
<file path=[Content_Types].xml><?xml version="1.0" encoding="utf-8"?>
<Types xmlns="http://schemas.openxmlformats.org/package/2006/content-types">
  <Default Extension="jpeg" ContentType="image/jpeg"/>
  <Default Extension="jpg" ContentType="image/jpg"/>
  <Default Extension="png" ContentType="image/png"/>
  <Default Extension="rels" ContentType="application/vnd.openxmlformats-package.relationships+xml"/>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charts/chart1.xml" ContentType="application/vnd.openxmlformats-officedocument.drawingml.chart+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notesMasterIdLst>
    <p:notesMasterId r:id="rId33"/>
  </p:notesMasterIdLst>
  <p:sldIdLst>
    <p:sldId id="256" r:id="rId5"/>
    <p:sldId id="284" r:id="rId6"/>
    <p:sldId id="257" r:id="rId7"/>
    <p:sldId id="258" r:id="rId8"/>
    <p:sldId id="259" r:id="rId9"/>
    <p:sldId id="285" r:id="rId10"/>
    <p:sldId id="260" r:id="rId11"/>
    <p:sldId id="261" r:id="rId12"/>
    <p:sldId id="262" r:id="rId13"/>
    <p:sldId id="263" r:id="rId14"/>
    <p:sldId id="264" r:id="rId15"/>
    <p:sldId id="265" r:id="rId16"/>
    <p:sldId id="281" r:id="rId17"/>
    <p:sldId id="282" r:id="rId18"/>
    <p:sldId id="283" r:id="rId19"/>
    <p:sldId id="278" r:id="rId20"/>
    <p:sldId id="279" r:id="rId21"/>
    <p:sldId id="267" r:id="rId22"/>
    <p:sldId id="268" r:id="rId23"/>
    <p:sldId id="269" r:id="rId24"/>
    <p:sldId id="270" r:id="rId25"/>
    <p:sldId id="271" r:id="rId26"/>
    <p:sldId id="272" r:id="rId27"/>
    <p:sldId id="273" r:id="rId28"/>
    <p:sldId id="274" r:id="rId29"/>
    <p:sldId id="275" r:id="rId30"/>
    <p:sldId id="276" r:id="rId31"/>
    <p:sldId id="277" r:id="rId32"/>
  </p:sldIdLst>
  <p:sldSz cx="12192000" cy="6858000"/>
  <p:notesSz cx="6858000" cy="12192000"/>
  <p:defaultTex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Opening" id="{800FE981-5336-34E6-7D07-E6AB6D4F7EB3}">
          <p14:sldIdLst>
            <p14:sldId id="256"/>
            <p14:sldId id="284"/>
            <p14:sldId id="257"/>
            <p14:sldId id="258"/>
          </p14:sldIdLst>
        </p14:section>
        <p14:section name="Part 1: Analyze" id="{AFAFD7D8-7872-C35B-538A-EEA3422C97B0}">
          <p14:sldIdLst>
            <p14:sldId id="259"/>
            <p14:sldId id="285"/>
            <p14:sldId id="260"/>
            <p14:sldId id="261"/>
            <p14:sldId id="262"/>
            <p14:sldId id="263"/>
            <p14:sldId id="264"/>
          </p14:sldIdLst>
        </p14:section>
        <p14:section name="Part 2: Coming to FleetCommander" id="{C004AEAF-9FE1-F724-D786-703E0CE5C1AE}">
          <p14:sldIdLst>
            <p14:sldId id="265"/>
            <p14:sldId id="281"/>
            <p14:sldId id="282"/>
            <p14:sldId id="283"/>
            <p14:sldId id="278"/>
            <p14:sldId id="279"/>
          </p14:sldIdLst>
        </p14:section>
        <p14:section name="Part 3: Advocate" id="{DA2538C7-C810-D3CF-BCC6-AAAE8FE955BC}">
          <p14:sldIdLst>
            <p14:sldId id="267"/>
            <p14:sldId id="268"/>
            <p14:sldId id="269"/>
            <p14:sldId id="270"/>
            <p14:sldId id="271"/>
            <p14:sldId id="272"/>
            <p14:sldId id="273"/>
            <p14:sldId id="274"/>
            <p14:sldId id="275"/>
          </p14:sldIdLst>
        </p14:section>
        <p14:section name="Close" id="{66B47DE8-E509-90D6-B555-F1BE7318DA53}">
          <p14:sldIdLst>
            <p14:sldId id="276"/>
            <p14:sldId id="277"/>
          </p14:sldIdLst>
        </p14:section>
      </p14:section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48B879A-7467-F293-0647-469442ED61D2}" v="146" dt="2026-11-05T14:13:51.49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microsoft.com/office/2015/10/relationships/revisionInfo" Target="revisionInfo.xml"/><Relationship Id="rId21" Type="http://schemas.openxmlformats.org/officeDocument/2006/relationships/slide" Target="slides/slide17.xml"/><Relationship Id="rId34" Type="http://schemas.openxmlformats.org/officeDocument/2006/relationships/presProps" Target="pres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notesMaster" Target="notesMasters/notesMaster1.xml"/><Relationship Id="rId38" Type="http://schemas.microsoft.com/office/2016/11/relationships/changesInfo" Target="changesInfos/changesInfo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viewProps" Target="viewProps.xml"/><Relationship Id="rId8" Type="http://schemas.openxmlformats.org/officeDocument/2006/relationships/slide" Target="slides/slide4.xml"/><Relationship Id="rId3" Type="http://schemas.openxmlformats.org/officeDocument/2006/relationships/customXml" Target="../customXml/item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ichael Hicks" userId="S::mhicks@agilefleet.com::7a8095c1-be7a-46dd-99da-100fccf25387" providerId="AD" clId="Web-{9459A3BD-631E-0F82-A555-451AD28EA620}"/>
    <pc:docChg chg="modSld">
      <pc:chgData name="Michael Hicks" userId="S::mhicks@agilefleet.com::7a8095c1-be7a-46dd-99da-100fccf25387" providerId="AD" clId="Web-{9459A3BD-631E-0F82-A555-451AD28EA620}" dt="2026-10-26T18:38:11.188" v="1"/>
      <pc:docMkLst>
        <pc:docMk/>
      </pc:docMkLst>
      <pc:sldChg chg="addSp">
        <pc:chgData name="Michael Hicks" userId="S::mhicks@agilefleet.com::7a8095c1-be7a-46dd-99da-100fccf25387" providerId="AD" clId="Web-{9459A3BD-631E-0F82-A555-451AD28EA620}" dt="2026-10-26T18:33:50.153" v="0"/>
        <pc:sldMkLst>
          <pc:docMk/>
          <pc:sldMk cId="0" sldId="256"/>
        </pc:sldMkLst>
        <pc:spChg chg="add">
          <ac:chgData name="Michael Hicks" userId="S::mhicks@agilefleet.com::7a8095c1-be7a-46dd-99da-100fccf25387" providerId="AD" clId="Web-{9459A3BD-631E-0F82-A555-451AD28EA620}" dt="2026-10-26T18:33:50.153" v="0"/>
          <ac:spMkLst>
            <pc:docMk/>
            <pc:sldMk cId="0" sldId="256"/>
            <ac:spMk id="7" creationId="{AC943439-1E40-FEAF-8389-E6B63912132F}"/>
          </ac:spMkLst>
        </pc:spChg>
        <pc:picChg chg="add">
          <ac:chgData name="Michael Hicks" userId="S::mhicks@agilefleet.com::7a8095c1-be7a-46dd-99da-100fccf25387" providerId="AD" clId="Web-{9459A3BD-631E-0F82-A555-451AD28EA620}" dt="2026-10-26T18:33:50.153" v="0"/>
          <ac:picMkLst>
            <pc:docMk/>
            <pc:sldMk cId="0" sldId="256"/>
            <ac:picMk id="6" creationId="{C1E4981D-FEA0-2E46-256E-F198B3060731}"/>
          </ac:picMkLst>
        </pc:picChg>
      </pc:sldChg>
      <pc:sldChg chg="addSp">
        <pc:chgData name="Michael Hicks" userId="S::mhicks@agilefleet.com::7a8095c1-be7a-46dd-99da-100fccf25387" providerId="AD" clId="Web-{9459A3BD-631E-0F82-A555-451AD28EA620}" dt="2026-10-26T18:38:11.188" v="1"/>
        <pc:sldMkLst>
          <pc:docMk/>
          <pc:sldMk cId="0" sldId="277"/>
        </pc:sldMkLst>
        <pc:spChg chg="add">
          <ac:chgData name="Michael Hicks" userId="S::mhicks@agilefleet.com::7a8095c1-be7a-46dd-99da-100fccf25387" providerId="AD" clId="Web-{9459A3BD-631E-0F82-A555-451AD28EA620}" dt="2026-10-26T18:38:11.188" v="1"/>
          <ac:spMkLst>
            <pc:docMk/>
            <pc:sldMk cId="0" sldId="277"/>
            <ac:spMk id="5" creationId="{2E714B55-C8C1-22FE-BAF5-6CBFA4AE5C5A}"/>
          </ac:spMkLst>
        </pc:spChg>
        <pc:picChg chg="add">
          <ac:chgData name="Michael Hicks" userId="S::mhicks@agilefleet.com::7a8095c1-be7a-46dd-99da-100fccf25387" providerId="AD" clId="Web-{9459A3BD-631E-0F82-A555-451AD28EA620}" dt="2026-10-26T18:38:11.188" v="1"/>
          <ac:picMkLst>
            <pc:docMk/>
            <pc:sldMk cId="0" sldId="277"/>
            <ac:picMk id="4" creationId="{C9C283ED-5757-F704-5536-64F55221AFEB}"/>
          </ac:picMkLst>
        </pc:picChg>
      </pc:sldChg>
    </pc:docChg>
  </pc:docChgLst>
  <pc:docChgLst>
    <pc:chgData name="Michael Hicks" userId="S::mhicks@agilefleet.com::7a8095c1-be7a-46dd-99da-100fccf25387" providerId="AD" clId="Web-{548B879A-7467-F293-0647-469442ED61D2}"/>
    <pc:docChg chg="addSld modSld sldOrd modSection">
      <pc:chgData name="Michael Hicks" userId="S::mhicks@agilefleet.com::7a8095c1-be7a-46dd-99da-100fccf25387" providerId="AD" clId="Web-{548B879A-7467-F293-0647-469442ED61D2}" dt="2026-11-05T14:13:51.491" v="145" actId="20577"/>
      <pc:docMkLst>
        <pc:docMk/>
      </pc:docMkLst>
      <pc:sldChg chg="modSp">
        <pc:chgData name="Michael Hicks" userId="S::mhicks@agilefleet.com::7a8095c1-be7a-46dd-99da-100fccf25387" providerId="AD" clId="Web-{548B879A-7467-F293-0647-469442ED61D2}" dt="2026-11-05T14:13:51.491" v="145" actId="20577"/>
        <pc:sldMkLst>
          <pc:docMk/>
          <pc:sldMk cId="0" sldId="257"/>
        </pc:sldMkLst>
        <pc:spChg chg="mod">
          <ac:chgData name="Michael Hicks" userId="S::mhicks@agilefleet.com::7a8095c1-be7a-46dd-99da-100fccf25387" providerId="AD" clId="Web-{548B879A-7467-F293-0647-469442ED61D2}" dt="2026-11-05T14:02:49.796" v="136" actId="20577"/>
          <ac:spMkLst>
            <pc:docMk/>
            <pc:sldMk cId="0" sldId="257"/>
            <ac:spMk id="7" creationId="{00000000-0000-0000-0000-000000000000}"/>
          </ac:spMkLst>
        </pc:spChg>
        <pc:spChg chg="mod">
          <ac:chgData name="Michael Hicks" userId="S::mhicks@agilefleet.com::7a8095c1-be7a-46dd-99da-100fccf25387" providerId="AD" clId="Web-{548B879A-7467-F293-0647-469442ED61D2}" dt="2026-11-05T14:13:51.491" v="145" actId="20577"/>
          <ac:spMkLst>
            <pc:docMk/>
            <pc:sldMk cId="0" sldId="257"/>
            <ac:spMk id="8" creationId="{00000000-0000-0000-0000-000000000000}"/>
          </ac:spMkLst>
        </pc:spChg>
        <pc:spChg chg="mod">
          <ac:chgData name="Michael Hicks" userId="S::mhicks@agilefleet.com::7a8095c1-be7a-46dd-99da-100fccf25387" providerId="AD" clId="Web-{548B879A-7467-F293-0647-469442ED61D2}" dt="2026-11-05T14:03:01.156" v="137" actId="20577"/>
          <ac:spMkLst>
            <pc:docMk/>
            <pc:sldMk cId="0" sldId="257"/>
            <ac:spMk id="12" creationId="{00000000-0000-0000-0000-000000000000}"/>
          </ac:spMkLst>
        </pc:spChg>
      </pc:sldChg>
      <pc:sldChg chg="modSp">
        <pc:chgData name="Michael Hicks" userId="S::mhicks@agilefleet.com::7a8095c1-be7a-46dd-99da-100fccf25387" providerId="AD" clId="Web-{548B879A-7467-F293-0647-469442ED61D2}" dt="2026-11-05T13:59:46.263" v="50" actId="20577"/>
        <pc:sldMkLst>
          <pc:docMk/>
          <pc:sldMk cId="0" sldId="276"/>
        </pc:sldMkLst>
        <pc:spChg chg="mod">
          <ac:chgData name="Michael Hicks" userId="S::mhicks@agilefleet.com::7a8095c1-be7a-46dd-99da-100fccf25387" providerId="AD" clId="Web-{548B879A-7467-F293-0647-469442ED61D2}" dt="2026-11-05T13:59:46.263" v="50" actId="20577"/>
          <ac:spMkLst>
            <pc:docMk/>
            <pc:sldMk cId="0" sldId="276"/>
            <ac:spMk id="16" creationId="{00000000-0000-0000-0000-000000000000}"/>
          </ac:spMkLst>
        </pc:spChg>
      </pc:sldChg>
      <pc:sldChg chg="modSp add ord replId">
        <pc:chgData name="Michael Hicks" userId="S::mhicks@agilefleet.com::7a8095c1-be7a-46dd-99da-100fccf25387" providerId="AD" clId="Web-{548B879A-7467-F293-0647-469442ED61D2}" dt="2026-11-05T14:02:42.109" v="135" actId="20577"/>
        <pc:sldMkLst>
          <pc:docMk/>
          <pc:sldMk cId="2776959792" sldId="284"/>
        </pc:sldMkLst>
        <pc:spChg chg="mod">
          <ac:chgData name="Michael Hicks" userId="S::mhicks@agilefleet.com::7a8095c1-be7a-46dd-99da-100fccf25387" providerId="AD" clId="Web-{548B879A-7467-F293-0647-469442ED61D2}" dt="2026-11-05T14:01:11.592" v="54" actId="20577"/>
          <ac:spMkLst>
            <pc:docMk/>
            <pc:sldMk cId="2776959792" sldId="284"/>
            <ac:spMk id="7" creationId="{BCBAB24D-EDB8-41D5-509A-4A29E47ADB8F}"/>
          </ac:spMkLst>
        </pc:spChg>
        <pc:spChg chg="mod">
          <ac:chgData name="Michael Hicks" userId="S::mhicks@agilefleet.com::7a8095c1-be7a-46dd-99da-100fccf25387" providerId="AD" clId="Web-{548B879A-7467-F293-0647-469442ED61D2}" dt="2026-11-05T14:01:56.077" v="105" actId="20577"/>
          <ac:spMkLst>
            <pc:docMk/>
            <pc:sldMk cId="2776959792" sldId="284"/>
            <ac:spMk id="8" creationId="{F2A05DFF-7247-EBFB-202D-867285215B8B}"/>
          </ac:spMkLst>
        </pc:spChg>
        <pc:spChg chg="mod">
          <ac:chgData name="Michael Hicks" userId="S::mhicks@agilefleet.com::7a8095c1-be7a-46dd-99da-100fccf25387" providerId="AD" clId="Web-{548B879A-7467-F293-0647-469442ED61D2}" dt="2026-11-05T14:02:42.109" v="135" actId="20577"/>
          <ac:spMkLst>
            <pc:docMk/>
            <pc:sldMk cId="2776959792" sldId="284"/>
            <ac:spMk id="13" creationId="{B3399CDD-6263-4016-7558-8C6B733AFCA9}"/>
          </ac:spMkLst>
        </pc:spChg>
      </pc:sldChg>
      <pc:sldChg chg="add">
        <pc:chgData name="Michael Hicks" userId="S::mhicks@agilefleet.com::7a8095c1-be7a-46dd-99da-100fccf25387" providerId="AD" clId="Web-{548B879A-7467-F293-0647-469442ED61D2}" dt="2026-11-05T14:12:40.646" v="138"/>
        <pc:sldMkLst>
          <pc:docMk/>
          <pc:sldMk cId="3745662648" sldId="285"/>
        </pc:sldMkLst>
      </pc:sldChg>
    </pc:docChg>
  </pc:docChgLst>
  <pc:docChgLst>
    <pc:chgData name="Helen Lagerblade" userId="39fe9f12-dae8-4521-84ff-d06315e77586" providerId="ADAL" clId="{C5160092-99DA-4384-A483-1E195F7D8CDD}"/>
    <pc:docChg chg="modSld">
      <pc:chgData name="Helen Lagerblade" userId="39fe9f12-dae8-4521-84ff-d06315e77586" providerId="ADAL" clId="{C5160092-99DA-4384-A483-1E195F7D8CDD}" dt="2026-10-29T20:32:21.073" v="2"/>
      <pc:docMkLst>
        <pc:docMk/>
      </pc:docMkLst>
      <pc:sldChg chg="addSp delSp modSp mod">
        <pc:chgData name="Helen Lagerblade" userId="39fe9f12-dae8-4521-84ff-d06315e77586" providerId="ADAL" clId="{C5160092-99DA-4384-A483-1E195F7D8CDD}" dt="2026-10-29T20:32:21.073" v="2"/>
        <pc:sldMkLst>
          <pc:docMk/>
          <pc:sldMk cId="0" sldId="270"/>
        </pc:sldMkLst>
      </pc:sldChg>
    </pc:docChg>
  </pc:docChgLst>
  <pc:docChgLst>
    <pc:chgData name="David Kennerley" userId="79306323-ce79-4650-94dd-2c72a7e933c7" providerId="ADAL" clId="{CFA0FFA5-CB4B-40DD-9FC5-652C03C8E80D}"/>
    <pc:docChg chg="custSel addSld delSld modSld modSection">
      <pc:chgData name="David Kennerley" userId="79306323-ce79-4650-94dd-2c72a7e933c7" providerId="ADAL" clId="{CFA0FFA5-CB4B-40DD-9FC5-652C03C8E80D}" dt="2026-10-31T16:28:22.056" v="300" actId="404"/>
      <pc:docMkLst>
        <pc:docMk/>
      </pc:docMkLst>
      <pc:sldChg chg="del">
        <pc:chgData name="David Kennerley" userId="79306323-ce79-4650-94dd-2c72a7e933c7" providerId="ADAL" clId="{CFA0FFA5-CB4B-40DD-9FC5-652C03C8E80D}" dt="2026-10-31T16:17:23.409" v="147" actId="47"/>
        <pc:sldMkLst>
          <pc:docMk/>
          <pc:sldMk cId="0" sldId="266"/>
        </pc:sldMkLst>
      </pc:sldChg>
      <pc:sldChg chg="addSp delSp modSp add mod">
        <pc:chgData name="David Kennerley" userId="79306323-ce79-4650-94dd-2c72a7e933c7" providerId="ADAL" clId="{CFA0FFA5-CB4B-40DD-9FC5-652C03C8E80D}" dt="2026-10-31T15:54:52.422" v="44" actId="1076"/>
        <pc:sldMkLst>
          <pc:docMk/>
          <pc:sldMk cId="1428142373" sldId="278"/>
        </pc:sldMkLst>
        <pc:spChg chg="del">
          <ac:chgData name="David Kennerley" userId="79306323-ce79-4650-94dd-2c72a7e933c7" providerId="ADAL" clId="{CFA0FFA5-CB4B-40DD-9FC5-652C03C8E80D}" dt="2026-10-31T15:53:24.209" v="3" actId="478"/>
          <ac:spMkLst>
            <pc:docMk/>
            <pc:sldMk cId="1428142373" sldId="278"/>
            <ac:spMk id="2" creationId="{C8F21DAD-43C8-5773-8BB6-87ED2FF0ADA5}"/>
          </ac:spMkLst>
        </pc:spChg>
        <pc:spChg chg="mod">
          <ac:chgData name="David Kennerley" userId="79306323-ce79-4650-94dd-2c72a7e933c7" providerId="ADAL" clId="{CFA0FFA5-CB4B-40DD-9FC5-652C03C8E80D}" dt="2026-10-31T15:54:52.422" v="44" actId="1076"/>
          <ac:spMkLst>
            <pc:docMk/>
            <pc:sldMk cId="1428142373" sldId="278"/>
            <ac:spMk id="3" creationId="{E25FB7A8-9FE7-F51C-C5A8-3B693C553387}"/>
          </ac:spMkLst>
        </pc:spChg>
        <pc:spChg chg="del">
          <ac:chgData name="David Kennerley" userId="79306323-ce79-4650-94dd-2c72a7e933c7" providerId="ADAL" clId="{CFA0FFA5-CB4B-40DD-9FC5-652C03C8E80D}" dt="2026-10-31T15:54:26.921" v="26" actId="478"/>
          <ac:spMkLst>
            <pc:docMk/>
            <pc:sldMk cId="1428142373" sldId="278"/>
            <ac:spMk id="4" creationId="{F7E193C9-67C8-C150-73C7-87AD506D5A31}"/>
          </ac:spMkLst>
        </pc:spChg>
        <pc:spChg chg="del">
          <ac:chgData name="David Kennerley" userId="79306323-ce79-4650-94dd-2c72a7e933c7" providerId="ADAL" clId="{CFA0FFA5-CB4B-40DD-9FC5-652C03C8E80D}" dt="2026-10-31T15:54:34.058" v="27" actId="478"/>
          <ac:spMkLst>
            <pc:docMk/>
            <pc:sldMk cId="1428142373" sldId="278"/>
            <ac:spMk id="5" creationId="{17BCF389-6359-CED8-BB81-3DDA3792EDF5}"/>
          </ac:spMkLst>
        </pc:spChg>
        <pc:spChg chg="del">
          <ac:chgData name="David Kennerley" userId="79306323-ce79-4650-94dd-2c72a7e933c7" providerId="ADAL" clId="{CFA0FFA5-CB4B-40DD-9FC5-652C03C8E80D}" dt="2026-10-31T15:54:34.058" v="27" actId="478"/>
          <ac:spMkLst>
            <pc:docMk/>
            <pc:sldMk cId="1428142373" sldId="278"/>
            <ac:spMk id="7" creationId="{1D4234CF-9DEF-CE84-F6CB-512DC33F4F0A}"/>
          </ac:spMkLst>
        </pc:spChg>
        <pc:spChg chg="del">
          <ac:chgData name="David Kennerley" userId="79306323-ce79-4650-94dd-2c72a7e933c7" providerId="ADAL" clId="{CFA0FFA5-CB4B-40DD-9FC5-652C03C8E80D}" dt="2026-10-31T15:54:34.058" v="27" actId="478"/>
          <ac:spMkLst>
            <pc:docMk/>
            <pc:sldMk cId="1428142373" sldId="278"/>
            <ac:spMk id="8" creationId="{2CA6FB9F-9F59-A1E0-98B8-F200DF5C4BB2}"/>
          </ac:spMkLst>
        </pc:spChg>
        <pc:spChg chg="del">
          <ac:chgData name="David Kennerley" userId="79306323-ce79-4650-94dd-2c72a7e933c7" providerId="ADAL" clId="{CFA0FFA5-CB4B-40DD-9FC5-652C03C8E80D}" dt="2026-10-31T15:54:34.058" v="27" actId="478"/>
          <ac:spMkLst>
            <pc:docMk/>
            <pc:sldMk cId="1428142373" sldId="278"/>
            <ac:spMk id="9" creationId="{02EDC15F-FCA7-9148-2D7C-91C5AFD58083}"/>
          </ac:spMkLst>
        </pc:spChg>
        <pc:spChg chg="del">
          <ac:chgData name="David Kennerley" userId="79306323-ce79-4650-94dd-2c72a7e933c7" providerId="ADAL" clId="{CFA0FFA5-CB4B-40DD-9FC5-652C03C8E80D}" dt="2026-10-31T15:54:34.058" v="27" actId="478"/>
          <ac:spMkLst>
            <pc:docMk/>
            <pc:sldMk cId="1428142373" sldId="278"/>
            <ac:spMk id="10" creationId="{75C4CBFE-2EB9-EEE0-A3AC-82E552334D75}"/>
          </ac:spMkLst>
        </pc:spChg>
        <pc:spChg chg="add mod">
          <ac:chgData name="David Kennerley" userId="79306323-ce79-4650-94dd-2c72a7e933c7" providerId="ADAL" clId="{CFA0FFA5-CB4B-40DD-9FC5-652C03C8E80D}" dt="2026-10-31T15:54:46.503" v="43" actId="1035"/>
          <ac:spMkLst>
            <pc:docMk/>
            <pc:sldMk cId="1428142373" sldId="278"/>
            <ac:spMk id="12" creationId="{CD40AF94-2AA3-8EA2-32E7-9FC660357787}"/>
          </ac:spMkLst>
        </pc:spChg>
        <pc:spChg chg="add">
          <ac:chgData name="David Kennerley" userId="79306323-ce79-4650-94dd-2c72a7e933c7" providerId="ADAL" clId="{CFA0FFA5-CB4B-40DD-9FC5-652C03C8E80D}" dt="2026-10-31T15:54:38.285" v="28" actId="22"/>
          <ac:spMkLst>
            <pc:docMk/>
            <pc:sldMk cId="1428142373" sldId="278"/>
            <ac:spMk id="14" creationId="{6F4DEBD8-26D1-D281-F520-C58CA3E563FF}"/>
          </ac:spMkLst>
        </pc:spChg>
        <pc:spChg chg="add">
          <ac:chgData name="David Kennerley" userId="79306323-ce79-4650-94dd-2c72a7e933c7" providerId="ADAL" clId="{CFA0FFA5-CB4B-40DD-9FC5-652C03C8E80D}" dt="2026-10-31T15:54:38.285" v="28" actId="22"/>
          <ac:spMkLst>
            <pc:docMk/>
            <pc:sldMk cId="1428142373" sldId="278"/>
            <ac:spMk id="29" creationId="{5050FE9F-142F-6C69-DD6C-7CEA1B95A7AB}"/>
          </ac:spMkLst>
        </pc:spChg>
        <pc:spChg chg="add">
          <ac:chgData name="David Kennerley" userId="79306323-ce79-4650-94dd-2c72a7e933c7" providerId="ADAL" clId="{CFA0FFA5-CB4B-40DD-9FC5-652C03C8E80D}" dt="2026-10-31T15:54:38.285" v="28" actId="22"/>
          <ac:spMkLst>
            <pc:docMk/>
            <pc:sldMk cId="1428142373" sldId="278"/>
            <ac:spMk id="37" creationId="{9D945520-9D19-738D-BF47-72B6EAC87792}"/>
          </ac:spMkLst>
        </pc:spChg>
        <pc:spChg chg="add">
          <ac:chgData name="David Kennerley" userId="79306323-ce79-4650-94dd-2c72a7e933c7" providerId="ADAL" clId="{CFA0FFA5-CB4B-40DD-9FC5-652C03C8E80D}" dt="2026-10-31T15:54:38.285" v="28" actId="22"/>
          <ac:spMkLst>
            <pc:docMk/>
            <pc:sldMk cId="1428142373" sldId="278"/>
            <ac:spMk id="49" creationId="{475A1CD1-45F2-524A-F18B-CDFE605B87FB}"/>
          </ac:spMkLst>
        </pc:spChg>
        <pc:spChg chg="add">
          <ac:chgData name="David Kennerley" userId="79306323-ce79-4650-94dd-2c72a7e933c7" providerId="ADAL" clId="{CFA0FFA5-CB4B-40DD-9FC5-652C03C8E80D}" dt="2026-10-31T15:54:38.285" v="28" actId="22"/>
          <ac:spMkLst>
            <pc:docMk/>
            <pc:sldMk cId="1428142373" sldId="278"/>
            <ac:spMk id="51" creationId="{F132F391-1A52-C1B9-07A2-C34CBA6C3A80}"/>
          </ac:spMkLst>
        </pc:spChg>
        <pc:spChg chg="add">
          <ac:chgData name="David Kennerley" userId="79306323-ce79-4650-94dd-2c72a7e933c7" providerId="ADAL" clId="{CFA0FFA5-CB4B-40DD-9FC5-652C03C8E80D}" dt="2026-10-31T15:54:38.285" v="28" actId="22"/>
          <ac:spMkLst>
            <pc:docMk/>
            <pc:sldMk cId="1428142373" sldId="278"/>
            <ac:spMk id="57" creationId="{05DB3784-F298-2F7E-8B43-4460520F0286}"/>
          </ac:spMkLst>
        </pc:spChg>
        <pc:spChg chg="add">
          <ac:chgData name="David Kennerley" userId="79306323-ce79-4650-94dd-2c72a7e933c7" providerId="ADAL" clId="{CFA0FFA5-CB4B-40DD-9FC5-652C03C8E80D}" dt="2026-10-31T15:54:38.285" v="28" actId="22"/>
          <ac:spMkLst>
            <pc:docMk/>
            <pc:sldMk cId="1428142373" sldId="278"/>
            <ac:spMk id="61" creationId="{4E826CE6-430C-19FC-C912-D64F86A8C798}"/>
          </ac:spMkLst>
        </pc:spChg>
        <pc:spChg chg="add">
          <ac:chgData name="David Kennerley" userId="79306323-ce79-4650-94dd-2c72a7e933c7" providerId="ADAL" clId="{CFA0FFA5-CB4B-40DD-9FC5-652C03C8E80D}" dt="2026-10-31T15:54:38.285" v="28" actId="22"/>
          <ac:spMkLst>
            <pc:docMk/>
            <pc:sldMk cId="1428142373" sldId="278"/>
            <ac:spMk id="65" creationId="{25F12324-AFA7-3D61-585C-A67473E423FE}"/>
          </ac:spMkLst>
        </pc:spChg>
        <pc:spChg chg="add">
          <ac:chgData name="David Kennerley" userId="79306323-ce79-4650-94dd-2c72a7e933c7" providerId="ADAL" clId="{CFA0FFA5-CB4B-40DD-9FC5-652C03C8E80D}" dt="2026-10-31T15:54:38.285" v="28" actId="22"/>
          <ac:spMkLst>
            <pc:docMk/>
            <pc:sldMk cId="1428142373" sldId="278"/>
            <ac:spMk id="75" creationId="{E2FCFDB8-2AFE-8DA0-1476-0757D718B343}"/>
          </ac:spMkLst>
        </pc:spChg>
        <pc:spChg chg="add">
          <ac:chgData name="David Kennerley" userId="79306323-ce79-4650-94dd-2c72a7e933c7" providerId="ADAL" clId="{CFA0FFA5-CB4B-40DD-9FC5-652C03C8E80D}" dt="2026-10-31T15:54:38.285" v="28" actId="22"/>
          <ac:spMkLst>
            <pc:docMk/>
            <pc:sldMk cId="1428142373" sldId="278"/>
            <ac:spMk id="79" creationId="{B204C381-47F3-5858-4FC7-B8063F3C970B}"/>
          </ac:spMkLst>
        </pc:spChg>
        <pc:picChg chg="del">
          <ac:chgData name="David Kennerley" userId="79306323-ce79-4650-94dd-2c72a7e933c7" providerId="ADAL" clId="{CFA0FFA5-CB4B-40DD-9FC5-652C03C8E80D}" dt="2026-10-31T15:54:34.058" v="27" actId="478"/>
          <ac:picMkLst>
            <pc:docMk/>
            <pc:sldMk cId="1428142373" sldId="278"/>
            <ac:picMk id="6" creationId="{500BEA67-B7C7-EE0B-978C-6FBE4A332CB7}"/>
          </ac:picMkLst>
        </pc:picChg>
      </pc:sldChg>
      <pc:sldChg chg="addSp delSp modSp add mod">
        <pc:chgData name="David Kennerley" userId="79306323-ce79-4650-94dd-2c72a7e933c7" providerId="ADAL" clId="{CFA0FFA5-CB4B-40DD-9FC5-652C03C8E80D}" dt="2026-10-31T15:56:28.758" v="48" actId="22"/>
        <pc:sldMkLst>
          <pc:docMk/>
          <pc:sldMk cId="1413328495" sldId="279"/>
        </pc:sldMkLst>
        <pc:spChg chg="mod">
          <ac:chgData name="David Kennerley" userId="79306323-ce79-4650-94dd-2c72a7e933c7" providerId="ADAL" clId="{CFA0FFA5-CB4B-40DD-9FC5-652C03C8E80D}" dt="2026-10-31T15:55:53.172" v="46"/>
          <ac:spMkLst>
            <pc:docMk/>
            <pc:sldMk cId="1413328495" sldId="279"/>
            <ac:spMk id="3" creationId="{0B6EA627-4172-CBA7-EEA8-768E483A7151}"/>
          </ac:spMkLst>
        </pc:spChg>
        <pc:spChg chg="add">
          <ac:chgData name="David Kennerley" userId="79306323-ce79-4650-94dd-2c72a7e933c7" providerId="ADAL" clId="{CFA0FFA5-CB4B-40DD-9FC5-652C03C8E80D}" dt="2026-10-31T15:56:28.758" v="48" actId="22"/>
          <ac:spMkLst>
            <pc:docMk/>
            <pc:sldMk cId="1413328495" sldId="279"/>
            <ac:spMk id="4" creationId="{45027775-26D9-FAFE-31A9-613A9639F32A}"/>
          </ac:spMkLst>
        </pc:spChg>
        <pc:spChg chg="add">
          <ac:chgData name="David Kennerley" userId="79306323-ce79-4650-94dd-2c72a7e933c7" providerId="ADAL" clId="{CFA0FFA5-CB4B-40DD-9FC5-652C03C8E80D}" dt="2026-10-31T15:56:28.758" v="48" actId="22"/>
          <ac:spMkLst>
            <pc:docMk/>
            <pc:sldMk cId="1413328495" sldId="279"/>
            <ac:spMk id="8" creationId="{24133305-346F-FCD9-9EBA-F628B3AC43E7}"/>
          </ac:spMkLst>
        </pc:spChg>
        <pc:spChg chg="add">
          <ac:chgData name="David Kennerley" userId="79306323-ce79-4650-94dd-2c72a7e933c7" providerId="ADAL" clId="{CFA0FFA5-CB4B-40DD-9FC5-652C03C8E80D}" dt="2026-10-31T15:56:28.758" v="48" actId="22"/>
          <ac:spMkLst>
            <pc:docMk/>
            <pc:sldMk cId="1413328495" sldId="279"/>
            <ac:spMk id="13" creationId="{7C94C639-6D87-42F3-B46E-A2FAC79F8616}"/>
          </ac:spMkLst>
        </pc:spChg>
        <pc:spChg chg="del">
          <ac:chgData name="David Kennerley" userId="79306323-ce79-4650-94dd-2c72a7e933c7" providerId="ADAL" clId="{CFA0FFA5-CB4B-40DD-9FC5-652C03C8E80D}" dt="2026-10-31T15:56:07.604" v="47" actId="478"/>
          <ac:spMkLst>
            <pc:docMk/>
            <pc:sldMk cId="1413328495" sldId="279"/>
            <ac:spMk id="22" creationId="{A1B2E835-1B33-73C3-9226-88D6B61A6429}"/>
          </ac:spMkLst>
        </pc:spChg>
        <pc:spChg chg="add">
          <ac:chgData name="David Kennerley" userId="79306323-ce79-4650-94dd-2c72a7e933c7" providerId="ADAL" clId="{CFA0FFA5-CB4B-40DD-9FC5-652C03C8E80D}" dt="2026-10-31T15:56:28.758" v="48" actId="22"/>
          <ac:spMkLst>
            <pc:docMk/>
            <pc:sldMk cId="1413328495" sldId="279"/>
            <ac:spMk id="26" creationId="{C9291E50-E977-77B8-9673-69C939054547}"/>
          </ac:spMkLst>
        </pc:spChg>
        <pc:spChg chg="add">
          <ac:chgData name="David Kennerley" userId="79306323-ce79-4650-94dd-2c72a7e933c7" providerId="ADAL" clId="{CFA0FFA5-CB4B-40DD-9FC5-652C03C8E80D}" dt="2026-10-31T15:56:28.758" v="48" actId="22"/>
          <ac:spMkLst>
            <pc:docMk/>
            <pc:sldMk cId="1413328495" sldId="279"/>
            <ac:spMk id="38" creationId="{0EA90A07-5FA6-8B57-2275-44D6B8B2DE1B}"/>
          </ac:spMkLst>
        </pc:spChg>
        <pc:spChg chg="del">
          <ac:chgData name="David Kennerley" userId="79306323-ce79-4650-94dd-2c72a7e933c7" providerId="ADAL" clId="{CFA0FFA5-CB4B-40DD-9FC5-652C03C8E80D}" dt="2026-10-31T15:56:07.604" v="47" actId="478"/>
          <ac:spMkLst>
            <pc:docMk/>
            <pc:sldMk cId="1413328495" sldId="279"/>
            <ac:spMk id="41" creationId="{F2513DED-ED08-0157-F1BF-457818A36FDC}"/>
          </ac:spMkLst>
        </pc:spChg>
        <pc:spChg chg="del">
          <ac:chgData name="David Kennerley" userId="79306323-ce79-4650-94dd-2c72a7e933c7" providerId="ADAL" clId="{CFA0FFA5-CB4B-40DD-9FC5-652C03C8E80D}" dt="2026-10-31T15:56:07.604" v="47" actId="478"/>
          <ac:spMkLst>
            <pc:docMk/>
            <pc:sldMk cId="1413328495" sldId="279"/>
            <ac:spMk id="43" creationId="{33A3B417-281F-B793-1B40-9BFC28B68BE2}"/>
          </ac:spMkLst>
        </pc:spChg>
        <pc:spChg chg="add">
          <ac:chgData name="David Kennerley" userId="79306323-ce79-4650-94dd-2c72a7e933c7" providerId="ADAL" clId="{CFA0FFA5-CB4B-40DD-9FC5-652C03C8E80D}" dt="2026-10-31T15:56:28.758" v="48" actId="22"/>
          <ac:spMkLst>
            <pc:docMk/>
            <pc:sldMk cId="1413328495" sldId="279"/>
            <ac:spMk id="50" creationId="{CD61A031-4F5B-6EF3-922B-7CE0B0293A6A}"/>
          </ac:spMkLst>
        </pc:spChg>
        <pc:spChg chg="del">
          <ac:chgData name="David Kennerley" userId="79306323-ce79-4650-94dd-2c72a7e933c7" providerId="ADAL" clId="{CFA0FFA5-CB4B-40DD-9FC5-652C03C8E80D}" dt="2026-10-31T15:56:07.604" v="47" actId="478"/>
          <ac:spMkLst>
            <pc:docMk/>
            <pc:sldMk cId="1413328495" sldId="279"/>
            <ac:spMk id="51" creationId="{2C5E2910-532E-B26F-4C83-DC83E0AEB68B}"/>
          </ac:spMkLst>
        </pc:spChg>
        <pc:spChg chg="del">
          <ac:chgData name="David Kennerley" userId="79306323-ce79-4650-94dd-2c72a7e933c7" providerId="ADAL" clId="{CFA0FFA5-CB4B-40DD-9FC5-652C03C8E80D}" dt="2026-10-31T15:56:07.604" v="47" actId="478"/>
          <ac:spMkLst>
            <pc:docMk/>
            <pc:sldMk cId="1413328495" sldId="279"/>
            <ac:spMk id="59" creationId="{AC21BAEB-5635-6730-5DD5-33B27938B764}"/>
          </ac:spMkLst>
        </pc:spChg>
        <pc:spChg chg="del">
          <ac:chgData name="David Kennerley" userId="79306323-ce79-4650-94dd-2c72a7e933c7" providerId="ADAL" clId="{CFA0FFA5-CB4B-40DD-9FC5-652C03C8E80D}" dt="2026-10-31T15:56:07.604" v="47" actId="478"/>
          <ac:spMkLst>
            <pc:docMk/>
            <pc:sldMk cId="1413328495" sldId="279"/>
            <ac:spMk id="61" creationId="{F7E1F124-ACC6-425F-B4EC-ABAB6EFA94F4}"/>
          </ac:spMkLst>
        </pc:spChg>
        <pc:spChg chg="del">
          <ac:chgData name="David Kennerley" userId="79306323-ce79-4650-94dd-2c72a7e933c7" providerId="ADAL" clId="{CFA0FFA5-CB4B-40DD-9FC5-652C03C8E80D}" dt="2026-10-31T15:56:07.604" v="47" actId="478"/>
          <ac:spMkLst>
            <pc:docMk/>
            <pc:sldMk cId="1413328495" sldId="279"/>
            <ac:spMk id="65" creationId="{FFCBF7A1-C938-3872-D181-693737072D7F}"/>
          </ac:spMkLst>
        </pc:spChg>
        <pc:spChg chg="add">
          <ac:chgData name="David Kennerley" userId="79306323-ce79-4650-94dd-2c72a7e933c7" providerId="ADAL" clId="{CFA0FFA5-CB4B-40DD-9FC5-652C03C8E80D}" dt="2026-10-31T15:56:28.758" v="48" actId="22"/>
          <ac:spMkLst>
            <pc:docMk/>
            <pc:sldMk cId="1413328495" sldId="279"/>
            <ac:spMk id="66" creationId="{027DE1E2-C5A4-9DA0-370A-2A2D118959E8}"/>
          </ac:spMkLst>
        </pc:spChg>
        <pc:spChg chg="del">
          <ac:chgData name="David Kennerley" userId="79306323-ce79-4650-94dd-2c72a7e933c7" providerId="ADAL" clId="{CFA0FFA5-CB4B-40DD-9FC5-652C03C8E80D}" dt="2026-10-31T15:56:07.604" v="47" actId="478"/>
          <ac:spMkLst>
            <pc:docMk/>
            <pc:sldMk cId="1413328495" sldId="279"/>
            <ac:spMk id="67" creationId="{7BC23B33-8D31-1309-3DF9-612982B58CC1}"/>
          </ac:spMkLst>
        </pc:spChg>
        <pc:spChg chg="del">
          <ac:chgData name="David Kennerley" userId="79306323-ce79-4650-94dd-2c72a7e933c7" providerId="ADAL" clId="{CFA0FFA5-CB4B-40DD-9FC5-652C03C8E80D}" dt="2026-10-31T15:56:07.604" v="47" actId="478"/>
          <ac:spMkLst>
            <pc:docMk/>
            <pc:sldMk cId="1413328495" sldId="279"/>
            <ac:spMk id="73" creationId="{B05DAF51-54E0-AE1C-9B3F-721554D6129F}"/>
          </ac:spMkLst>
        </pc:spChg>
        <pc:spChg chg="del">
          <ac:chgData name="David Kennerley" userId="79306323-ce79-4650-94dd-2c72a7e933c7" providerId="ADAL" clId="{CFA0FFA5-CB4B-40DD-9FC5-652C03C8E80D}" dt="2026-10-31T15:56:07.604" v="47" actId="478"/>
          <ac:spMkLst>
            <pc:docMk/>
            <pc:sldMk cId="1413328495" sldId="279"/>
            <ac:spMk id="81" creationId="{8E8B6C9F-A627-4E4E-93C7-D35E778568D0}"/>
          </ac:spMkLst>
        </pc:spChg>
        <pc:spChg chg="add">
          <ac:chgData name="David Kennerley" userId="79306323-ce79-4650-94dd-2c72a7e933c7" providerId="ADAL" clId="{CFA0FFA5-CB4B-40DD-9FC5-652C03C8E80D}" dt="2026-10-31T15:56:28.758" v="48" actId="22"/>
          <ac:spMkLst>
            <pc:docMk/>
            <pc:sldMk cId="1413328495" sldId="279"/>
            <ac:spMk id="82" creationId="{0410745B-909F-B241-E0F0-DB2DD82850AB}"/>
          </ac:spMkLst>
        </pc:spChg>
        <pc:spChg chg="add">
          <ac:chgData name="David Kennerley" userId="79306323-ce79-4650-94dd-2c72a7e933c7" providerId="ADAL" clId="{CFA0FFA5-CB4B-40DD-9FC5-652C03C8E80D}" dt="2026-10-31T15:56:28.758" v="48" actId="22"/>
          <ac:spMkLst>
            <pc:docMk/>
            <pc:sldMk cId="1413328495" sldId="279"/>
            <ac:spMk id="86" creationId="{687C04BE-86EA-4A6C-CCAF-3FDD2BC86F0C}"/>
          </ac:spMkLst>
        </pc:spChg>
        <pc:spChg chg="add">
          <ac:chgData name="David Kennerley" userId="79306323-ce79-4650-94dd-2c72a7e933c7" providerId="ADAL" clId="{CFA0FFA5-CB4B-40DD-9FC5-652C03C8E80D}" dt="2026-10-31T15:56:28.758" v="48" actId="22"/>
          <ac:spMkLst>
            <pc:docMk/>
            <pc:sldMk cId="1413328495" sldId="279"/>
            <ac:spMk id="88" creationId="{741BDFD1-C624-4D08-53A4-B29322B4F928}"/>
          </ac:spMkLst>
        </pc:spChg>
      </pc:sldChg>
      <pc:sldChg chg="addSp delSp modSp add del mod">
        <pc:chgData name="David Kennerley" userId="79306323-ce79-4650-94dd-2c72a7e933c7" providerId="ADAL" clId="{CFA0FFA5-CB4B-40DD-9FC5-652C03C8E80D}" dt="2026-10-31T16:04:16.881" v="100" actId="47"/>
        <pc:sldMkLst>
          <pc:docMk/>
          <pc:sldMk cId="230969132" sldId="280"/>
        </pc:sldMkLst>
        <pc:spChg chg="mod">
          <ac:chgData name="David Kennerley" userId="79306323-ce79-4650-94dd-2c72a7e933c7" providerId="ADAL" clId="{CFA0FFA5-CB4B-40DD-9FC5-652C03C8E80D}" dt="2026-10-31T16:00:21.840" v="57" actId="20577"/>
          <ac:spMkLst>
            <pc:docMk/>
            <pc:sldMk cId="230969132" sldId="280"/>
            <ac:spMk id="2" creationId="{8F7A14D7-F556-164B-39CF-C2733EBB73B4}"/>
          </ac:spMkLst>
        </pc:spChg>
        <pc:spChg chg="mod">
          <ac:chgData name="David Kennerley" userId="79306323-ce79-4650-94dd-2c72a7e933c7" providerId="ADAL" clId="{CFA0FFA5-CB4B-40DD-9FC5-652C03C8E80D}" dt="2026-10-31T16:01:15.929" v="89" actId="14100"/>
          <ac:spMkLst>
            <pc:docMk/>
            <pc:sldMk cId="230969132" sldId="280"/>
            <ac:spMk id="3" creationId="{61F8C623-D218-30D5-44D5-58D0FF593041}"/>
          </ac:spMkLst>
        </pc:spChg>
        <pc:spChg chg="del">
          <ac:chgData name="David Kennerley" userId="79306323-ce79-4650-94dd-2c72a7e933c7" providerId="ADAL" clId="{CFA0FFA5-CB4B-40DD-9FC5-652C03C8E80D}" dt="2026-10-31T16:00:28.782" v="58" actId="478"/>
          <ac:spMkLst>
            <pc:docMk/>
            <pc:sldMk cId="230969132" sldId="280"/>
            <ac:spMk id="4" creationId="{0B5D63D3-2169-55CC-248D-A2C4F10798AD}"/>
          </ac:spMkLst>
        </pc:spChg>
        <pc:spChg chg="del">
          <ac:chgData name="David Kennerley" userId="79306323-ce79-4650-94dd-2c72a7e933c7" providerId="ADAL" clId="{CFA0FFA5-CB4B-40DD-9FC5-652C03C8E80D}" dt="2026-10-31T16:00:33.472" v="59" actId="478"/>
          <ac:spMkLst>
            <pc:docMk/>
            <pc:sldMk cId="230969132" sldId="280"/>
            <ac:spMk id="5" creationId="{F9571059-D257-7AD7-2348-1BC0DD304C46}"/>
          </ac:spMkLst>
        </pc:spChg>
        <pc:spChg chg="del">
          <ac:chgData name="David Kennerley" userId="79306323-ce79-4650-94dd-2c72a7e933c7" providerId="ADAL" clId="{CFA0FFA5-CB4B-40DD-9FC5-652C03C8E80D}" dt="2026-10-31T16:00:33.472" v="59" actId="478"/>
          <ac:spMkLst>
            <pc:docMk/>
            <pc:sldMk cId="230969132" sldId="280"/>
            <ac:spMk id="7" creationId="{5CFAA312-9B86-0A3C-18D5-8C80E2DCD11C}"/>
          </ac:spMkLst>
        </pc:spChg>
        <pc:spChg chg="del">
          <ac:chgData name="David Kennerley" userId="79306323-ce79-4650-94dd-2c72a7e933c7" providerId="ADAL" clId="{CFA0FFA5-CB4B-40DD-9FC5-652C03C8E80D}" dt="2026-10-31T16:00:33.472" v="59" actId="478"/>
          <ac:spMkLst>
            <pc:docMk/>
            <pc:sldMk cId="230969132" sldId="280"/>
            <ac:spMk id="8" creationId="{A5651230-1401-66F3-A8F4-45C645AE6167}"/>
          </ac:spMkLst>
        </pc:spChg>
        <pc:spChg chg="del">
          <ac:chgData name="David Kennerley" userId="79306323-ce79-4650-94dd-2c72a7e933c7" providerId="ADAL" clId="{CFA0FFA5-CB4B-40DD-9FC5-652C03C8E80D}" dt="2026-10-31T16:00:33.472" v="59" actId="478"/>
          <ac:spMkLst>
            <pc:docMk/>
            <pc:sldMk cId="230969132" sldId="280"/>
            <ac:spMk id="9" creationId="{FBEDEB9A-D382-D114-0D2D-419AF0DA7836}"/>
          </ac:spMkLst>
        </pc:spChg>
        <pc:spChg chg="del">
          <ac:chgData name="David Kennerley" userId="79306323-ce79-4650-94dd-2c72a7e933c7" providerId="ADAL" clId="{CFA0FFA5-CB4B-40DD-9FC5-652C03C8E80D}" dt="2026-10-31T16:00:33.472" v="59" actId="478"/>
          <ac:spMkLst>
            <pc:docMk/>
            <pc:sldMk cId="230969132" sldId="280"/>
            <ac:spMk id="10" creationId="{4BB30092-6FB7-97AC-0A68-DE9C7BA716AC}"/>
          </ac:spMkLst>
        </pc:spChg>
        <pc:picChg chg="del">
          <ac:chgData name="David Kennerley" userId="79306323-ce79-4650-94dd-2c72a7e933c7" providerId="ADAL" clId="{CFA0FFA5-CB4B-40DD-9FC5-652C03C8E80D}" dt="2026-10-31T16:00:33.472" v="59" actId="478"/>
          <ac:picMkLst>
            <pc:docMk/>
            <pc:sldMk cId="230969132" sldId="280"/>
            <ac:picMk id="6" creationId="{1A14129F-0936-21E0-D290-1D018046CD9E}"/>
          </ac:picMkLst>
        </pc:picChg>
        <pc:picChg chg="add mod">
          <ac:chgData name="David Kennerley" userId="79306323-ce79-4650-94dd-2c72a7e933c7" providerId="ADAL" clId="{CFA0FFA5-CB4B-40DD-9FC5-652C03C8E80D}" dt="2026-10-31T16:00:52.532" v="63" actId="692"/>
          <ac:picMkLst>
            <pc:docMk/>
            <pc:sldMk cId="230969132" sldId="280"/>
            <ac:picMk id="12" creationId="{5D0146B8-50B2-DC2F-6263-32A7CA91EFB4}"/>
          </ac:picMkLst>
        </pc:picChg>
      </pc:sldChg>
      <pc:sldChg chg="addSp modSp add mod">
        <pc:chgData name="David Kennerley" userId="79306323-ce79-4650-94dd-2c72a7e933c7" providerId="ADAL" clId="{CFA0FFA5-CB4B-40DD-9FC5-652C03C8E80D}" dt="2026-10-31T16:17:45.693" v="164" actId="404"/>
        <pc:sldMkLst>
          <pc:docMk/>
          <pc:sldMk cId="4064395927" sldId="281"/>
        </pc:sldMkLst>
        <pc:spChg chg="mod">
          <ac:chgData name="David Kennerley" userId="79306323-ce79-4650-94dd-2c72a7e933c7" providerId="ADAL" clId="{CFA0FFA5-CB4B-40DD-9FC5-652C03C8E80D}" dt="2026-10-31T16:04:43.143" v="102" actId="1076"/>
          <ac:spMkLst>
            <pc:docMk/>
            <pc:sldMk cId="4064395927" sldId="281"/>
            <ac:spMk id="2" creationId="{36C9F5A4-445F-472B-70F9-0969FC06CEE4}"/>
          </ac:spMkLst>
        </pc:spChg>
        <pc:spChg chg="mod">
          <ac:chgData name="David Kennerley" userId="79306323-ce79-4650-94dd-2c72a7e933c7" providerId="ADAL" clId="{CFA0FFA5-CB4B-40DD-9FC5-652C03C8E80D}" dt="2026-10-31T16:17:45.693" v="164" actId="404"/>
          <ac:spMkLst>
            <pc:docMk/>
            <pc:sldMk cId="4064395927" sldId="281"/>
            <ac:spMk id="3" creationId="{A49FD894-CE48-83BD-EF96-0A73363AC1BE}"/>
          </ac:spMkLst>
        </pc:spChg>
        <pc:spChg chg="add mod">
          <ac:chgData name="David Kennerley" userId="79306323-ce79-4650-94dd-2c72a7e933c7" providerId="ADAL" clId="{CFA0FFA5-CB4B-40DD-9FC5-652C03C8E80D}" dt="2026-10-31T16:05:14.941" v="136" actId="1076"/>
          <ac:spMkLst>
            <pc:docMk/>
            <pc:sldMk cId="4064395927" sldId="281"/>
            <ac:spMk id="6" creationId="{96EF016F-5D2E-BDDA-608A-4880248F2A4E}"/>
          </ac:spMkLst>
        </pc:spChg>
        <pc:picChg chg="add mod">
          <ac:chgData name="David Kennerley" userId="79306323-ce79-4650-94dd-2c72a7e933c7" providerId="ADAL" clId="{CFA0FFA5-CB4B-40DD-9FC5-652C03C8E80D}" dt="2026-10-31T16:04:10.939" v="99" actId="692"/>
          <ac:picMkLst>
            <pc:docMk/>
            <pc:sldMk cId="4064395927" sldId="281"/>
            <ac:picMk id="5" creationId="{7EBE7837-0C76-BC5F-EE3F-A7AE8C168321}"/>
          </ac:picMkLst>
        </pc:picChg>
        <pc:picChg chg="mod">
          <ac:chgData name="David Kennerley" userId="79306323-ce79-4650-94dd-2c72a7e933c7" providerId="ADAL" clId="{CFA0FFA5-CB4B-40DD-9FC5-652C03C8E80D}" dt="2026-10-31T16:04:54.795" v="105" actId="1076"/>
          <ac:picMkLst>
            <pc:docMk/>
            <pc:sldMk cId="4064395927" sldId="281"/>
            <ac:picMk id="12" creationId="{1AA33B03-CADF-3E73-D99E-2DDAB43587AB}"/>
          </ac:picMkLst>
        </pc:picChg>
      </pc:sldChg>
      <pc:sldChg chg="addSp delSp modSp add mod">
        <pc:chgData name="David Kennerley" userId="79306323-ce79-4650-94dd-2c72a7e933c7" providerId="ADAL" clId="{CFA0FFA5-CB4B-40DD-9FC5-652C03C8E80D}" dt="2026-10-31T16:12:01.046" v="146" actId="692"/>
        <pc:sldMkLst>
          <pc:docMk/>
          <pc:sldMk cId="724741695" sldId="282"/>
        </pc:sldMkLst>
        <pc:spChg chg="mod">
          <ac:chgData name="David Kennerley" userId="79306323-ce79-4650-94dd-2c72a7e933c7" providerId="ADAL" clId="{CFA0FFA5-CB4B-40DD-9FC5-652C03C8E80D}" dt="2026-10-31T16:11:52.691" v="144" actId="20577"/>
          <ac:spMkLst>
            <pc:docMk/>
            <pc:sldMk cId="724741695" sldId="282"/>
            <ac:spMk id="3" creationId="{65A129D9-B465-341B-0320-0BE8B52A39E6}"/>
          </ac:spMkLst>
        </pc:spChg>
        <pc:spChg chg="del">
          <ac:chgData name="David Kennerley" userId="79306323-ce79-4650-94dd-2c72a7e933c7" providerId="ADAL" clId="{CFA0FFA5-CB4B-40DD-9FC5-652C03C8E80D}" dt="2026-10-31T16:11:37.498" v="140" actId="478"/>
          <ac:spMkLst>
            <pc:docMk/>
            <pc:sldMk cId="724741695" sldId="282"/>
            <ac:spMk id="6" creationId="{F090DA49-6270-F3E1-9B8A-631B64F9CF83}"/>
          </ac:spMkLst>
        </pc:spChg>
        <pc:picChg chg="del">
          <ac:chgData name="David Kennerley" userId="79306323-ce79-4650-94dd-2c72a7e933c7" providerId="ADAL" clId="{CFA0FFA5-CB4B-40DD-9FC5-652C03C8E80D}" dt="2026-10-31T16:11:34.495" v="139" actId="478"/>
          <ac:picMkLst>
            <pc:docMk/>
            <pc:sldMk cId="724741695" sldId="282"/>
            <ac:picMk id="5" creationId="{FFE6EF86-EC2C-499F-09E6-BC5A4B0C47DF}"/>
          </ac:picMkLst>
        </pc:picChg>
        <pc:picChg chg="add mod">
          <ac:chgData name="David Kennerley" userId="79306323-ce79-4650-94dd-2c72a7e933c7" providerId="ADAL" clId="{CFA0FFA5-CB4B-40DD-9FC5-652C03C8E80D}" dt="2026-10-31T16:12:01.046" v="146" actId="692"/>
          <ac:picMkLst>
            <pc:docMk/>
            <pc:sldMk cId="724741695" sldId="282"/>
            <ac:picMk id="7" creationId="{0CAB90FD-1D91-A55B-1200-744BBA6C2FCE}"/>
          </ac:picMkLst>
        </pc:picChg>
        <pc:picChg chg="del">
          <ac:chgData name="David Kennerley" userId="79306323-ce79-4650-94dd-2c72a7e933c7" providerId="ADAL" clId="{CFA0FFA5-CB4B-40DD-9FC5-652C03C8E80D}" dt="2026-10-31T16:10:49.471" v="138" actId="478"/>
          <ac:picMkLst>
            <pc:docMk/>
            <pc:sldMk cId="724741695" sldId="282"/>
            <ac:picMk id="12" creationId="{095ED13F-73E0-845B-64F5-5D865B1B6578}"/>
          </ac:picMkLst>
        </pc:picChg>
      </pc:sldChg>
      <pc:sldChg chg="addSp delSp modSp add mod">
        <pc:chgData name="David Kennerley" userId="79306323-ce79-4650-94dd-2c72a7e933c7" providerId="ADAL" clId="{CFA0FFA5-CB4B-40DD-9FC5-652C03C8E80D}" dt="2026-10-31T16:28:22.056" v="300" actId="404"/>
        <pc:sldMkLst>
          <pc:docMk/>
          <pc:sldMk cId="2939473930" sldId="283"/>
        </pc:sldMkLst>
        <pc:spChg chg="mod">
          <ac:chgData name="David Kennerley" userId="79306323-ce79-4650-94dd-2c72a7e933c7" providerId="ADAL" clId="{CFA0FFA5-CB4B-40DD-9FC5-652C03C8E80D}" dt="2026-10-31T16:23:54.196" v="217" actId="20577"/>
          <ac:spMkLst>
            <pc:docMk/>
            <pc:sldMk cId="2939473930" sldId="283"/>
            <ac:spMk id="2" creationId="{ABE06F7C-D308-842D-6906-2D08371122D4}"/>
          </ac:spMkLst>
        </pc:spChg>
        <pc:spChg chg="mod">
          <ac:chgData name="David Kennerley" userId="79306323-ce79-4650-94dd-2c72a7e933c7" providerId="ADAL" clId="{CFA0FFA5-CB4B-40DD-9FC5-652C03C8E80D}" dt="2026-10-31T16:28:22.056" v="300" actId="404"/>
          <ac:spMkLst>
            <pc:docMk/>
            <pc:sldMk cId="2939473930" sldId="283"/>
            <ac:spMk id="3" creationId="{CAFB415B-99A8-8744-C551-03541E8B6375}"/>
          </ac:spMkLst>
        </pc:spChg>
        <pc:spChg chg="add mod">
          <ac:chgData name="David Kennerley" userId="79306323-ce79-4650-94dd-2c72a7e933c7" providerId="ADAL" clId="{CFA0FFA5-CB4B-40DD-9FC5-652C03C8E80D}" dt="2026-10-31T16:26:42.508" v="296" actId="14100"/>
          <ac:spMkLst>
            <pc:docMk/>
            <pc:sldMk cId="2939473930" sldId="283"/>
            <ac:spMk id="5" creationId="{BCA23D80-50F8-7E67-92D6-5C4CA8E40B23}"/>
          </ac:spMkLst>
        </pc:spChg>
        <pc:spChg chg="add mod">
          <ac:chgData name="David Kennerley" userId="79306323-ce79-4650-94dd-2c72a7e933c7" providerId="ADAL" clId="{CFA0FFA5-CB4B-40DD-9FC5-652C03C8E80D}" dt="2026-10-31T16:26:58.549" v="299" actId="14100"/>
          <ac:spMkLst>
            <pc:docMk/>
            <pc:sldMk cId="2939473930" sldId="283"/>
            <ac:spMk id="10" creationId="{EAA8312D-2A47-B2EF-3BE4-E7EC2A00BFEE}"/>
          </ac:spMkLst>
        </pc:spChg>
        <pc:picChg chg="del">
          <ac:chgData name="David Kennerley" userId="79306323-ce79-4650-94dd-2c72a7e933c7" providerId="ADAL" clId="{CFA0FFA5-CB4B-40DD-9FC5-652C03C8E80D}" dt="2026-10-31T16:23:05.531" v="166" actId="478"/>
          <ac:picMkLst>
            <pc:docMk/>
            <pc:sldMk cId="2939473930" sldId="283"/>
            <ac:picMk id="7" creationId="{05A91D55-0E2E-8C85-B790-EE0B4676D004}"/>
          </ac:picMkLst>
        </pc:picChg>
        <pc:picChg chg="add mod">
          <ac:chgData name="David Kennerley" userId="79306323-ce79-4650-94dd-2c72a7e933c7" providerId="ADAL" clId="{CFA0FFA5-CB4B-40DD-9FC5-652C03C8E80D}" dt="2026-10-31T16:26:21.025" v="293" actId="1076"/>
          <ac:picMkLst>
            <pc:docMk/>
            <pc:sldMk cId="2939473930" sldId="283"/>
            <ac:picMk id="8" creationId="{AF32AEED-FC23-1856-70C8-CB3719455798}"/>
          </ac:picMkLst>
        </pc:picChg>
      </pc:sldChg>
      <pc:sldChg chg="add del">
        <pc:chgData name="David Kennerley" userId="79306323-ce79-4650-94dd-2c72a7e933c7" providerId="ADAL" clId="{CFA0FFA5-CB4B-40DD-9FC5-652C03C8E80D}" dt="2026-10-31T15:53:12.180" v="1" actId="2696"/>
        <pc:sldMkLst>
          <pc:docMk/>
          <pc:sldMk cId="0" sldId="300"/>
        </pc:sldMkLst>
      </pc:sldChg>
      <pc:sldMasterChg chg="delSldLayout">
        <pc:chgData name="David Kennerley" userId="79306323-ce79-4650-94dd-2c72a7e933c7" providerId="ADAL" clId="{CFA0FFA5-CB4B-40DD-9FC5-652C03C8E80D}" dt="2026-10-31T15:53:12.180" v="1" actId="2696"/>
        <pc:sldMasterMkLst>
          <pc:docMk/>
          <pc:sldMasterMk cId="0" sldId="2147483648"/>
        </pc:sldMasterMkLst>
        <pc:sldLayoutChg chg="del">
          <pc:chgData name="David Kennerley" userId="79306323-ce79-4650-94dd-2c72a7e933c7" providerId="ADAL" clId="{CFA0FFA5-CB4B-40DD-9FC5-652C03C8E80D}" dt="2026-10-31T15:53:12.180" v="1" actId="2696"/>
          <pc:sldLayoutMkLst>
            <pc:docMk/>
            <pc:sldMasterMk cId="0" sldId="2147483648"/>
            <pc:sldLayoutMk cId="4263085457" sldId="2147483655"/>
          </pc:sldLayoutMkLst>
        </pc:sldLayoutChg>
      </pc:sldMasterChg>
    </pc:docChg>
  </pc:docChgLst>
</pc:chgInfo>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_110_0.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1"/>
  <c:style val="2"/>
  <c:chart>
    <c:autoTitleDeleted val="1"/>
    <c:plotArea>
      <c:layout/>
      <c:lineChart>
        <c:grouping val="standard"/>
        <c:varyColors val="0"/>
        <c:ser>
          <c:idx val="0"/>
          <c:order val="0"/>
          <c:tx>
            <c:strRef>
              <c:f>Sheet1!$B$1</c:f>
              <c:strCache>
                <c:ptCount val="1"/>
                <c:pt idx="0">
                  <c:v>Utilization</c:v>
                </c:pt>
              </c:strCache>
            </c:strRef>
          </c:tx>
          <c:spPr>
            <a:ln w="38100" cap="flat">
              <a:solidFill>
                <a:srgbClr val="3773BC"/>
              </a:solidFill>
              <a:prstDash val="solid"/>
              <a:round/>
            </a:ln>
            <a:effectLst/>
          </c:spPr>
          <c:marker>
            <c:symbol val="circle"/>
            <c:size val="6"/>
            <c:spPr>
              <a:solidFill>
                <a:srgbClr val="3773BC"/>
              </a:solidFill>
              <a:ln w="9525" cap="flat">
                <a:solidFill>
                  <a:srgbClr val="3773BC"/>
                </a:solidFill>
                <a:prstDash val="solid"/>
                <a:round/>
              </a:ln>
              <a:effectLst/>
            </c:spPr>
          </c:marker>
          <c:cat>
            <c:strRef>
              <c:f>Sheet1!$A$2:$A$9</c:f>
              <c:strCache>
                <c:ptCount val="8"/>
                <c:pt idx="0">
                  <c:v>Q1 FY25</c:v>
                </c:pt>
                <c:pt idx="1">
                  <c:v>Q2</c:v>
                </c:pt>
                <c:pt idx="2">
                  <c:v>Q3</c:v>
                </c:pt>
                <c:pt idx="3">
                  <c:v>Q4</c:v>
                </c:pt>
                <c:pt idx="4">
                  <c:v>Q1 FY26</c:v>
                </c:pt>
                <c:pt idx="5">
                  <c:v>Q2</c:v>
                </c:pt>
                <c:pt idx="6">
                  <c:v>Q3</c:v>
                </c:pt>
                <c:pt idx="7">
                  <c:v>Q4</c:v>
                </c:pt>
              </c:strCache>
            </c:strRef>
          </c:cat>
          <c:val>
            <c:numRef>
              <c:f>Sheet1!$B$2:$B$9</c:f>
              <c:numCache>
                <c:formatCode>General</c:formatCode>
                <c:ptCount val="8"/>
                <c:pt idx="0">
                  <c:v>56</c:v>
                </c:pt>
                <c:pt idx="1">
                  <c:v>57</c:v>
                </c:pt>
                <c:pt idx="2">
                  <c:v>59</c:v>
                </c:pt>
                <c:pt idx="3">
                  <c:v>58</c:v>
                </c:pt>
                <c:pt idx="4">
                  <c:v>62</c:v>
                </c:pt>
                <c:pt idx="5">
                  <c:v>66</c:v>
                </c:pt>
                <c:pt idx="6">
                  <c:v>69</c:v>
                </c:pt>
                <c:pt idx="7">
                  <c:v>72</c:v>
                </c:pt>
              </c:numCache>
            </c:numRef>
          </c:val>
          <c:smooth val="0"/>
          <c:extLst>
            <c:ext xmlns:c16="http://schemas.microsoft.com/office/drawing/2014/chart" uri="{C3380CC4-5D6E-409C-BE32-E72D297353CC}">
              <c16:uniqueId val="{00000000-CF6B-4644-B2CF-E1D7FB22C7C9}"/>
            </c:ext>
          </c:extLst>
        </c:ser>
        <c:dLbls>
          <c:showLegendKey val="0"/>
          <c:showVal val="0"/>
          <c:showCatName val="0"/>
          <c:showSerName val="0"/>
          <c:showPercent val="0"/>
          <c:showBubbleSize val="0"/>
        </c:dLbls>
        <c:marker val="1"/>
        <c:smooth val="0"/>
        <c:axId val="2094734554"/>
        <c:axId val="2094734552"/>
      </c:lineChart>
      <c:catAx>
        <c:axId val="2094734554"/>
        <c:scaling>
          <c:orientation val="minMax"/>
        </c:scaling>
        <c:delete val="0"/>
        <c:axPos val="b"/>
        <c:numFmt formatCode="General" sourceLinked="1"/>
        <c:majorTickMark val="out"/>
        <c:minorTickMark val="none"/>
        <c:tickLblPos val="low"/>
        <c:spPr>
          <a:ln w="12700" cap="flat">
            <a:solidFill>
              <a:srgbClr val="888888"/>
            </a:solidFill>
            <a:prstDash val="solid"/>
            <a:round/>
          </a:ln>
        </c:spPr>
        <c:txPr>
          <a:bodyPr/>
          <a:lstStyle/>
          <a:p>
            <a:pPr>
              <a:defRPr sz="800" b="0" i="0" u="none" strike="noStrike">
                <a:solidFill>
                  <a:srgbClr val="818182"/>
                </a:solidFill>
                <a:latin typeface="+mn-lt"/>
              </a:defRPr>
            </a:pPr>
            <a:endParaRPr lang="en-US"/>
          </a:p>
        </c:txPr>
        <c:crossAx val="2094734552"/>
        <c:crosses val="autoZero"/>
        <c:auto val="1"/>
        <c:lblAlgn val="ctr"/>
        <c:lblOffset val="100"/>
        <c:noMultiLvlLbl val="1"/>
      </c:catAx>
      <c:valAx>
        <c:axId val="2094734552"/>
        <c:scaling>
          <c:orientation val="minMax"/>
          <c:max val="75"/>
          <c:min val="50"/>
        </c:scaling>
        <c:delete val="0"/>
        <c:axPos val="l"/>
        <c:majorGridlines>
          <c:spPr>
            <a:ln w="6350" cap="flat">
              <a:solidFill>
                <a:srgbClr val="DCE7F3"/>
              </a:solidFill>
              <a:prstDash val="solid"/>
              <a:round/>
            </a:ln>
          </c:spPr>
        </c:majorGridlines>
        <c:numFmt formatCode="General" sourceLinked="0"/>
        <c:majorTickMark val="out"/>
        <c:minorTickMark val="none"/>
        <c:tickLblPos val="nextTo"/>
        <c:spPr>
          <a:ln w="12700" cap="flat">
            <a:solidFill>
              <a:srgbClr val="888888"/>
            </a:solidFill>
            <a:prstDash val="solid"/>
            <a:round/>
          </a:ln>
        </c:spPr>
        <c:txPr>
          <a:bodyPr/>
          <a:lstStyle/>
          <a:p>
            <a:pPr>
              <a:defRPr sz="900" b="0" i="0" u="none" strike="noStrike">
                <a:solidFill>
                  <a:srgbClr val="818182"/>
                </a:solidFill>
                <a:latin typeface="+mn-lt"/>
              </a:defRPr>
            </a:pPr>
            <a:endParaRPr lang="en-US"/>
          </a:p>
        </c:txPr>
        <c:crossAx val="2094734554"/>
        <c:crosses val="autoZero"/>
        <c:crossBetween val="between"/>
      </c:valAx>
      <c:spPr>
        <a:noFill/>
        <a:ln>
          <a:noFill/>
        </a:ln>
        <a:effectLst/>
      </c:spPr>
    </c:plotArea>
    <c:plotVisOnly val="1"/>
    <c:dispBlanksAs val="span"/>
    <c:showDLblsOverMax val="1"/>
  </c:chart>
  <c:spPr>
    <a:noFill/>
    <a:ln>
      <a:noFill/>
    </a:ln>
    <a:effectLst/>
  </c:spPr>
  <c:externalData r:id="rId1">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6111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611188"/>
          </a:xfrm>
          <a:prstGeom prst="rect">
            <a:avLst/>
          </a:prstGeom>
        </p:spPr>
        <p:txBody>
          <a:bodyPr vert="horz" lIns="91440" tIns="45720" rIns="91440" bIns="45720" rtlCol="0"/>
          <a:lstStyle>
            <a:lvl1pPr algn="r">
              <a:defRPr sz="1200"/>
            </a:lvl1pPr>
          </a:lstStyle>
          <a:p>
            <a:fld id="{3BB9ED33-702B-4529-94C8-FEAA36A780B7}" type="datetimeFigureOut">
              <a:t>11/5/2026</a:t>
            </a:fld>
            <a:endParaRPr lang="en-US"/>
          </a:p>
        </p:txBody>
      </p:sp>
      <p:sp>
        <p:nvSpPr>
          <p:cNvPr id="4" name="Slide Image Placeholder 3"/>
          <p:cNvSpPr>
            <a:spLocks noGrp="1" noRot="1" noChangeAspect="1"/>
          </p:cNvSpPr>
          <p:nvPr>
            <p:ph type="sldImg" idx="2"/>
          </p:nvPr>
        </p:nvSpPr>
        <p:spPr>
          <a:xfrm>
            <a:off x="-228600" y="1524000"/>
            <a:ext cx="7315200" cy="41148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5867400"/>
            <a:ext cx="5486400" cy="48006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11580813"/>
            <a:ext cx="2971800" cy="6111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11580813"/>
            <a:ext cx="2971800" cy="611187"/>
          </a:xfrm>
          <a:prstGeom prst="rect">
            <a:avLst/>
          </a:prstGeom>
        </p:spPr>
        <p:txBody>
          <a:bodyPr vert="horz" lIns="91440" tIns="45720" rIns="91440" bIns="45720" rtlCol="0" anchor="b"/>
          <a:lstStyle>
            <a:lvl1pPr algn="r">
              <a:defRPr sz="1200"/>
            </a:lvl1pPr>
          </a:lstStyle>
          <a:p>
            <a:fld id="{665E7643-E4AC-413B-AA53-FD9FC2FD5665}" type="slidenum">
              <a:t>‹#›</a:t>
            </a:fld>
            <a:endParaRPr lang="en-US"/>
          </a:p>
        </p:txBody>
      </p:sp>
    </p:spTree>
    <p:extLst>
      <p:ext uri="{BB962C8B-B14F-4D97-AF65-F5344CB8AC3E}">
        <p14:creationId xmlns:p14="http://schemas.microsoft.com/office/powerpoint/2010/main" val="290611844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Mike opens. Quick intro of both presenters. "For the next hour, we're going to talk about two things: finding the story in your data, and making sure the right people hear it."</a:t>
            </a:r>
          </a:p>
        </p:txBody>
      </p:sp>
      <p:sp>
        <p:nvSpPr>
          <p:cNvPr id="4" name="Slide Number Placeholder 3"/>
          <p:cNvSpPr>
            <a:spLocks noGrp="1"/>
          </p:cNvSpPr>
          <p:nvPr>
            <p:ph type="sldNum" sz="quarter" idx="10"/>
          </p:nvPr>
        </p:nvSpPr>
        <p:spPr/>
        <p:txBody>
          <a:bodyPr/>
          <a:lstStyle/>
          <a:p>
            <a:fld id="{F7021451-1387-4CA6-816F-3879F97B5CBC}" type="slidenum">
              <a:rPr lang="en-US"/>
              <a:t>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2FD5875-39C9-EDC7-E5A8-7FB73C33E47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668293A-8C4D-FCC6-8DA2-78B5C8A26CF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B2F787A-D1E9-F4E1-C7D9-A2C7CC2C402C}"/>
              </a:ext>
            </a:extLst>
          </p:cNvPr>
          <p:cNvSpPr>
            <a:spLocks noGrp="1"/>
          </p:cNvSpPr>
          <p:nvPr>
            <p:ph type="body" idx="1"/>
          </p:nvPr>
        </p:nvSpPr>
        <p:spPr/>
        <p:txBody>
          <a:bodyPr/>
          <a:lstStyle/>
          <a:p>
            <a:r>
              <a:rPr lang="en-US"/>
              <a:t>Question 1: Ask everyone to raise a hand first, then lower it if leadership has NOT asked about the fleet when nothing was wrong. Most hands drop. That's the point. Question 2: Count roughly and react. "Everyone who raised a hand, this session is going to give you time back."</a:t>
            </a:r>
          </a:p>
        </p:txBody>
      </p:sp>
      <p:sp>
        <p:nvSpPr>
          <p:cNvPr id="4" name="Slide Number Placeholder 3">
            <a:extLst>
              <a:ext uri="{FF2B5EF4-FFF2-40B4-BE49-F238E27FC236}">
                <a16:creationId xmlns:a16="http://schemas.microsoft.com/office/drawing/2014/main" id="{44121DF7-4229-E1CA-0C45-B2309B5A7C13}"/>
              </a:ext>
            </a:extLst>
          </p:cNvPr>
          <p:cNvSpPr>
            <a:spLocks noGrp="1"/>
          </p:cNvSpPr>
          <p:nvPr>
            <p:ph type="sldNum" sz="quarter" idx="10"/>
          </p:nvPr>
        </p:nvSpPr>
        <p:spPr/>
        <p:txBody>
          <a:bodyPr/>
          <a:lstStyle/>
          <a:p>
            <a:fld id="{F7021451-1387-4CA6-816F-3879F97B5CBC}" type="slidenum">
              <a:rPr lang="en-US"/>
              <a:t>2</a:t>
            </a:fld>
            <a:endParaRPr lang="en-US"/>
          </a:p>
        </p:txBody>
      </p:sp>
    </p:spTree>
    <p:extLst>
      <p:ext uri="{BB962C8B-B14F-4D97-AF65-F5344CB8AC3E}">
        <p14:creationId xmlns:p14="http://schemas.microsoft.com/office/powerpoint/2010/main" val="47451782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Question 1: Ask everyone to raise a hand first, then lower it if leadership has NOT asked about the fleet when nothing was wrong. Most hands drop. That's the point. Question 2: Count roughly and react. "Everyone who raised a hand, this session is going to give you time back."</a:t>
            </a:r>
          </a:p>
        </p:txBody>
      </p:sp>
      <p:sp>
        <p:nvSpPr>
          <p:cNvPr id="4" name="Slide Number Placeholder 3"/>
          <p:cNvSpPr>
            <a:spLocks noGrp="1"/>
          </p:cNvSpPr>
          <p:nvPr>
            <p:ph type="sldNum" sz="quarter" idx="10"/>
          </p:nvPr>
        </p:nvSpPr>
        <p:spPr/>
        <p:txBody>
          <a:bodyPr/>
          <a:lstStyle/>
          <a:p>
            <a:fld id="{F7021451-1387-4CA6-816F-3879F97B5CBC}" type="slidenum">
              <a:rPr lang="en-US"/>
              <a:t>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"Fleet departments only get noticed when something breaks. Today we fix both halves of that." Mention that Part 2, in the middle, is Dave's preview of what's coming natively in FleetCommander.</a:t>
            </a:r>
          </a:p>
        </p:txBody>
      </p:sp>
      <p:sp>
        <p:nvSpPr>
          <p:cNvPr id="4" name="Slide Number Placeholder 3"/>
          <p:cNvSpPr>
            <a:spLocks noGrp="1"/>
          </p:cNvSpPr>
          <p:nvPr>
            <p:ph type="sldNum" sz="quarter" idx="10"/>
          </p:nvPr>
        </p:nvSpPr>
        <p:spPr/>
        <p:txBody>
          <a:bodyPr/>
          <a:lstStyle/>
          <a:p>
            <a:fld id="{F7021451-1387-4CA6-816F-3879F97B5CBC}" type="slidenum">
              <a:rPr lang="en-US"/>
              <a:t>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No software demos here. Everything in this section uses tools most attendees already have access to, with data they can export today.</a:t>
            </a:r>
          </a:p>
        </p:txBody>
      </p:sp>
      <p:sp>
        <p:nvSpPr>
          <p:cNvPr id="4" name="Slide Number Placeholder 3"/>
          <p:cNvSpPr>
            <a:spLocks noGrp="1"/>
          </p:cNvSpPr>
          <p:nvPr>
            <p:ph type="sldNum" sz="quarter" idx="10"/>
          </p:nvPr>
        </p:nvSpPr>
        <p:spPr/>
        <p:txBody>
          <a:bodyPr/>
          <a:lstStyle/>
          <a:p>
            <a:fld id="{F7021451-1387-4CA6-816F-3879F97B5CBC}" type="slidenum">
              <a:rPr lang="en-US"/>
              <a:t>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t>Have fun with this one. Introduce Bob like he’s a colleague everyone has met: “Some of you work with Bob. Some of you ARE Bob. No judgment.”</a:t>
            </a:r>
          </a:p>
          <a:p>
            <a:endParaRPr/>
          </a:p>
          <a:p>
            <a:r>
              <a:t>Read each sign with a beat for laughs. Show of hands: “Who’s gotten an email from Bob?”</a:t>
            </a:r>
          </a:p>
          <a:p>
            <a:endParaRPr/>
          </a:p>
          <a:p>
            <a:r>
              <a:t>Land the point: AI is the assistant; you’re the fleet manager. Your name goes on the work, so the judgment, the voice, and the accuracy are yours.</a:t>
            </a:r>
          </a:p>
          <a:p>
            <a:endParaRPr/>
          </a:p>
          <a:p>
            <a:r>
              <a:t>Optional ad-libs: his thank-you notes start with “Certainly!”; he asks AI what to have for lunch; every email opens with “I hope this email finds you well.”</a:t>
            </a:r>
          </a:p>
        </p:txBody>
      </p:sp>
      <p:sp>
        <p:nvSpPr>
          <p:cNvPr id="4" name="Slide Number Placeholder 3"/>
          <p:cNvSpPr>
            <a:spLocks noGrp="1"/>
          </p:cNvSpPr>
          <p:nvPr>
            <p:ph type="sldNum" sz="quarter" idx="5"/>
          </p:nvPr>
        </p:nvSpPr>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Keep it practical. Ask: "Show of hands: who has already tried an AI tool on fleet data?" Acknowledge both groups.</a:t>
            </a:r>
          </a:p>
        </p:txBody>
      </p:sp>
      <p:sp>
        <p:nvSpPr>
          <p:cNvPr id="4" name="Slide Number Placeholder 3"/>
          <p:cNvSpPr>
            <a:spLocks noGrp="1"/>
          </p:cNvSpPr>
          <p:nvPr>
            <p:ph type="sldNum" sz="quarter" idx="10"/>
          </p:nvPr>
        </p:nvSpPr>
        <p:spPr/>
        <p:txBody>
          <a:bodyPr/>
          <a:lstStyle/>
          <a:p>
            <a:fld id="{F7021451-1387-4CA6-816F-3879F97B5CBC}" type="slidenum">
              <a:rPr lang="en-US"/>
              <a:t>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Read each option and take a show of hands for each. Don't reveal yet. "This is the kind of table every one of you has. The story is in there. Let's see what AI pulls out of it."</a:t>
            </a:r>
          </a:p>
        </p:txBody>
      </p:sp>
      <p:sp>
        <p:nvSpPr>
          <p:cNvPr id="4" name="Slide Number Placeholder 3"/>
          <p:cNvSpPr>
            <a:spLocks noGrp="1"/>
          </p:cNvSpPr>
          <p:nvPr>
            <p:ph type="sldNum" sz="quarter" idx="10"/>
          </p:nvPr>
        </p:nvSpPr>
        <p:spPr/>
        <p:txBody>
          <a:bodyPr/>
          <a:lstStyle/>
          <a:p>
            <a:fld id="{F7021451-1387-4CA6-816F-3879F97B5CBC}" type="slidenum">
              <a:rPr lang="en-US"/>
              <a:t>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 answer was C. "Six figures a year was hiding in a table that looked perfectly ordinary." Point out that the prompt asked for budget-meeting takeaways: AI does the analysis AND frames it for an audience. Remind them to verify every number before it leaves their desk.</a:t>
            </a:r>
          </a:p>
        </p:txBody>
      </p:sp>
      <p:sp>
        <p:nvSpPr>
          <p:cNvPr id="4" name="Slide Number Placeholder 3"/>
          <p:cNvSpPr>
            <a:spLocks noGrp="1"/>
          </p:cNvSpPr>
          <p:nvPr>
            <p:ph type="sldNum" sz="quarter" idx="10"/>
          </p:nvPr>
        </p:nvSpPr>
        <p:spPr/>
        <p:txBody>
          <a:bodyPr/>
          <a:lstStyle/>
          <a:p>
            <a:fld id="{F7021451-1387-4CA6-816F-3879F97B5CBC}" type="slidenum">
              <a:rPr lang="en-US"/>
              <a:t>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Tell them to photograph this slide; it's also on the prompt card they'll get at the end. Emphasize that the first answer is a starting point. The best results come from the second and third questions.</a:t>
            </a:r>
          </a:p>
        </p:txBody>
      </p:sp>
      <p:sp>
        <p:nvSpPr>
          <p:cNvPr id="4" name="Slide Number Placeholder 3"/>
          <p:cNvSpPr>
            <a:spLocks noGrp="1"/>
          </p:cNvSpPr>
          <p:nvPr>
            <p:ph type="sldNum" sz="quarter" idx="10"/>
          </p:nvPr>
        </p:nvSpPr>
        <p:spPr/>
        <p:txBody>
          <a:bodyPr/>
          <a:lstStyle/>
          <a:p>
            <a:fld id="{F7021451-1387-4CA6-816F-3879F97B5CBC}" type="slidenum">
              <a:rPr lang="en-US"/>
              <a:t>10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Most of this room is public sector, so don't rush this. A single bad number in front of a council or board can undo a year of credibility. Hand off to Dave: "Everything I just showed you takes some copying and pasting. Dave's going to show you what happens when it's built in."</a:t>
            </a:r>
          </a:p>
        </p:txBody>
      </p:sp>
      <p:sp>
        <p:nvSpPr>
          <p:cNvPr id="4" name="Slide Number Placeholder 3"/>
          <p:cNvSpPr>
            <a:spLocks noGrp="1"/>
          </p:cNvSpPr>
          <p:nvPr>
            <p:ph type="sldNum" sz="quarter" idx="10"/>
          </p:nvPr>
        </p:nvSpPr>
        <p:spPr/>
        <p:txBody>
          <a:bodyPr/>
          <a:lstStyle/>
          <a:p>
            <a:fld id="{F7021451-1387-4CA6-816F-3879F97B5CBC}" type="slidenum">
              <a:rPr lang="en-US"/>
              <a:t>11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Dave's segment, about 15 minutes. Dave's opening line: "Everything Mike just showed you with copy and paste? Here's what happens when it's built in."</a:t>
            </a:r>
          </a:p>
        </p:txBody>
      </p:sp>
      <p:sp>
        <p:nvSpPr>
          <p:cNvPr id="4" name="Slide Number Placeholder 3"/>
          <p:cNvSpPr>
            <a:spLocks noGrp="1"/>
          </p:cNvSpPr>
          <p:nvPr>
            <p:ph type="sldNum" sz="quarter" idx="10"/>
          </p:nvPr>
        </p:nvSpPr>
        <p:spPr/>
        <p:txBody>
          <a:bodyPr/>
          <a:lstStyle/>
          <a:p>
            <a:fld id="{F7021451-1387-4CA6-816F-3879F97B5CBC}" type="slidenum">
              <a:rPr lang="en-US"/>
              <a:t>12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03919B1-24CC-66D3-FA60-11ACD765635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8FB5B43-131B-68A3-1CD9-042F1FCDEC0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11B44C7-6453-80A9-E7FC-6944430578FB}"/>
              </a:ext>
            </a:extLst>
          </p:cNvPr>
          <p:cNvSpPr>
            <a:spLocks noGrp="1"/>
          </p:cNvSpPr>
          <p:nvPr>
            <p:ph type="body" idx="1"/>
          </p:nvPr>
        </p:nvSpPr>
        <p:spPr/>
        <p:txBody>
          <a:bodyPr/>
          <a:lstStyle/>
          <a:p>
            <a:r>
              <a:rPr lang="en-US"/>
              <a:t>Dave: close your segment by pointing to the 11:15 Report Center &amp; AI Insights session, then hand back to Mike for the Advocate section.</a:t>
            </a:r>
          </a:p>
        </p:txBody>
      </p:sp>
      <p:sp>
        <p:nvSpPr>
          <p:cNvPr id="4" name="Slide Number Placeholder 3">
            <a:extLst>
              <a:ext uri="{FF2B5EF4-FFF2-40B4-BE49-F238E27FC236}">
                <a16:creationId xmlns:a16="http://schemas.microsoft.com/office/drawing/2014/main" id="{BC7B2D58-AAE5-0007-236A-483A391EC38E}"/>
              </a:ext>
            </a:extLst>
          </p:cNvPr>
          <p:cNvSpPr>
            <a:spLocks noGrp="1"/>
          </p:cNvSpPr>
          <p:nvPr>
            <p:ph type="sldNum" sz="quarter" idx="10"/>
          </p:nvPr>
        </p:nvSpPr>
        <p:spPr/>
        <p:txBody>
          <a:bodyPr/>
          <a:lstStyle/>
          <a:p>
            <a:fld id="{F7021451-1387-4CA6-816F-3879F97B5CBC}" type="slidenum">
              <a:rPr lang="en-US"/>
              <a:t>13</a:t>
            </a:fld>
            <a:endParaRPr lang="en-US"/>
          </a:p>
        </p:txBody>
      </p:sp>
    </p:spTree>
    <p:extLst>
      <p:ext uri="{BB962C8B-B14F-4D97-AF65-F5344CB8AC3E}">
        <p14:creationId xmlns:p14="http://schemas.microsoft.com/office/powerpoint/2010/main" val="267417571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22AD4D0-ED09-6C41-6119-285F1B6CB61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8CD91A1-CC5D-D56A-F3A7-AFA0BC2C8F6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7C60826-2E63-862D-189F-3BAF5BA1103E}"/>
              </a:ext>
            </a:extLst>
          </p:cNvPr>
          <p:cNvSpPr>
            <a:spLocks noGrp="1"/>
          </p:cNvSpPr>
          <p:nvPr>
            <p:ph type="body" idx="1"/>
          </p:nvPr>
        </p:nvSpPr>
        <p:spPr/>
        <p:txBody>
          <a:bodyPr/>
          <a:lstStyle/>
          <a:p>
            <a:r>
              <a:rPr lang="en-US"/>
              <a:t>Dave: close your segment by pointing to the 11:15 Report Center &amp; AI Insights session, then hand back to Mike for the Advocate section.</a:t>
            </a:r>
          </a:p>
        </p:txBody>
      </p:sp>
      <p:sp>
        <p:nvSpPr>
          <p:cNvPr id="4" name="Slide Number Placeholder 3">
            <a:extLst>
              <a:ext uri="{FF2B5EF4-FFF2-40B4-BE49-F238E27FC236}">
                <a16:creationId xmlns:a16="http://schemas.microsoft.com/office/drawing/2014/main" id="{42EC5299-A577-D396-2449-BFC0ABF35F9B}"/>
              </a:ext>
            </a:extLst>
          </p:cNvPr>
          <p:cNvSpPr>
            <a:spLocks noGrp="1"/>
          </p:cNvSpPr>
          <p:nvPr>
            <p:ph type="sldNum" sz="quarter" idx="10"/>
          </p:nvPr>
        </p:nvSpPr>
        <p:spPr/>
        <p:txBody>
          <a:bodyPr/>
          <a:lstStyle/>
          <a:p>
            <a:fld id="{F7021451-1387-4CA6-816F-3879F97B5CBC}" type="slidenum">
              <a:rPr lang="en-US"/>
              <a:t>14</a:t>
            </a:fld>
            <a:endParaRPr lang="en-US"/>
          </a:p>
        </p:txBody>
      </p:sp>
    </p:spTree>
    <p:extLst>
      <p:ext uri="{BB962C8B-B14F-4D97-AF65-F5344CB8AC3E}">
        <p14:creationId xmlns:p14="http://schemas.microsoft.com/office/powerpoint/2010/main" val="167644765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7A92D2A-1983-49A2-E6C9-60AE5F98641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F7674E8-8053-14E4-9DDD-D5D3285A2E0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1C3620A-C97C-F533-4817-D5346BA925D4}"/>
              </a:ext>
            </a:extLst>
          </p:cNvPr>
          <p:cNvSpPr>
            <a:spLocks noGrp="1"/>
          </p:cNvSpPr>
          <p:nvPr>
            <p:ph type="body" idx="1"/>
          </p:nvPr>
        </p:nvSpPr>
        <p:spPr/>
        <p:txBody>
          <a:bodyPr/>
          <a:lstStyle/>
          <a:p>
            <a:r>
              <a:rPr lang="en-US"/>
              <a:t>Dave: close your segment by pointing to the 11:15 Report Center &amp; AI Insights session, then hand back to Mike for the Advocate section.</a:t>
            </a:r>
          </a:p>
        </p:txBody>
      </p:sp>
      <p:sp>
        <p:nvSpPr>
          <p:cNvPr id="4" name="Slide Number Placeholder 3">
            <a:extLst>
              <a:ext uri="{FF2B5EF4-FFF2-40B4-BE49-F238E27FC236}">
                <a16:creationId xmlns:a16="http://schemas.microsoft.com/office/drawing/2014/main" id="{1EA63390-5C10-B1FD-18AD-6A386BF3D7E4}"/>
              </a:ext>
            </a:extLst>
          </p:cNvPr>
          <p:cNvSpPr>
            <a:spLocks noGrp="1"/>
          </p:cNvSpPr>
          <p:nvPr>
            <p:ph type="sldNum" sz="quarter" idx="10"/>
          </p:nvPr>
        </p:nvSpPr>
        <p:spPr/>
        <p:txBody>
          <a:bodyPr/>
          <a:lstStyle/>
          <a:p>
            <a:fld id="{F7021451-1387-4CA6-816F-3879F97B5CBC}" type="slidenum">
              <a:rPr lang="en-US"/>
              <a:t>15</a:t>
            </a:fld>
            <a:endParaRPr lang="en-US"/>
          </a:p>
        </p:txBody>
      </p:sp>
    </p:spTree>
    <p:extLst>
      <p:ext uri="{BB962C8B-B14F-4D97-AF65-F5344CB8AC3E}">
        <p14:creationId xmlns:p14="http://schemas.microsoft.com/office/powerpoint/2010/main" val="82146484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D569B5-2408-919B-C846-C034EB0AC86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2787DF0-88AB-B169-A481-30E9070864A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4DB69A3-D7BE-9FCC-BD34-92F3260DC7E4}"/>
              </a:ext>
            </a:extLst>
          </p:cNvPr>
          <p:cNvSpPr>
            <a:spLocks noGrp="1"/>
          </p:cNvSpPr>
          <p:nvPr>
            <p:ph type="body" idx="1"/>
          </p:nvPr>
        </p:nvSpPr>
        <p:spPr/>
        <p:txBody>
          <a:bodyPr/>
          <a:lstStyle/>
          <a:p>
            <a:r>
              <a:rPr lang="en-US"/>
              <a:t>Dave: close your segment by pointing to the 11:15 Report Center &amp; AI Insights session, then hand back to Mike for the Advocate section.</a:t>
            </a:r>
          </a:p>
        </p:txBody>
      </p:sp>
      <p:sp>
        <p:nvSpPr>
          <p:cNvPr id="4" name="Slide Number Placeholder 3">
            <a:extLst>
              <a:ext uri="{FF2B5EF4-FFF2-40B4-BE49-F238E27FC236}">
                <a16:creationId xmlns:a16="http://schemas.microsoft.com/office/drawing/2014/main" id="{3161767F-6D3F-84EE-9D9C-336ECF5D7A70}"/>
              </a:ext>
            </a:extLst>
          </p:cNvPr>
          <p:cNvSpPr>
            <a:spLocks noGrp="1"/>
          </p:cNvSpPr>
          <p:nvPr>
            <p:ph type="sldNum" sz="quarter" idx="10"/>
          </p:nvPr>
        </p:nvSpPr>
        <p:spPr/>
        <p:txBody>
          <a:bodyPr/>
          <a:lstStyle/>
          <a:p>
            <a:fld id="{F7021451-1387-4CA6-816F-3879F97B5CBC}" type="slidenum">
              <a:rPr lang="en-US"/>
              <a:t>16</a:t>
            </a:fld>
            <a:endParaRPr lang="en-US"/>
          </a:p>
        </p:txBody>
      </p:sp>
    </p:spTree>
    <p:extLst>
      <p:ext uri="{BB962C8B-B14F-4D97-AF65-F5344CB8AC3E}">
        <p14:creationId xmlns:p14="http://schemas.microsoft.com/office/powerpoint/2010/main" val="21448180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53E4A9D-4D10-9156-1C02-41DB15A1E8C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B92F4F7-212F-8966-E765-938DFFCC924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98D32AA-0AA9-18FB-8C3B-F8D49AF83D55}"/>
              </a:ext>
            </a:extLst>
          </p:cNvPr>
          <p:cNvSpPr>
            <a:spLocks noGrp="1"/>
          </p:cNvSpPr>
          <p:nvPr>
            <p:ph type="body" idx="1"/>
          </p:nvPr>
        </p:nvSpPr>
        <p:spPr/>
        <p:txBody>
          <a:bodyPr/>
          <a:lstStyle/>
          <a:p>
            <a:r>
              <a:rPr lang="en-US"/>
              <a:t>Dave: close your segment by pointing to the 11:15 Report Center &amp; AI Insights session, then hand back to Mike for the Advocate section.</a:t>
            </a:r>
          </a:p>
        </p:txBody>
      </p:sp>
      <p:sp>
        <p:nvSpPr>
          <p:cNvPr id="4" name="Slide Number Placeholder 3">
            <a:extLst>
              <a:ext uri="{FF2B5EF4-FFF2-40B4-BE49-F238E27FC236}">
                <a16:creationId xmlns:a16="http://schemas.microsoft.com/office/drawing/2014/main" id="{6F7E29DF-24FC-3990-1EF1-4E22618243EA}"/>
              </a:ext>
            </a:extLst>
          </p:cNvPr>
          <p:cNvSpPr>
            <a:spLocks noGrp="1"/>
          </p:cNvSpPr>
          <p:nvPr>
            <p:ph type="sldNum" sz="quarter" idx="10"/>
          </p:nvPr>
        </p:nvSpPr>
        <p:spPr/>
        <p:txBody>
          <a:bodyPr/>
          <a:lstStyle/>
          <a:p>
            <a:fld id="{F7021451-1387-4CA6-816F-3879F97B5CBC}" type="slidenum">
              <a:rPr lang="en-US"/>
              <a:t>17</a:t>
            </a:fld>
            <a:endParaRPr lang="en-US"/>
          </a:p>
        </p:txBody>
      </p:sp>
    </p:spTree>
    <p:extLst>
      <p:ext uri="{BB962C8B-B14F-4D97-AF65-F5344CB8AC3E}">
        <p14:creationId xmlns:p14="http://schemas.microsoft.com/office/powerpoint/2010/main" val="10962585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Mike back on stage. "You've found the story. Now let's make sure the people who matter actually hear it."</a:t>
            </a:r>
          </a:p>
        </p:txBody>
      </p:sp>
      <p:sp>
        <p:nvSpPr>
          <p:cNvPr id="4" name="Slide Number Placeholder 3"/>
          <p:cNvSpPr>
            <a:spLocks noGrp="1"/>
          </p:cNvSpPr>
          <p:nvPr>
            <p:ph type="sldNum" sz="quarter" idx="10"/>
          </p:nvPr>
        </p:nvSpPr>
        <p:spPr/>
        <p:txBody>
          <a:bodyPr/>
          <a:lstStyle/>
          <a:p>
            <a:fld id="{F7021451-1387-4CA6-816F-3879F97B5CBC}" type="slidenum">
              <a:rPr lang="en-US"/>
              <a:t>18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Ask: "Show of hands: who has a different person they report to than the person who approves their budget?" Most will. That's why one report never works for everyone.</a:t>
            </a:r>
          </a:p>
        </p:txBody>
      </p:sp>
      <p:sp>
        <p:nvSpPr>
          <p:cNvPr id="4" name="Slide Number Placeholder 3"/>
          <p:cNvSpPr>
            <a:spLocks noGrp="1"/>
          </p:cNvSpPr>
          <p:nvPr>
            <p:ph type="sldNum" sz="quarter" idx="10"/>
          </p:nvPr>
        </p:nvSpPr>
        <p:spPr/>
        <p:txBody>
          <a:bodyPr/>
          <a:lstStyle/>
          <a:p>
            <a:fld id="{F7021451-1387-4CA6-816F-3879F97B5CBC}" type="slidenum">
              <a:rPr lang="en-US"/>
              <a:t>19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Walk the ladder bottom to top. "Every metric you report should be able to answer 'so what?' twice. If it can't, it doesn't belong in front of leadership."</a:t>
            </a:r>
          </a:p>
        </p:txBody>
      </p:sp>
      <p:sp>
        <p:nvSpPr>
          <p:cNvPr id="4" name="Slide Number Placeholder 3"/>
          <p:cNvSpPr>
            <a:spLocks noGrp="1"/>
          </p:cNvSpPr>
          <p:nvPr>
            <p:ph type="sldNum" sz="quarter" idx="10"/>
          </p:nvPr>
        </p:nvSpPr>
        <p:spPr/>
        <p:txBody>
          <a:bodyPr/>
          <a:lstStyle/>
          <a:p>
            <a:fld id="{F7021451-1387-4CA6-816F-3879F97B5CBC}" type="slidenum">
              <a:rPr lang="en-US"/>
              <a:t>20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Set a visible four-minute timer. Walk the room. Then invite two or three volunteers to read theirs aloud. Celebrate each one. This sets up the 30-day challenge at the end.</a:t>
            </a:r>
          </a:p>
        </p:txBody>
      </p:sp>
      <p:sp>
        <p:nvSpPr>
          <p:cNvPr id="4" name="Slide Number Placeholder 3"/>
          <p:cNvSpPr>
            <a:spLocks noGrp="1"/>
          </p:cNvSpPr>
          <p:nvPr>
            <p:ph type="sldNum" sz="quarter" idx="10"/>
          </p:nvPr>
        </p:nvSpPr>
        <p:spPr/>
        <p:txBody>
          <a:bodyPr/>
          <a:lstStyle/>
          <a:p>
            <a:fld id="{F7021451-1387-4CA6-816F-3879F97B5CBC}" type="slidenum">
              <a:rPr lang="en-US"/>
              <a:t>21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Build this one card at a time. "Same 14 vehicles. Same spreadsheet. Three completely different stories, each in the language its audience speaks. Each took one prompt: 'Rewrite this for my CFO,' 'for my vice president,' 'as a LinkedIn post.'"</a:t>
            </a:r>
          </a:p>
        </p:txBody>
      </p:sp>
      <p:sp>
        <p:nvSpPr>
          <p:cNvPr id="4" name="Slide Number Placeholder 3"/>
          <p:cNvSpPr>
            <a:spLocks noGrp="1"/>
          </p:cNvSpPr>
          <p:nvPr>
            <p:ph type="sldNum" sz="quarter" idx="10"/>
          </p:nvPr>
        </p:nvSpPr>
        <p:spPr/>
        <p:txBody>
          <a:bodyPr/>
          <a:lstStyle/>
          <a:p>
            <a:fld id="{F7021451-1387-4CA6-816F-3879F97B5CBC}" type="slidenum">
              <a:rPr lang="en-US"/>
              <a:t>22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Hold on the BEFORE side for a beat. "Raise your hand if you've sent a report that looks like this." Then reveal the AFTER. Walk through what changed: a headline that states the finding, one big number, a baseline, a trend, and a single line that ties it to dollars.</a:t>
            </a:r>
          </a:p>
        </p:txBody>
      </p:sp>
      <p:sp>
        <p:nvSpPr>
          <p:cNvPr id="4" name="Slide Number Placeholder 3"/>
          <p:cNvSpPr>
            <a:spLocks noGrp="1"/>
          </p:cNvSpPr>
          <p:nvPr>
            <p:ph type="sldNum" sz="quarter" idx="10"/>
          </p:nvPr>
        </p:nvSpPr>
        <p:spPr/>
        <p:txBody>
          <a:bodyPr/>
          <a:lstStyle/>
          <a:p>
            <a:fld id="{F7021451-1387-4CA6-816F-3879F97B5CBC}" type="slidenum">
              <a:rPr lang="en-US"/>
              <a:t>23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 fifth rule matters most. When leadership knows your update arrives on the first Monday of every month, they start looking for it. That's when the fleet stays top of mind.</a:t>
            </a:r>
          </a:p>
        </p:txBody>
      </p:sp>
      <p:sp>
        <p:nvSpPr>
          <p:cNvPr id="4" name="Slide Number Placeholder 3"/>
          <p:cNvSpPr>
            <a:spLocks noGrp="1"/>
          </p:cNvSpPr>
          <p:nvPr>
            <p:ph type="sldNum" sz="quarter" idx="10"/>
          </p:nvPr>
        </p:nvSpPr>
        <p:spPr/>
        <p:txBody>
          <a:bodyPr/>
          <a:lstStyle/>
          <a:p>
            <a:fld id="{F7021451-1387-4CA6-816F-3879F97B5CBC}" type="slidenum">
              <a:rPr lang="en-US"/>
              <a:t>24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Award submissions are an underused advocacy tool. Winning gives leadership something to brag about, and it puts the fleet department's name in front of executives in a positive way.</a:t>
            </a:r>
          </a:p>
        </p:txBody>
      </p:sp>
      <p:sp>
        <p:nvSpPr>
          <p:cNvPr id="4" name="Slide Number Placeholder 3"/>
          <p:cNvSpPr>
            <a:spLocks noGrp="1"/>
          </p:cNvSpPr>
          <p:nvPr>
            <p:ph type="sldNum" sz="quarter" idx="10"/>
          </p:nvPr>
        </p:nvSpPr>
        <p:spPr/>
        <p:txBody>
          <a:bodyPr/>
          <a:lstStyle/>
          <a:p>
            <a:fld id="{F7021451-1387-4CA6-816F-3879F97B5CBC}" type="slidenum">
              <a:rPr lang="en-US"/>
              <a:t>25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Every one of these prompts is on the prompt card. The same guardrails apply: approved tools, no personal data, verify the numbers.</a:t>
            </a:r>
          </a:p>
        </p:txBody>
      </p:sp>
      <p:sp>
        <p:nvSpPr>
          <p:cNvPr id="4" name="Slide Number Placeholder 3"/>
          <p:cNvSpPr>
            <a:spLocks noGrp="1"/>
          </p:cNvSpPr>
          <p:nvPr>
            <p:ph type="sldNum" sz="quarter" idx="10"/>
          </p:nvPr>
        </p:nvSpPr>
        <p:spPr/>
        <p:txBody>
          <a:bodyPr/>
          <a:lstStyle/>
          <a:p>
            <a:fld id="{F7021451-1387-4CA6-816F-3879F97B5CBC}" type="slidenum">
              <a:rPr lang="en-US"/>
              <a:t>26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Ask for a show of hands: "Who's taking the challenge?" Encourage everyone to send their work to their Client Success manager, and mention that standout examples could become Client Spotlights at next year's COMMAND.</a:t>
            </a:r>
          </a:p>
        </p:txBody>
      </p:sp>
      <p:sp>
        <p:nvSpPr>
          <p:cNvPr id="4" name="Slide Number Placeholder 3"/>
          <p:cNvSpPr>
            <a:spLocks noGrp="1"/>
          </p:cNvSpPr>
          <p:nvPr>
            <p:ph type="sldNum" sz="quarter" idx="10"/>
          </p:nvPr>
        </p:nvSpPr>
        <p:spPr/>
        <p:txBody>
          <a:bodyPr/>
          <a:lstStyle/>
          <a:p>
            <a:fld id="{F7021451-1387-4CA6-816F-3879F97B5CBC}" type="slidenum">
              <a:rPr lang="en-US"/>
              <a:t>27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Open for questions. If time is short, invite people to find Dave or Mike at the break, and remind them about the 11:15 Report Center &amp; AI Insights session.</a:t>
            </a:r>
          </a:p>
        </p:txBody>
      </p:sp>
      <p:sp>
        <p:nvSpPr>
          <p:cNvPr id="4" name="Slide Number Placeholder 3"/>
          <p:cNvSpPr>
            <a:spLocks noGrp="1"/>
          </p:cNvSpPr>
          <p:nvPr>
            <p:ph type="sldNum" sz="quarter" idx="10"/>
          </p:nvPr>
        </p:nvSpPr>
        <p:spPr/>
        <p:txBody>
          <a:bodyPr/>
          <a:lstStyle/>
          <a:p>
            <a:fld id="{F7021451-1387-4CA6-816F-3879F97B5CBC}" type="slidenum">
              <a:rPr lang="en-US"/>
              <a:t>28</a:t>
            </a:fld>
            <a:endParaRPr lang="en-US"/>
          </a:p>
        </p:txBody>
      </p:sp>
    </p:spTree>
    <p:extLst>
      <p:ext uri="{BB962C8B-B14F-4D97-AF65-F5344CB8AC3E}">
        <p14:creationId xmlns:p14="http://schemas.microsoft.com/office/powerpoint/2010/main" val="102408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2" name="Image 0" descr="logo-white2.png"/>
          <p:cNvPicPr>
            <a:picLocks noChangeAspect="1"/>
          </p:cNvPicPr>
          <p:nvPr/>
        </p:nvPicPr>
        <p:blipFill>
          <a:blip r:embed="rId3"/>
          <a:stretch>
            <a:fillRect/>
          </a:stretch>
        </p:blipFill>
        <p:spPr>
          <a:xfrm>
            <a:off x="640080" y="548640"/>
            <a:ext cx="2377440" cy="398009"/>
          </a:xfrm>
          <a:prstGeom prst="rect">
            <a:avLst/>
          </a:prstGeom>
        </p:spPr>
      </p:pic>
      <p:sp>
        <p:nvSpPr>
          <p:cNvPr id="3" name="Text 0"/>
          <p:cNvSpPr>
            <a:spLocks noGrp="1"/>
          </p:cNvSpPr>
          <p:nvPr>
            <p:ph type="body" idx="101" hasCustomPrompt="1"/>
          </p:nvPr>
        </p:nvSpPr>
        <p:spPr>
          <a:xfrm>
            <a:off x="640080" y="1417320"/>
            <a:ext cx="8229600" cy="411480"/>
          </a:xfrm>
          <a:prstGeom prst="rect">
            <a:avLst/>
          </a:prstGeom>
          <a:noFill/>
          <a:ln/>
        </p:spPr>
        <p:txBody>
          <a:bodyPr wrap="square" rtlCol="0"/>
          <a:lstStyle>
            <a:lvl1pPr marL="0" indent="0">
              <a:buNone/>
              <a:defRPr lang="en-US" sz="1600" b="1" kern="0" spc="600" dirty="0">
                <a:solidFill>
                  <a:schemeClr val="accent3"/>
                </a:solidFill>
                <a:latin typeface="Roboto" pitchFamily="34" charset="0"/>
                <a:ea typeface="Roboto" pitchFamily="34" charset="-122"/>
                <a:cs typeface="Roboto" pitchFamily="34" charset="-120"/>
              </a:defRPr>
            </a:lvl1pPr>
          </a:lstStyle>
          <a:p>
            <a:pPr marL="0" indent="0">
              <a:buNone/>
            </a:pPr>
            <a:endParaRPr lang="en-US" sz="1600"/>
          </a:p>
        </p:txBody>
      </p:sp>
      <p:sp>
        <p:nvSpPr>
          <p:cNvPr id="4" name="Text 0"/>
          <p:cNvSpPr>
            <a:spLocks noGrp="1"/>
          </p:cNvSpPr>
          <p:nvPr>
            <p:ph type="title" idx="102" hasCustomPrompt="1"/>
          </p:nvPr>
        </p:nvSpPr>
        <p:spPr>
          <a:xfrm>
            <a:off x="640080" y="1874520"/>
            <a:ext cx="10789920" cy="1691640"/>
          </a:xfrm>
          <a:prstGeom prst="rect">
            <a:avLst/>
          </a:prstGeom>
          <a:noFill/>
          <a:ln/>
        </p:spPr>
        <p:txBody>
          <a:bodyPr wrap="square" rtlCol="0"/>
          <a:lstStyle>
            <a:lvl1pPr marL="0" indent="0" algn="l">
              <a:buNone/>
              <a:defRPr lang="en-US" sz="5000" b="1" dirty="0">
                <a:solidFill>
                  <a:schemeClr val="bg1"/>
                </a:solidFill>
                <a:latin typeface="Syne" pitchFamily="34" charset="0"/>
                <a:ea typeface="Syne" pitchFamily="34" charset="-122"/>
                <a:cs typeface="Syne" pitchFamily="34" charset="-120"/>
              </a:defRPr>
            </a:lvl1pPr>
          </a:lstStyle>
          <a:p>
            <a:pPr marL="0" indent="0" algn="l">
              <a:buNone/>
            </a:pPr>
            <a:endParaRPr lang="en-US" sz="5000"/>
          </a:p>
        </p:txBody>
      </p:sp>
      <p:sp>
        <p:nvSpPr>
          <p:cNvPr id="5" name="Text 0"/>
          <p:cNvSpPr>
            <a:spLocks noGrp="1"/>
          </p:cNvSpPr>
          <p:nvPr>
            <p:ph type="body" idx="103" hasCustomPrompt="1"/>
          </p:nvPr>
        </p:nvSpPr>
        <p:spPr>
          <a:xfrm>
            <a:off x="640080" y="3657600"/>
            <a:ext cx="8229600" cy="640080"/>
          </a:xfrm>
          <a:prstGeom prst="rect">
            <a:avLst/>
          </a:prstGeom>
          <a:noFill/>
          <a:ln/>
        </p:spPr>
        <p:txBody>
          <a:bodyPr wrap="square" rtlCol="0"/>
          <a:lstStyle>
            <a:lvl1pPr marL="0" indent="0">
              <a:buNone/>
              <a:defRPr lang="en-US" sz="2800" b="1" dirty="0">
                <a:solidFill>
                  <a:schemeClr val="accent2"/>
                </a:solidFill>
                <a:latin typeface="Syne" pitchFamily="34" charset="0"/>
                <a:ea typeface="Syne" pitchFamily="34" charset="-122"/>
                <a:cs typeface="Syne" pitchFamily="34" charset="-120"/>
              </a:defRPr>
            </a:lvl1pPr>
          </a:lstStyle>
          <a:p>
            <a:pPr marL="0" indent="0">
              <a:buNone/>
            </a:pPr>
            <a:endParaRPr lang="en-US" sz="2800"/>
          </a:p>
        </p:txBody>
      </p:sp>
      <p:sp>
        <p:nvSpPr>
          <p:cNvPr id="6" name="Text 0"/>
          <p:cNvSpPr>
            <a:spLocks noGrp="1"/>
          </p:cNvSpPr>
          <p:nvPr>
            <p:ph type="body" idx="104" hasCustomPrompt="1"/>
          </p:nvPr>
        </p:nvSpPr>
        <p:spPr>
          <a:xfrm>
            <a:off x="640080" y="4297680"/>
            <a:ext cx="7315200" cy="457200"/>
          </a:xfrm>
          <a:prstGeom prst="rect">
            <a:avLst/>
          </a:prstGeom>
          <a:noFill/>
          <a:ln/>
        </p:spPr>
        <p:txBody>
          <a:bodyPr wrap="square" rtlCol="0"/>
          <a:lstStyle>
            <a:lvl1pPr marL="0" indent="0">
              <a:buNone/>
              <a:defRPr lang="en-US" sz="1600" dirty="0">
                <a:solidFill>
                  <a:schemeClr val="accent5"/>
                </a:solidFill>
                <a:latin typeface="Roboto" pitchFamily="34" charset="0"/>
                <a:ea typeface="Roboto" pitchFamily="34" charset="-122"/>
                <a:cs typeface="Roboto" pitchFamily="34" charset="-120"/>
              </a:defRPr>
            </a:lvl1pPr>
          </a:lstStyle>
          <a:p>
            <a:pPr marL="0" indent="0">
              <a:buNone/>
            </a:pPr>
            <a:endParaRPr lang="en-US" sz="160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Section Divi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2" name="Image 0" descr="logo-white2.png"/>
          <p:cNvPicPr>
            <a:picLocks noChangeAspect="1"/>
          </p:cNvPicPr>
          <p:nvPr/>
        </p:nvPicPr>
        <p:blipFill>
          <a:blip r:embed="rId3"/>
          <a:stretch>
            <a:fillRect/>
          </a:stretch>
        </p:blipFill>
        <p:spPr>
          <a:xfrm>
            <a:off x="9905695" y="457200"/>
            <a:ext cx="1645920" cy="275545"/>
          </a:xfrm>
          <a:prstGeom prst="rect">
            <a:avLst/>
          </a:prstGeom>
        </p:spPr>
      </p:pic>
      <p:sp>
        <p:nvSpPr>
          <p:cNvPr id="3" name="Text 0"/>
          <p:cNvSpPr>
            <a:spLocks noGrp="1"/>
          </p:cNvSpPr>
          <p:nvPr>
            <p:ph type="body" idx="101" hasCustomPrompt="1"/>
          </p:nvPr>
        </p:nvSpPr>
        <p:spPr>
          <a:xfrm>
            <a:off x="731520" y="1828800"/>
            <a:ext cx="9144000" cy="457200"/>
          </a:xfrm>
          <a:prstGeom prst="rect">
            <a:avLst/>
          </a:prstGeom>
          <a:noFill/>
          <a:ln/>
        </p:spPr>
        <p:txBody>
          <a:bodyPr wrap="square" rtlCol="0"/>
          <a:lstStyle>
            <a:lvl1pPr marL="0" indent="0">
              <a:buNone/>
              <a:defRPr lang="en-US" sz="1800" b="1" kern="0" spc="600" dirty="0">
                <a:solidFill>
                  <a:schemeClr val="accent3"/>
                </a:solidFill>
                <a:latin typeface="Roboto" pitchFamily="34" charset="0"/>
                <a:ea typeface="Roboto" pitchFamily="34" charset="-122"/>
                <a:cs typeface="Roboto" pitchFamily="34" charset="-120"/>
              </a:defRPr>
            </a:lvl1pPr>
          </a:lstStyle>
          <a:p>
            <a:pPr marL="0" indent="0">
              <a:buNone/>
            </a:pPr>
            <a:endParaRPr lang="en-US" sz="1800"/>
          </a:p>
        </p:txBody>
      </p:sp>
      <p:sp>
        <p:nvSpPr>
          <p:cNvPr id="4" name="Text 0"/>
          <p:cNvSpPr>
            <a:spLocks noGrp="1"/>
          </p:cNvSpPr>
          <p:nvPr>
            <p:ph type="title" idx="102" hasCustomPrompt="1"/>
          </p:nvPr>
        </p:nvSpPr>
        <p:spPr>
          <a:xfrm>
            <a:off x="731520" y="2331720"/>
            <a:ext cx="10515600" cy="1280160"/>
          </a:xfrm>
          <a:prstGeom prst="rect">
            <a:avLst/>
          </a:prstGeom>
          <a:noFill/>
          <a:ln/>
        </p:spPr>
        <p:txBody>
          <a:bodyPr wrap="square" rtlCol="0"/>
          <a:lstStyle>
            <a:lvl1pPr marL="0" indent="0" algn="l">
              <a:buNone/>
              <a:defRPr lang="en-US" sz="5400" b="1" dirty="0">
                <a:solidFill>
                  <a:schemeClr val="bg1"/>
                </a:solidFill>
                <a:latin typeface="Syne" pitchFamily="34" charset="0"/>
                <a:ea typeface="Syne" pitchFamily="34" charset="-122"/>
                <a:cs typeface="Syne" pitchFamily="34" charset="-120"/>
              </a:defRPr>
            </a:lvl1pPr>
          </a:lstStyle>
          <a:p>
            <a:pPr marL="0" indent="0" algn="l">
              <a:buNone/>
            </a:pPr>
            <a:endParaRPr lang="en-US" sz="5400"/>
          </a:p>
        </p:txBody>
      </p:sp>
      <p:sp>
        <p:nvSpPr>
          <p:cNvPr id="25" name="Slide Number Placeholder 0"/>
          <p:cNvSpPr>
            <a:spLocks noGrp="1"/>
          </p:cNvSpPr>
          <p:nvPr>
            <p:ph type="sldNum" sz="quarter" idx="4294967295"/>
          </p:nvPr>
        </p:nvSpPr>
        <p:spPr>
          <a:xfrm>
            <a:off x="11094415" y="6355080"/>
            <a:ext cx="548640" cy="320040"/>
          </a:xfrm>
          <a:prstGeom prst="rect">
            <a:avLst/>
          </a:prstGeom>
          <a:extLst>
            <a:ext uri="{C572A759-6A51-4108-AA02-DFA0A04FC94B}">
              <ma14:wrappingTextBoxFlag xmlns:ma14="http://schemas.microsoft.com/office/mac/drawingml/2011/main" xmlns="" val="0"/>
            </a:ext>
          </a:extLst>
        </p:spPr>
        <p:txBody>
          <a:bodyPr/>
          <a:lstStyle>
            <a:lvl1pPr>
              <a:defRPr sz="1100">
                <a:solidFill>
                  <a:srgbClr val="818182"/>
                </a:solidFill>
                <a:latin typeface="Roboto"/>
                <a:ea typeface="Roboto"/>
                <a:cs typeface="Roboto"/>
              </a:defRPr>
            </a:lvl1pPr>
          </a:lstStyle>
          <a:p>
            <a:pPr algn="r"/>
            <a:fld id="{F7021451-1387-4CA6-816F-3879F97B5CBC}" type="slidenum">
              <a:rPr lang="en-US" b="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Text Content">
    <p:bg>
      <p:bgPr>
        <a:solidFill>
          <a:schemeClr val="bg1"/>
        </a:solidFill>
        <a:effectLst/>
      </p:bgPr>
    </p:bg>
    <p:spTree>
      <p:nvGrpSpPr>
        <p:cNvPr id="1" name=""/>
        <p:cNvGrpSpPr/>
        <p:nvPr/>
      </p:nvGrpSpPr>
      <p:grpSpPr>
        <a:xfrm>
          <a:off x="0" y="0"/>
          <a:ext cx="0" cy="0"/>
          <a:chOff x="0" y="0"/>
          <a:chExt cx="0" cy="0"/>
        </a:xfrm>
      </p:grpSpPr>
      <p:pic>
        <p:nvPicPr>
          <p:cNvPr id="2" name="Image 0" descr="strip_light.jpg"/>
          <p:cNvPicPr>
            <a:picLocks noChangeAspect="1"/>
          </p:cNvPicPr>
          <p:nvPr/>
        </p:nvPicPr>
        <p:blipFill>
          <a:blip r:embed="rId2"/>
          <a:stretch>
            <a:fillRect/>
          </a:stretch>
        </p:blipFill>
        <p:spPr>
          <a:xfrm>
            <a:off x="0" y="5842102"/>
            <a:ext cx="12191695" cy="1015898"/>
          </a:xfrm>
          <a:prstGeom prst="rect">
            <a:avLst/>
          </a:prstGeom>
        </p:spPr>
      </p:pic>
      <p:pic>
        <p:nvPicPr>
          <p:cNvPr id="3" name="Image 1" descr="logo-color.png"/>
          <p:cNvPicPr>
            <a:picLocks noChangeAspect="1"/>
          </p:cNvPicPr>
          <p:nvPr/>
        </p:nvPicPr>
        <p:blipFill>
          <a:blip r:embed="rId3"/>
          <a:stretch>
            <a:fillRect/>
          </a:stretch>
        </p:blipFill>
        <p:spPr>
          <a:xfrm>
            <a:off x="10088575" y="384048"/>
            <a:ext cx="1554480" cy="260237"/>
          </a:xfrm>
          <a:prstGeom prst="rect">
            <a:avLst/>
          </a:prstGeom>
        </p:spPr>
      </p:pic>
      <p:sp>
        <p:nvSpPr>
          <p:cNvPr id="4" name="Text 0"/>
          <p:cNvSpPr/>
          <p:nvPr/>
        </p:nvSpPr>
        <p:spPr>
          <a:xfrm>
            <a:off x="548640" y="6473952"/>
            <a:ext cx="4572000" cy="274320"/>
          </a:xfrm>
          <a:prstGeom prst="rect">
            <a:avLst/>
          </a:prstGeom>
          <a:noFill/>
          <a:ln/>
        </p:spPr>
        <p:txBody>
          <a:bodyPr wrap="square" lIns="0" tIns="0" rIns="0" bIns="0" rtlCol="0" anchor="ctr"/>
          <a:lstStyle/>
          <a:p>
            <a:pPr marL="0" indent="0">
              <a:buNone/>
            </a:pPr>
            <a:r>
              <a:rPr lang="en-US" sz="1000">
                <a:solidFill>
                  <a:srgbClr val="DCE7F3"/>
                </a:solidFill>
                <a:latin typeface="Roboto" pitchFamily="34" charset="0"/>
                <a:ea typeface="Roboto" pitchFamily="34" charset="-122"/>
                <a:cs typeface="Roboto" pitchFamily="34" charset="-120"/>
              </a:rPr>
              <a:t>COMMAND 2026  ·  Glendale, AZ</a:t>
            </a:r>
            <a:endParaRPr lang="en-US" sz="1000"/>
          </a:p>
        </p:txBody>
      </p:sp>
      <p:sp>
        <p:nvSpPr>
          <p:cNvPr id="5" name="Text 1"/>
          <p:cNvSpPr>
            <a:spLocks noGrp="1"/>
          </p:cNvSpPr>
          <p:nvPr>
            <p:ph type="body" idx="103" hasCustomPrompt="1"/>
          </p:nvPr>
        </p:nvSpPr>
        <p:spPr>
          <a:xfrm>
            <a:off x="548640" y="365760"/>
            <a:ext cx="8229600" cy="320040"/>
          </a:xfrm>
          <a:prstGeom prst="rect">
            <a:avLst/>
          </a:prstGeom>
          <a:noFill/>
          <a:ln/>
        </p:spPr>
        <p:txBody>
          <a:bodyPr wrap="square" rtlCol="0"/>
          <a:lstStyle>
            <a:lvl1pPr marL="0" indent="0">
              <a:buNone/>
              <a:defRPr lang="en-US" sz="1300" b="1" kern="0" spc="400" dirty="0">
                <a:solidFill>
                  <a:schemeClr val="accent3"/>
                </a:solidFill>
                <a:latin typeface="Roboto" pitchFamily="34" charset="0"/>
                <a:ea typeface="Roboto" pitchFamily="34" charset="-122"/>
                <a:cs typeface="Roboto" pitchFamily="34" charset="-120"/>
              </a:defRPr>
            </a:lvl1pPr>
          </a:lstStyle>
          <a:p>
            <a:pPr marL="0" indent="0">
              <a:buNone/>
            </a:pPr>
            <a:endParaRPr lang="en-US" sz="1300"/>
          </a:p>
        </p:txBody>
      </p:sp>
      <p:sp>
        <p:nvSpPr>
          <p:cNvPr id="6" name="Text 1"/>
          <p:cNvSpPr>
            <a:spLocks noGrp="1"/>
          </p:cNvSpPr>
          <p:nvPr>
            <p:ph type="title" idx="104" hasCustomPrompt="1"/>
          </p:nvPr>
        </p:nvSpPr>
        <p:spPr>
          <a:xfrm>
            <a:off x="548640" y="713232"/>
            <a:ext cx="9601200" cy="777240"/>
          </a:xfrm>
          <a:prstGeom prst="rect">
            <a:avLst/>
          </a:prstGeom>
          <a:noFill/>
          <a:ln/>
        </p:spPr>
        <p:txBody>
          <a:bodyPr wrap="square" rtlCol="0"/>
          <a:lstStyle>
            <a:lvl1pPr marL="0" indent="0" algn="l">
              <a:buNone/>
              <a:defRPr lang="en-US" sz="3600" b="1" dirty="0">
                <a:solidFill>
                  <a:schemeClr val="tx2"/>
                </a:solidFill>
                <a:latin typeface="Syne" pitchFamily="34" charset="0"/>
                <a:ea typeface="Syne" pitchFamily="34" charset="-122"/>
                <a:cs typeface="Syne" pitchFamily="34" charset="-120"/>
              </a:defRPr>
            </a:lvl1pPr>
          </a:lstStyle>
          <a:p>
            <a:pPr marL="0" indent="0" algn="l">
              <a:buNone/>
            </a:pPr>
            <a:endParaRPr lang="en-US" sz="3600"/>
          </a:p>
        </p:txBody>
      </p:sp>
      <p:sp>
        <p:nvSpPr>
          <p:cNvPr id="25" name="Slide Number Placeholder 0"/>
          <p:cNvSpPr>
            <a:spLocks noGrp="1"/>
          </p:cNvSpPr>
          <p:nvPr>
            <p:ph type="sldNum" sz="quarter" idx="4294967295"/>
          </p:nvPr>
        </p:nvSpPr>
        <p:spPr>
          <a:xfrm>
            <a:off x="11094415" y="6446520"/>
            <a:ext cx="548640" cy="274320"/>
          </a:xfrm>
          <a:prstGeom prst="rect">
            <a:avLst/>
          </a:prstGeom>
          <a:extLst>
            <a:ext uri="{C572A759-6A51-4108-AA02-DFA0A04FC94B}">
              <ma14:wrappingTextBoxFlag xmlns:ma14="http://schemas.microsoft.com/office/mac/drawingml/2011/main" xmlns="" val="0"/>
            </a:ext>
          </a:extLst>
        </p:spPr>
        <p:txBody>
          <a:bodyPr/>
          <a:lstStyle>
            <a:lvl1pPr>
              <a:defRPr sz="1000">
                <a:solidFill>
                  <a:srgbClr val="DCE7F3"/>
                </a:solidFill>
                <a:latin typeface="Roboto"/>
                <a:ea typeface="Roboto"/>
                <a:cs typeface="Roboto"/>
              </a:defRPr>
            </a:lvl1pPr>
          </a:lstStyle>
          <a:p>
            <a:pPr algn="r"/>
            <a:fld id="{F7021451-1387-4CA6-816F-3879F97B5CBC}" type="slidenum">
              <a:rPr lang="en-US" b="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Stat Highlight">
    <p:bg>
      <p:bgPr>
        <a:solidFill>
          <a:schemeClr val="bg1"/>
        </a:solidFill>
        <a:effectLst/>
      </p:bgPr>
    </p:bg>
    <p:spTree>
      <p:nvGrpSpPr>
        <p:cNvPr id="1" name=""/>
        <p:cNvGrpSpPr/>
        <p:nvPr/>
      </p:nvGrpSpPr>
      <p:grpSpPr>
        <a:xfrm>
          <a:off x="0" y="0"/>
          <a:ext cx="0" cy="0"/>
          <a:chOff x="0" y="0"/>
          <a:chExt cx="0" cy="0"/>
        </a:xfrm>
      </p:grpSpPr>
      <p:pic>
        <p:nvPicPr>
          <p:cNvPr id="2" name="Image 0" descr="strip_light.jpg"/>
          <p:cNvPicPr>
            <a:picLocks noChangeAspect="1"/>
          </p:cNvPicPr>
          <p:nvPr/>
        </p:nvPicPr>
        <p:blipFill>
          <a:blip r:embed="rId2"/>
          <a:stretch>
            <a:fillRect/>
          </a:stretch>
        </p:blipFill>
        <p:spPr>
          <a:xfrm>
            <a:off x="0" y="5842102"/>
            <a:ext cx="12191695" cy="1015898"/>
          </a:xfrm>
          <a:prstGeom prst="rect">
            <a:avLst/>
          </a:prstGeom>
        </p:spPr>
      </p:pic>
      <p:pic>
        <p:nvPicPr>
          <p:cNvPr id="3" name="Image 1" descr="logo-color.png"/>
          <p:cNvPicPr>
            <a:picLocks noChangeAspect="1"/>
          </p:cNvPicPr>
          <p:nvPr/>
        </p:nvPicPr>
        <p:blipFill>
          <a:blip r:embed="rId3"/>
          <a:stretch>
            <a:fillRect/>
          </a:stretch>
        </p:blipFill>
        <p:spPr>
          <a:xfrm>
            <a:off x="10088575" y="384048"/>
            <a:ext cx="1554480" cy="260237"/>
          </a:xfrm>
          <a:prstGeom prst="rect">
            <a:avLst/>
          </a:prstGeom>
        </p:spPr>
      </p:pic>
      <p:sp>
        <p:nvSpPr>
          <p:cNvPr id="4" name="Text 0"/>
          <p:cNvSpPr/>
          <p:nvPr/>
        </p:nvSpPr>
        <p:spPr>
          <a:xfrm>
            <a:off x="548640" y="6473952"/>
            <a:ext cx="4572000" cy="274320"/>
          </a:xfrm>
          <a:prstGeom prst="rect">
            <a:avLst/>
          </a:prstGeom>
          <a:noFill/>
          <a:ln/>
        </p:spPr>
        <p:txBody>
          <a:bodyPr wrap="square" lIns="0" tIns="0" rIns="0" bIns="0" rtlCol="0" anchor="ctr"/>
          <a:lstStyle/>
          <a:p>
            <a:pPr marL="0" indent="0">
              <a:buNone/>
            </a:pPr>
            <a:r>
              <a:rPr lang="en-US" sz="1000">
                <a:solidFill>
                  <a:srgbClr val="DCE7F3"/>
                </a:solidFill>
                <a:latin typeface="Roboto" pitchFamily="34" charset="0"/>
                <a:ea typeface="Roboto" pitchFamily="34" charset="-122"/>
                <a:cs typeface="Roboto" pitchFamily="34" charset="-120"/>
              </a:rPr>
              <a:t>COMMAND 2026  ·  Glendale, AZ</a:t>
            </a:r>
            <a:endParaRPr lang="en-US" sz="1000"/>
          </a:p>
        </p:txBody>
      </p:sp>
      <p:sp>
        <p:nvSpPr>
          <p:cNvPr id="5" name="Text 1"/>
          <p:cNvSpPr>
            <a:spLocks noGrp="1"/>
          </p:cNvSpPr>
          <p:nvPr>
            <p:ph type="body" idx="103" hasCustomPrompt="1"/>
          </p:nvPr>
        </p:nvSpPr>
        <p:spPr>
          <a:xfrm>
            <a:off x="548640" y="365760"/>
            <a:ext cx="8229600" cy="320040"/>
          </a:xfrm>
          <a:prstGeom prst="rect">
            <a:avLst/>
          </a:prstGeom>
          <a:noFill/>
          <a:ln/>
        </p:spPr>
        <p:txBody>
          <a:bodyPr wrap="square" rtlCol="0"/>
          <a:lstStyle>
            <a:lvl1pPr marL="0" indent="0">
              <a:buNone/>
              <a:defRPr lang="en-US" sz="1300" b="1" kern="0" spc="400" dirty="0">
                <a:solidFill>
                  <a:schemeClr val="accent3"/>
                </a:solidFill>
                <a:latin typeface="Roboto" pitchFamily="34" charset="0"/>
                <a:ea typeface="Roboto" pitchFamily="34" charset="-122"/>
                <a:cs typeface="Roboto" pitchFamily="34" charset="-120"/>
              </a:defRPr>
            </a:lvl1pPr>
          </a:lstStyle>
          <a:p>
            <a:pPr marL="0" indent="0">
              <a:buNone/>
            </a:pPr>
            <a:endParaRPr lang="en-US" sz="1300"/>
          </a:p>
        </p:txBody>
      </p:sp>
      <p:sp>
        <p:nvSpPr>
          <p:cNvPr id="6" name="Text 1"/>
          <p:cNvSpPr>
            <a:spLocks noGrp="1"/>
          </p:cNvSpPr>
          <p:nvPr>
            <p:ph type="title" idx="104" hasCustomPrompt="1"/>
          </p:nvPr>
        </p:nvSpPr>
        <p:spPr>
          <a:xfrm>
            <a:off x="548640" y="713232"/>
            <a:ext cx="9601200" cy="777240"/>
          </a:xfrm>
          <a:prstGeom prst="rect">
            <a:avLst/>
          </a:prstGeom>
          <a:noFill/>
          <a:ln/>
        </p:spPr>
        <p:txBody>
          <a:bodyPr wrap="square" rtlCol="0"/>
          <a:lstStyle>
            <a:lvl1pPr marL="0" indent="0" algn="l">
              <a:buNone/>
              <a:defRPr lang="en-US" sz="3600" b="1" dirty="0">
                <a:solidFill>
                  <a:schemeClr val="tx2"/>
                </a:solidFill>
                <a:latin typeface="Syne" pitchFamily="34" charset="0"/>
                <a:ea typeface="Syne" pitchFamily="34" charset="-122"/>
                <a:cs typeface="Syne" pitchFamily="34" charset="-120"/>
              </a:defRPr>
            </a:lvl1pPr>
          </a:lstStyle>
          <a:p>
            <a:pPr marL="0" indent="0" algn="l">
              <a:buNone/>
            </a:pPr>
            <a:endParaRPr lang="en-US" sz="3600"/>
          </a:p>
        </p:txBody>
      </p:sp>
      <p:sp>
        <p:nvSpPr>
          <p:cNvPr id="25" name="Slide Number Placeholder 0"/>
          <p:cNvSpPr>
            <a:spLocks noGrp="1"/>
          </p:cNvSpPr>
          <p:nvPr>
            <p:ph type="sldNum" sz="quarter" idx="4294967295"/>
          </p:nvPr>
        </p:nvSpPr>
        <p:spPr>
          <a:xfrm>
            <a:off x="11094415" y="6446520"/>
            <a:ext cx="548640" cy="274320"/>
          </a:xfrm>
          <a:prstGeom prst="rect">
            <a:avLst/>
          </a:prstGeom>
          <a:extLst>
            <a:ext uri="{C572A759-6A51-4108-AA02-DFA0A04FC94B}">
              <ma14:wrappingTextBoxFlag xmlns:ma14="http://schemas.microsoft.com/office/mac/drawingml/2011/main" xmlns="" val="0"/>
            </a:ext>
          </a:extLst>
        </p:spPr>
        <p:txBody>
          <a:bodyPr/>
          <a:lstStyle>
            <a:lvl1pPr>
              <a:defRPr sz="1000">
                <a:solidFill>
                  <a:srgbClr val="DCE7F3"/>
                </a:solidFill>
                <a:latin typeface="Roboto"/>
                <a:ea typeface="Roboto"/>
                <a:cs typeface="Roboto"/>
              </a:defRPr>
            </a:lvl1pPr>
          </a:lstStyle>
          <a:p>
            <a:pPr algn="r"/>
            <a:fld id="{F7021451-1387-4CA6-816F-3879F97B5CBC}" type="slidenum">
              <a:rPr lang="en-US" b="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Closing">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2" name="Image 0" descr="logo-white2.png"/>
          <p:cNvPicPr>
            <a:picLocks noChangeAspect="1"/>
          </p:cNvPicPr>
          <p:nvPr/>
        </p:nvPicPr>
        <p:blipFill>
          <a:blip r:embed="rId3"/>
          <a:stretch>
            <a:fillRect/>
          </a:stretch>
        </p:blipFill>
        <p:spPr>
          <a:xfrm>
            <a:off x="4724248" y="731520"/>
            <a:ext cx="2743200" cy="459241"/>
          </a:xfrm>
          <a:prstGeom prst="rect">
            <a:avLst/>
          </a:prstGeom>
        </p:spPr>
      </p:pic>
      <p:sp>
        <p:nvSpPr>
          <p:cNvPr id="3" name="Text 0"/>
          <p:cNvSpPr>
            <a:spLocks noGrp="1"/>
          </p:cNvSpPr>
          <p:nvPr>
            <p:ph type="title" idx="101" hasCustomPrompt="1"/>
          </p:nvPr>
        </p:nvSpPr>
        <p:spPr>
          <a:xfrm>
            <a:off x="731520" y="1463040"/>
            <a:ext cx="10728655" cy="1828800"/>
          </a:xfrm>
          <a:prstGeom prst="rect">
            <a:avLst/>
          </a:prstGeom>
          <a:noFill/>
          <a:ln/>
        </p:spPr>
        <p:txBody>
          <a:bodyPr wrap="square" rtlCol="0"/>
          <a:lstStyle>
            <a:lvl1pPr marL="0" indent="0" algn="ctr">
              <a:buNone/>
              <a:defRPr lang="en-US" sz="5000" b="1" dirty="0">
                <a:solidFill>
                  <a:schemeClr val="bg1"/>
                </a:solidFill>
                <a:latin typeface="Syne" pitchFamily="34" charset="0"/>
                <a:ea typeface="Syne" pitchFamily="34" charset="-122"/>
                <a:cs typeface="Syne" pitchFamily="34" charset="-120"/>
              </a:defRPr>
            </a:lvl1pPr>
          </a:lstStyle>
          <a:p>
            <a:pPr marL="0" indent="0" algn="ctr">
              <a:buNone/>
            </a:pPr>
            <a:endParaRPr lang="en-US" sz="5000"/>
          </a:p>
        </p:txBody>
      </p:sp>
      <p:sp>
        <p:nvSpPr>
          <p:cNvPr id="4" name="Text 0"/>
          <p:cNvSpPr>
            <a:spLocks noGrp="1"/>
          </p:cNvSpPr>
          <p:nvPr>
            <p:ph type="body" idx="102" hasCustomPrompt="1"/>
          </p:nvPr>
        </p:nvSpPr>
        <p:spPr>
          <a:xfrm>
            <a:off x="731520" y="3474720"/>
            <a:ext cx="10728655" cy="640080"/>
          </a:xfrm>
          <a:prstGeom prst="rect">
            <a:avLst/>
          </a:prstGeom>
          <a:noFill/>
          <a:ln/>
        </p:spPr>
        <p:txBody>
          <a:bodyPr wrap="square" rtlCol="0"/>
          <a:lstStyle>
            <a:lvl1pPr marL="0" indent="0" algn="ctr">
              <a:buNone/>
              <a:defRPr lang="en-US" sz="2400" b="1" dirty="0">
                <a:solidFill>
                  <a:schemeClr val="accent2"/>
                </a:solidFill>
                <a:latin typeface="Syne" pitchFamily="34" charset="0"/>
                <a:ea typeface="Syne" pitchFamily="34" charset="-122"/>
                <a:cs typeface="Syne" pitchFamily="34" charset="-120"/>
              </a:defRPr>
            </a:lvl1pPr>
          </a:lstStyle>
          <a:p>
            <a:pPr marL="0" indent="0" algn="ctr">
              <a:buNone/>
            </a:pPr>
            <a:endParaRPr lang="en-US" sz="2400"/>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5" name="Slide Number Placeholder 0"/>
          <p:cNvSpPr>
            <a:spLocks noGrp="1"/>
          </p:cNvSpPr>
          <p:nvPr>
            <p:ph type="sldNum" sz="quarter" idx="4294967295"/>
          </p:nvPr>
        </p:nvSpPr>
        <p:spPr>
          <a:xfrm>
            <a:off x="11094415" y="6355080"/>
            <a:ext cx="548640" cy="320040"/>
          </a:xfrm>
          <a:prstGeom prst="rect">
            <a:avLst/>
          </a:prstGeom>
          <a:extLst>
            <a:ext uri="{C572A759-6A51-4108-AA02-DFA0A04FC94B}">
              <ma14:wrappingTextBoxFlag xmlns:ma14="http://schemas.microsoft.com/office/mac/drawingml/2011/main" xmlns="" val="0"/>
            </a:ext>
          </a:extLst>
        </p:spPr>
        <p:txBody>
          <a:bodyPr/>
          <a:lstStyle>
            <a:lvl1pPr>
              <a:defRPr sz="1100">
                <a:solidFill>
                  <a:srgbClr val="818182"/>
                </a:solidFill>
                <a:latin typeface="Roboto"/>
                <a:ea typeface="Roboto"/>
                <a:cs typeface="Roboto"/>
              </a:defRPr>
            </a:lvl1pPr>
          </a:lstStyle>
          <a:p>
            <a:pPr algn="r"/>
            <a:fld id="{F7021451-1387-4CA6-816F-3879F97B5CBC}" type="slidenum">
              <a:rPr lang="en-US" b="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xml"/><Relationship Id="rId1" Type="http://schemas.openxmlformats.org/officeDocument/2006/relationships/slideLayout" Target="../slideLayouts/slideLayout4.xml"/><Relationship Id="rId4" Type="http://schemas.openxmlformats.org/officeDocument/2006/relationships/image" Target="../media/image9.pn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image" Target="../media/image10.png"/><Relationship Id="rId7" Type="http://schemas.openxmlformats.org/officeDocument/2006/relationships/image" Target="../media/image14.png"/><Relationship Id="rId2" Type="http://schemas.openxmlformats.org/officeDocument/2006/relationships/notesSlide" Target="../notesSlides/notesSlide6.xml"/><Relationship Id="rId1" Type="http://schemas.openxmlformats.org/officeDocument/2006/relationships/slideLayout" Target="../slideLayouts/slideLayout4.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png"/><Relationship Id="rId9" Type="http://schemas.openxmlformats.org/officeDocument/2006/relationships/image" Target="../media/image16.png"/></Relationships>
</file>

<file path=ppt/slides/_rels/slide7.xml.rels><?xml version="1.0" encoding="UTF-8" standalone="yes"?>
<Relationships xmlns="http://schemas.openxmlformats.org/package/2006/relationships"><Relationship Id="rId3" Type="http://schemas.openxmlformats.org/officeDocument/2006/relationships/image" Target="../media/image17.png"/><Relationship Id="rId7" Type="http://schemas.openxmlformats.org/officeDocument/2006/relationships/image" Target="../media/image21.png"/><Relationship Id="rId2" Type="http://schemas.openxmlformats.org/officeDocument/2006/relationships/notesSlide" Target="../notesSlides/notesSlide7.xml"/><Relationship Id="rId1" Type="http://schemas.openxmlformats.org/officeDocument/2006/relationships/slideLayout" Target="../slideLayouts/slideLayout4.xml"/><Relationship Id="rId6" Type="http://schemas.openxmlformats.org/officeDocument/2006/relationships/image" Target="../media/image20.png"/><Relationship Id="rId5" Type="http://schemas.openxmlformats.org/officeDocument/2006/relationships/image" Target="../media/image19.png"/><Relationship Id="rId4" Type="http://schemas.openxmlformats.org/officeDocument/2006/relationships/image" Target="../media/image18.pn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1.xml"/><Relationship Id="rId1" Type="http://schemas.openxmlformats.org/officeDocument/2006/relationships/slideLayout" Target="../slideLayouts/slideLayout4.xml"/><Relationship Id="rId6" Type="http://schemas.openxmlformats.org/officeDocument/2006/relationships/image" Target="../media/image25.png"/><Relationship Id="rId5" Type="http://schemas.openxmlformats.org/officeDocument/2006/relationships/image" Target="../media/image24.png"/><Relationship Id="rId4" Type="http://schemas.openxmlformats.org/officeDocument/2006/relationships/image" Target="../media/image23.pn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13.xml"/><Relationship Id="rId1" Type="http://schemas.openxmlformats.org/officeDocument/2006/relationships/slideLayout" Target="../slideLayouts/slideLayout4.xml"/><Relationship Id="rId4" Type="http://schemas.openxmlformats.org/officeDocument/2006/relationships/image" Target="../media/image27.png"/></Relationships>
</file>

<file path=ppt/slides/_rels/slide14.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14.xml"/><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15.xml"/><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8" Type="http://schemas.openxmlformats.org/officeDocument/2006/relationships/image" Target="../media/image35.png"/><Relationship Id="rId3" Type="http://schemas.openxmlformats.org/officeDocument/2006/relationships/image" Target="../media/image30.png"/><Relationship Id="rId7" Type="http://schemas.openxmlformats.org/officeDocument/2006/relationships/image" Target="../media/image34.png"/><Relationship Id="rId2" Type="http://schemas.openxmlformats.org/officeDocument/2006/relationships/notesSlide" Target="../notesSlides/notesSlide16.xml"/><Relationship Id="rId1" Type="http://schemas.openxmlformats.org/officeDocument/2006/relationships/slideLayout" Target="../slideLayouts/slideLayout4.xml"/><Relationship Id="rId6" Type="http://schemas.openxmlformats.org/officeDocument/2006/relationships/image" Target="../media/image33.png"/><Relationship Id="rId5" Type="http://schemas.openxmlformats.org/officeDocument/2006/relationships/image" Target="../media/image32.png"/><Relationship Id="rId10" Type="http://schemas.openxmlformats.org/officeDocument/2006/relationships/image" Target="../media/image36.png"/><Relationship Id="rId4" Type="http://schemas.openxmlformats.org/officeDocument/2006/relationships/image" Target="../media/image31.png"/><Relationship Id="rId9" Type="http://schemas.openxmlformats.org/officeDocument/2006/relationships/image" Target="../media/image18.png"/></Relationships>
</file>

<file path=ppt/slides/_rels/slide17.xml.rels><?xml version="1.0" encoding="UTF-8" standalone="yes"?>
<Relationships xmlns="http://schemas.openxmlformats.org/package/2006/relationships"><Relationship Id="rId8" Type="http://schemas.openxmlformats.org/officeDocument/2006/relationships/image" Target="../media/image42.png"/><Relationship Id="rId3" Type="http://schemas.openxmlformats.org/officeDocument/2006/relationships/image" Target="../media/image37.png"/><Relationship Id="rId7" Type="http://schemas.openxmlformats.org/officeDocument/2006/relationships/image" Target="../media/image41.png"/><Relationship Id="rId2" Type="http://schemas.openxmlformats.org/officeDocument/2006/relationships/notesSlide" Target="../notesSlides/notesSlide17.xml"/><Relationship Id="rId1" Type="http://schemas.openxmlformats.org/officeDocument/2006/relationships/slideLayout" Target="../slideLayouts/slideLayout4.xml"/><Relationship Id="rId6" Type="http://schemas.openxmlformats.org/officeDocument/2006/relationships/image" Target="../media/image40.png"/><Relationship Id="rId5" Type="http://schemas.openxmlformats.org/officeDocument/2006/relationships/image" Target="../media/image39.png"/><Relationship Id="rId4" Type="http://schemas.openxmlformats.org/officeDocument/2006/relationships/image" Target="../media/image38.png"/></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23.xml"/><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25.xml"/><Relationship Id="rId1" Type="http://schemas.openxmlformats.org/officeDocument/2006/relationships/slideLayout" Target="../slideLayouts/slideLayout4.xml"/><Relationship Id="rId6" Type="http://schemas.openxmlformats.org/officeDocument/2006/relationships/image" Target="../media/image45.png"/><Relationship Id="rId5" Type="http://schemas.openxmlformats.org/officeDocument/2006/relationships/image" Target="../media/image44.png"/><Relationship Id="rId4" Type="http://schemas.openxmlformats.org/officeDocument/2006/relationships/image" Target="../media/image43.png"/></Relationships>
</file>

<file path=ppt/slides/_rels/slide26.xml.rels><?xml version="1.0" encoding="UTF-8" standalone="yes"?>
<Relationships xmlns="http://schemas.openxmlformats.org/package/2006/relationships"><Relationship Id="rId8" Type="http://schemas.openxmlformats.org/officeDocument/2006/relationships/image" Target="../media/image40.png"/><Relationship Id="rId3" Type="http://schemas.openxmlformats.org/officeDocument/2006/relationships/image" Target="../media/image46.png"/><Relationship Id="rId7" Type="http://schemas.openxmlformats.org/officeDocument/2006/relationships/image" Target="../media/image47.png"/><Relationship Id="rId2" Type="http://schemas.openxmlformats.org/officeDocument/2006/relationships/notesSlide" Target="../notesSlides/notesSlide26.xml"/><Relationship Id="rId1" Type="http://schemas.openxmlformats.org/officeDocument/2006/relationships/slideLayout" Target="../slideLayouts/slideLayout4.xml"/><Relationship Id="rId6" Type="http://schemas.openxmlformats.org/officeDocument/2006/relationships/image" Target="../media/image19.png"/><Relationship Id="rId5" Type="http://schemas.openxmlformats.org/officeDocument/2006/relationships/image" Target="../media/image9.png"/><Relationship Id="rId4" Type="http://schemas.openxmlformats.org/officeDocument/2006/relationships/image" Target="../media/image33.png"/></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5.xml"/></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8.xml"/><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name="Slide 1">
    <p:spTree>
      <p:nvGrpSpPr>
        <p:cNvPr id="1" name=""/>
        <p:cNvGrpSpPr/>
        <p:nvPr/>
      </p:nvGrpSpPr>
      <p:grpSpPr>
        <a:xfrm>
          <a:off x="0" y="0"/>
          <a:ext cx="0" cy="0"/>
          <a:chOff x="0" y="0"/>
          <a:chExt cx="0" cy="0"/>
        </a:xfrm>
      </p:grpSpPr>
      <p:sp>
        <p:nvSpPr>
          <p:cNvPr id="2" name="Text 0"/>
          <p:cNvSpPr>
            <a:spLocks noGrp="1"/>
          </p:cNvSpPr>
          <p:nvPr>
            <p:ph type="body" idx="101" hasCustomPrompt="1"/>
          </p:nvPr>
        </p:nvSpPr>
        <p:spPr>
          <a:xfrm>
            <a:off x="640080" y="1417320"/>
            <a:ext cx="8229600" cy="411480"/>
          </a:xfrm>
          <a:prstGeom prst="rect">
            <a:avLst/>
          </a:prstGeom>
          <a:noFill/>
          <a:ln/>
        </p:spPr>
        <p:txBody>
          <a:bodyPr wrap="square" lIns="0" tIns="0" rIns="0" bIns="0" rtlCol="0" anchor="ctr"/>
          <a:lstStyle/>
          <a:p>
            <a:pPr marL="0" indent="0">
              <a:buNone/>
            </a:pPr>
            <a:r>
              <a:rPr lang="en-US" sz="1600" b="1" kern="0" spc="600">
                <a:solidFill>
                  <a:schemeClr val="accent3"/>
                </a:solidFill>
                <a:latin typeface="Roboto" pitchFamily="34" charset="0"/>
                <a:ea typeface="Roboto" pitchFamily="34" charset="-122"/>
                <a:cs typeface="Roboto" pitchFamily="34" charset="-120"/>
              </a:rPr>
              <a:t>COMMAND 2026  ·  THURSDAY SESSION</a:t>
            </a:r>
            <a:endParaRPr lang="en-US" sz="1600"/>
          </a:p>
        </p:txBody>
      </p:sp>
      <p:sp>
        <p:nvSpPr>
          <p:cNvPr id="3" name="Text 0"/>
          <p:cNvSpPr>
            <a:spLocks noGrp="1"/>
          </p:cNvSpPr>
          <p:nvPr>
            <p:ph type="title" idx="102" hasCustomPrompt="1"/>
          </p:nvPr>
        </p:nvSpPr>
        <p:spPr>
          <a:xfrm>
            <a:off x="640080" y="1874520"/>
            <a:ext cx="10789920" cy="1691640"/>
          </a:xfrm>
          <a:prstGeom prst="rect">
            <a:avLst/>
          </a:prstGeom>
          <a:noFill/>
          <a:ln/>
        </p:spPr>
        <p:txBody>
          <a:bodyPr wrap="square" lIns="0" tIns="0" rIns="0" bIns="0" rtlCol="0" anchor="t"/>
          <a:lstStyle/>
          <a:p>
            <a:pPr marL="0" indent="0" algn="l">
              <a:buNone/>
            </a:pPr>
            <a:r>
              <a:rPr lang="en-US" sz="5000" b="1">
                <a:solidFill>
                  <a:schemeClr val="bg1"/>
                </a:solidFill>
                <a:latin typeface="Syne" pitchFamily="34" charset="0"/>
                <a:ea typeface="Syne" pitchFamily="34" charset="-122"/>
                <a:cs typeface="Syne" pitchFamily="34" charset="-120"/>
              </a:rPr>
              <a:t>Analyze &amp; Advocate with AI</a:t>
            </a:r>
            <a:endParaRPr lang="en-US" sz="5000"/>
          </a:p>
        </p:txBody>
      </p:sp>
      <p:sp>
        <p:nvSpPr>
          <p:cNvPr id="4" name="Text 0"/>
          <p:cNvSpPr>
            <a:spLocks noGrp="1"/>
          </p:cNvSpPr>
          <p:nvPr>
            <p:ph type="body" idx="103" hasCustomPrompt="1"/>
          </p:nvPr>
        </p:nvSpPr>
        <p:spPr>
          <a:xfrm>
            <a:off x="640080" y="3657600"/>
            <a:ext cx="8229600" cy="640080"/>
          </a:xfrm>
          <a:prstGeom prst="rect">
            <a:avLst/>
          </a:prstGeom>
          <a:noFill/>
          <a:ln/>
        </p:spPr>
        <p:txBody>
          <a:bodyPr wrap="square" lIns="0" tIns="0" rIns="0" bIns="0" rtlCol="0" anchor="t"/>
          <a:lstStyle/>
          <a:p>
            <a:pPr marL="0" indent="0">
              <a:buNone/>
            </a:pPr>
            <a:r>
              <a:rPr lang="en-US" sz="2800" b="1">
                <a:solidFill>
                  <a:schemeClr val="accent2"/>
                </a:solidFill>
                <a:latin typeface="Syne" pitchFamily="34" charset="0"/>
                <a:ea typeface="Syne" pitchFamily="34" charset="-122"/>
                <a:cs typeface="Syne" pitchFamily="34" charset="-120"/>
              </a:rPr>
              <a:t>From fleet data, to insight, to influence.</a:t>
            </a:r>
            <a:endParaRPr lang="en-US" sz="2800"/>
          </a:p>
        </p:txBody>
      </p:sp>
      <p:sp>
        <p:nvSpPr>
          <p:cNvPr id="5" name="Text 0"/>
          <p:cNvSpPr>
            <a:spLocks noGrp="1"/>
          </p:cNvSpPr>
          <p:nvPr>
            <p:ph type="body" idx="104" hasCustomPrompt="1"/>
          </p:nvPr>
        </p:nvSpPr>
        <p:spPr>
          <a:xfrm>
            <a:off x="640080" y="4297680"/>
            <a:ext cx="7315200" cy="457200"/>
          </a:xfrm>
          <a:prstGeom prst="rect">
            <a:avLst/>
          </a:prstGeom>
          <a:noFill/>
          <a:ln/>
        </p:spPr>
        <p:txBody>
          <a:bodyPr wrap="square" lIns="0" tIns="0" rIns="0" bIns="0" rtlCol="0" anchor="t"/>
          <a:lstStyle/>
          <a:p>
            <a:pPr marL="0" indent="0">
              <a:buNone/>
            </a:pPr>
            <a:r>
              <a:rPr lang="en-US" sz="1600">
                <a:solidFill>
                  <a:schemeClr val="accent5"/>
                </a:solidFill>
                <a:latin typeface="Roboto" pitchFamily="34" charset="0"/>
                <a:ea typeface="Roboto" pitchFamily="34" charset="-122"/>
                <a:cs typeface="Roboto" pitchFamily="34" charset="-120"/>
              </a:rPr>
              <a:t>Dave Kennerley &amp; Mike Hicks  ·  Thursday, November 5  ·  9:00 AM</a:t>
            </a:r>
            <a:endParaRPr lang="en-US" sz="1600"/>
          </a:p>
        </p:txBody>
      </p:sp>
      <p:pic>
        <p:nvPicPr>
          <p:cNvPr id="6" name="Picture 5" descr="A black and white logo&#10;&#10;AI-generated content may be incorrect.">
            <a:extLst>
              <a:ext uri="{FF2B5EF4-FFF2-40B4-BE49-F238E27FC236}">
                <a16:creationId xmlns:a16="http://schemas.microsoft.com/office/drawing/2014/main" id="{C1E4981D-FEA0-2E46-256E-F198B3060731}"/>
              </a:ext>
            </a:extLst>
          </p:cNvPr>
          <p:cNvPicPr>
            <a:picLocks noChangeAspect="1"/>
          </p:cNvPicPr>
          <p:nvPr/>
        </p:nvPicPr>
        <p:blipFill>
          <a:blip r:embed="rId3"/>
          <a:stretch>
            <a:fillRect/>
          </a:stretch>
        </p:blipFill>
        <p:spPr>
          <a:xfrm>
            <a:off x="9806320" y="5789205"/>
            <a:ext cx="1670198" cy="764216"/>
          </a:xfrm>
          <a:prstGeom prst="rect">
            <a:avLst/>
          </a:prstGeom>
        </p:spPr>
      </p:pic>
      <p:sp>
        <p:nvSpPr>
          <p:cNvPr id="7" name="Text 0">
            <a:extLst>
              <a:ext uri="{FF2B5EF4-FFF2-40B4-BE49-F238E27FC236}">
                <a16:creationId xmlns:a16="http://schemas.microsoft.com/office/drawing/2014/main" id="{AC943439-1E40-FEAF-8389-E6B63912132F}"/>
              </a:ext>
            </a:extLst>
          </p:cNvPr>
          <p:cNvSpPr txBox="1">
            <a:spLocks/>
          </p:cNvSpPr>
          <p:nvPr/>
        </p:nvSpPr>
        <p:spPr>
          <a:xfrm>
            <a:off x="10095968" y="5787301"/>
            <a:ext cx="1077079" cy="223993"/>
          </a:xfrm>
          <a:prstGeom prst="rect">
            <a:avLst/>
          </a:prstGeom>
          <a:noFill/>
          <a:ln/>
        </p:spPr>
        <p:txBody>
          <a:bodyPr wrap="square" lIns="0" tIns="0" rIns="0" bIns="0" rtlCol="0" anchor="t"/>
          <a:lstStyle>
            <a:defPPr>
              <a:defRPr lang="en-US"/>
            </a:defPPr>
            <a:lvl1pPr marL="0" indent="0" algn="l" defTabSz="914400" rtl="0" eaLnBrk="1" latinLnBrk="0" hangingPunct="1">
              <a:spcBef>
                <a:spcPct val="20000"/>
              </a:spcBef>
              <a:buFont typeface="Arial" pitchFamily="34" charset="0"/>
              <a:buNone/>
              <a:defRPr lang="en-US" sz="1300" kern="1200" dirty="0">
                <a:solidFill>
                  <a:srgbClr val="AEBBCB"/>
                </a:solidFill>
                <a:latin typeface="Roboto" pitchFamily="34" charset="0"/>
                <a:ea typeface="Roboto" pitchFamily="34" charset="-122"/>
                <a:cs typeface="Roboto" pitchFamily="34" charset="-120"/>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en-US">
                <a:latin typeface="Roboto"/>
                <a:ea typeface="Roboto"/>
                <a:cs typeface="Roboto"/>
              </a:rPr>
              <a:t>Sponsored by:</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414626-A826-0D57-309B-F98DD1D19D0F}"/>
            </a:ext>
          </a:extLst>
        </p:cNvPr>
        <p:cNvGrpSpPr/>
        <p:nvPr/>
      </p:nvGrpSpPr>
      <p:grpSpPr>
        <a:xfrm>
          <a:off x="0" y="0"/>
          <a:ext cx="0" cy="0"/>
          <a:chOff x="0" y="0"/>
          <a:chExt cx="0" cy="0"/>
        </a:xfrm>
      </p:grpSpPr>
      <p:sp>
        <p:nvSpPr>
          <p:cNvPr id="2" name="Text 1">
            <a:extLst>
              <a:ext uri="{FF2B5EF4-FFF2-40B4-BE49-F238E27FC236}">
                <a16:creationId xmlns:a16="http://schemas.microsoft.com/office/drawing/2014/main" id="{F25B56EC-A5F3-CF3C-B631-832279A65F8C}"/>
              </a:ext>
            </a:extLst>
          </p:cNvPr>
          <p:cNvSpPr>
            <a:spLocks noGrp="1"/>
          </p:cNvSpPr>
          <p:nvPr>
            <p:ph type="body" idx="103" hasCustomPrompt="1"/>
          </p:nvPr>
        </p:nvSpPr>
        <p:spPr>
          <a:xfrm>
            <a:off x="548640" y="365760"/>
            <a:ext cx="8229600" cy="320040"/>
          </a:xfrm>
          <a:prstGeom prst="rect">
            <a:avLst/>
          </a:prstGeom>
          <a:noFill/>
          <a:ln/>
        </p:spPr>
        <p:txBody>
          <a:bodyPr wrap="square" lIns="0" tIns="0" rIns="0" bIns="0" rtlCol="0" anchor="ctr"/>
          <a:lstStyle/>
          <a:p>
            <a:pPr marL="0" indent="0">
              <a:buNone/>
            </a:pPr>
            <a:r>
              <a:rPr lang="en-US" sz="1300" b="1" kern="0" spc="400">
                <a:solidFill>
                  <a:schemeClr val="accent3"/>
                </a:solidFill>
                <a:latin typeface="Roboto" pitchFamily="34" charset="0"/>
                <a:ea typeface="Roboto" pitchFamily="34" charset="-122"/>
                <a:cs typeface="Roboto" pitchFamily="34" charset="-120"/>
              </a:rPr>
              <a:t>SHOW OF HANDS</a:t>
            </a:r>
            <a:endParaRPr lang="en-US" sz="1300"/>
          </a:p>
        </p:txBody>
      </p:sp>
      <p:sp>
        <p:nvSpPr>
          <p:cNvPr id="3" name="Text 1">
            <a:extLst>
              <a:ext uri="{FF2B5EF4-FFF2-40B4-BE49-F238E27FC236}">
                <a16:creationId xmlns:a16="http://schemas.microsoft.com/office/drawing/2014/main" id="{1427F35C-14B1-98D6-AFB6-FE82360FBE4D}"/>
              </a:ext>
            </a:extLst>
          </p:cNvPr>
          <p:cNvSpPr>
            <a:spLocks noGrp="1"/>
          </p:cNvSpPr>
          <p:nvPr>
            <p:ph type="title" idx="104" hasCustomPrompt="1"/>
          </p:nvPr>
        </p:nvSpPr>
        <p:spPr>
          <a:xfrm>
            <a:off x="548640" y="713232"/>
            <a:ext cx="9601200" cy="777240"/>
          </a:xfrm>
          <a:prstGeom prst="rect">
            <a:avLst/>
          </a:prstGeom>
          <a:noFill/>
          <a:ln/>
        </p:spPr>
        <p:txBody>
          <a:bodyPr wrap="square" lIns="0" tIns="0" rIns="0" bIns="0" rtlCol="0" anchor="t"/>
          <a:lstStyle/>
          <a:p>
            <a:pPr marL="0" indent="0" algn="l">
              <a:buNone/>
            </a:pPr>
            <a:r>
              <a:rPr lang="en-US" sz="3600" b="1">
                <a:solidFill>
                  <a:schemeClr val="tx2"/>
                </a:solidFill>
                <a:latin typeface="Syne" pitchFamily="34" charset="0"/>
                <a:ea typeface="Syne" pitchFamily="34" charset="-122"/>
                <a:cs typeface="Syne" pitchFamily="34" charset="-120"/>
              </a:rPr>
              <a:t>Let's Start With You</a:t>
            </a:r>
            <a:endParaRPr lang="en-US" sz="3600"/>
          </a:p>
        </p:txBody>
      </p:sp>
      <p:sp>
        <p:nvSpPr>
          <p:cNvPr id="4" name="Hands card 1">
            <a:extLst>
              <a:ext uri="{FF2B5EF4-FFF2-40B4-BE49-F238E27FC236}">
                <a16:creationId xmlns:a16="http://schemas.microsoft.com/office/drawing/2014/main" id="{8C63ECE8-BA5E-7C0E-920E-991CA43A7A33}"/>
              </a:ext>
            </a:extLst>
          </p:cNvPr>
          <p:cNvSpPr/>
          <p:nvPr/>
        </p:nvSpPr>
        <p:spPr>
          <a:xfrm>
            <a:off x="548640" y="1783080"/>
            <a:ext cx="5394960" cy="3383280"/>
          </a:xfrm>
          <a:prstGeom prst="roundRect">
            <a:avLst>
              <a:gd name="adj" fmla="val 3243"/>
            </a:avLst>
          </a:prstGeom>
          <a:solidFill>
            <a:schemeClr val="tx2"/>
          </a:solidFill>
          <a:ln/>
        </p:spPr>
        <p:txBody>
          <a:bodyPr/>
          <a:lstStyle/>
          <a:p>
            <a:endParaRPr lang="en-US"/>
          </a:p>
        </p:txBody>
      </p:sp>
      <p:sp>
        <p:nvSpPr>
          <p:cNvPr id="5" name="Hands 1 circle">
            <a:extLst>
              <a:ext uri="{FF2B5EF4-FFF2-40B4-BE49-F238E27FC236}">
                <a16:creationId xmlns:a16="http://schemas.microsoft.com/office/drawing/2014/main" id="{85E4EDBC-158D-D98E-CE95-E415F18C664E}"/>
              </a:ext>
            </a:extLst>
          </p:cNvPr>
          <p:cNvSpPr/>
          <p:nvPr/>
        </p:nvSpPr>
        <p:spPr>
          <a:xfrm>
            <a:off x="914400" y="2103120"/>
            <a:ext cx="868680" cy="868680"/>
          </a:xfrm>
          <a:prstGeom prst="ellipse">
            <a:avLst/>
          </a:prstGeom>
          <a:solidFill>
            <a:schemeClr val="accent3"/>
          </a:solidFill>
          <a:ln/>
        </p:spPr>
        <p:txBody>
          <a:bodyPr/>
          <a:lstStyle/>
          <a:p>
            <a:endParaRPr lang="en-US"/>
          </a:p>
        </p:txBody>
      </p:sp>
      <p:pic>
        <p:nvPicPr>
          <p:cNvPr id="6" name="Hands 1 icon" descr="preencoded.png">
            <a:extLst>
              <a:ext uri="{FF2B5EF4-FFF2-40B4-BE49-F238E27FC236}">
                <a16:creationId xmlns:a16="http://schemas.microsoft.com/office/drawing/2014/main" id="{846C20CB-6EF7-4AF6-6203-B172E7F96876}"/>
              </a:ext>
            </a:extLst>
          </p:cNvPr>
          <p:cNvPicPr>
            <a:picLocks noChangeAspect="1"/>
          </p:cNvPicPr>
          <p:nvPr/>
        </p:nvPicPr>
        <p:blipFill>
          <a:blip r:embed="rId3"/>
          <a:stretch>
            <a:fillRect/>
          </a:stretch>
        </p:blipFill>
        <p:spPr>
          <a:xfrm>
            <a:off x="1131570" y="2320290"/>
            <a:ext cx="434340" cy="434340"/>
          </a:xfrm>
          <a:prstGeom prst="rect">
            <a:avLst/>
          </a:prstGeom>
        </p:spPr>
      </p:pic>
      <p:sp>
        <p:nvSpPr>
          <p:cNvPr id="7" name="Text 4">
            <a:extLst>
              <a:ext uri="{FF2B5EF4-FFF2-40B4-BE49-F238E27FC236}">
                <a16:creationId xmlns:a16="http://schemas.microsoft.com/office/drawing/2014/main" id="{BCBAB24D-EDB8-41D5-509A-4A29E47ADB8F}"/>
              </a:ext>
            </a:extLst>
          </p:cNvPr>
          <p:cNvSpPr txBox="1"/>
          <p:nvPr/>
        </p:nvSpPr>
        <p:spPr>
          <a:xfrm>
            <a:off x="2011680" y="2286000"/>
            <a:ext cx="3657600" cy="457200"/>
          </a:xfrm>
          <a:prstGeom prst="rect">
            <a:avLst/>
          </a:prstGeom>
          <a:noFill/>
          <a:ln/>
        </p:spPr>
        <p:txBody>
          <a:bodyPr wrap="square" lIns="0" tIns="0" rIns="0" bIns="0" rtlCol="0" anchor="ctr"/>
          <a:lstStyle/>
          <a:p>
            <a:pPr marL="0" indent="0">
              <a:buNone/>
            </a:pPr>
            <a:r>
              <a:rPr lang="en-US" sz="1800" b="1">
                <a:solidFill>
                  <a:schemeClr val="accent2"/>
                </a:solidFill>
                <a:latin typeface="Syne" pitchFamily="34" charset="0"/>
                <a:ea typeface="Syne"/>
                <a:cs typeface="Syne" pitchFamily="34" charset="-120"/>
              </a:rPr>
              <a:t>Question </a:t>
            </a:r>
            <a:r>
              <a:rPr lang="en-US" b="1">
                <a:solidFill>
                  <a:schemeClr val="accent2"/>
                </a:solidFill>
                <a:latin typeface="Syne" pitchFamily="34" charset="0"/>
                <a:ea typeface="Syne"/>
                <a:cs typeface="Syne" pitchFamily="34" charset="-120"/>
              </a:rPr>
              <a:t>1</a:t>
            </a:r>
            <a:endParaRPr lang="en-US" sz="1800">
              <a:solidFill>
                <a:schemeClr val="accent2"/>
              </a:solidFill>
              <a:ea typeface="Syne"/>
            </a:endParaRPr>
          </a:p>
        </p:txBody>
      </p:sp>
      <p:sp>
        <p:nvSpPr>
          <p:cNvPr id="8" name="Text 5">
            <a:extLst>
              <a:ext uri="{FF2B5EF4-FFF2-40B4-BE49-F238E27FC236}">
                <a16:creationId xmlns:a16="http://schemas.microsoft.com/office/drawing/2014/main" id="{F2A05DFF-7247-EBFB-202D-867285215B8B}"/>
              </a:ext>
            </a:extLst>
          </p:cNvPr>
          <p:cNvSpPr txBox="1"/>
          <p:nvPr/>
        </p:nvSpPr>
        <p:spPr>
          <a:xfrm>
            <a:off x="914400" y="3246120"/>
            <a:ext cx="4663440" cy="1737360"/>
          </a:xfrm>
          <a:prstGeom prst="rect">
            <a:avLst/>
          </a:prstGeom>
          <a:noFill/>
          <a:ln/>
        </p:spPr>
        <p:txBody>
          <a:bodyPr wrap="square" lIns="0" tIns="0" rIns="0" bIns="0" rtlCol="0" anchor="t"/>
          <a:lstStyle/>
          <a:p>
            <a:r>
              <a:rPr lang="en-US" sz="2200" b="1">
                <a:solidFill>
                  <a:schemeClr val="bg1"/>
                </a:solidFill>
                <a:latin typeface="Syne"/>
                <a:ea typeface="Syne"/>
              </a:rPr>
              <a:t>How often are you using AI tools to help manage your fleet?</a:t>
            </a:r>
            <a:endParaRPr lang="en-US">
              <a:solidFill>
                <a:schemeClr val="bg1"/>
              </a:solidFill>
            </a:endParaRPr>
          </a:p>
        </p:txBody>
      </p:sp>
      <p:sp>
        <p:nvSpPr>
          <p:cNvPr id="9" name="Hands card 2">
            <a:extLst>
              <a:ext uri="{FF2B5EF4-FFF2-40B4-BE49-F238E27FC236}">
                <a16:creationId xmlns:a16="http://schemas.microsoft.com/office/drawing/2014/main" id="{FED55551-9A3E-6561-9587-7795D65AEFC1}"/>
              </a:ext>
            </a:extLst>
          </p:cNvPr>
          <p:cNvSpPr/>
          <p:nvPr/>
        </p:nvSpPr>
        <p:spPr>
          <a:xfrm>
            <a:off x="6217920" y="1783080"/>
            <a:ext cx="5394960" cy="3383280"/>
          </a:xfrm>
          <a:prstGeom prst="roundRect">
            <a:avLst>
              <a:gd name="adj" fmla="val 3243"/>
            </a:avLst>
          </a:prstGeom>
          <a:solidFill>
            <a:schemeClr val="bg2"/>
          </a:solidFill>
          <a:ln/>
        </p:spPr>
        <p:txBody>
          <a:bodyPr/>
          <a:lstStyle/>
          <a:p>
            <a:endParaRPr lang="en-US"/>
          </a:p>
        </p:txBody>
      </p:sp>
      <p:sp>
        <p:nvSpPr>
          <p:cNvPr id="10" name="Hands 2 circle">
            <a:extLst>
              <a:ext uri="{FF2B5EF4-FFF2-40B4-BE49-F238E27FC236}">
                <a16:creationId xmlns:a16="http://schemas.microsoft.com/office/drawing/2014/main" id="{C9FC1D7A-64A8-3247-E4FC-B2997DE5347A}"/>
              </a:ext>
            </a:extLst>
          </p:cNvPr>
          <p:cNvSpPr/>
          <p:nvPr/>
        </p:nvSpPr>
        <p:spPr>
          <a:xfrm>
            <a:off x="6583680" y="2103120"/>
            <a:ext cx="868680" cy="868680"/>
          </a:xfrm>
          <a:prstGeom prst="ellipse">
            <a:avLst/>
          </a:prstGeom>
          <a:solidFill>
            <a:schemeClr val="accent3"/>
          </a:solidFill>
          <a:ln/>
        </p:spPr>
        <p:txBody>
          <a:bodyPr/>
          <a:lstStyle/>
          <a:p>
            <a:endParaRPr lang="en-US"/>
          </a:p>
        </p:txBody>
      </p:sp>
      <p:pic>
        <p:nvPicPr>
          <p:cNvPr id="11" name="Hands 2 icon" descr="preencoded.png">
            <a:extLst>
              <a:ext uri="{FF2B5EF4-FFF2-40B4-BE49-F238E27FC236}">
                <a16:creationId xmlns:a16="http://schemas.microsoft.com/office/drawing/2014/main" id="{C84EBB72-8E7B-F5CF-6303-DCA8A9B64A6D}"/>
              </a:ext>
            </a:extLst>
          </p:cNvPr>
          <p:cNvPicPr>
            <a:picLocks noChangeAspect="1"/>
          </p:cNvPicPr>
          <p:nvPr/>
        </p:nvPicPr>
        <p:blipFill>
          <a:blip r:embed="rId3"/>
          <a:stretch>
            <a:fillRect/>
          </a:stretch>
        </p:blipFill>
        <p:spPr>
          <a:xfrm>
            <a:off x="6800850" y="2320290"/>
            <a:ext cx="434340" cy="434340"/>
          </a:xfrm>
          <a:prstGeom prst="rect">
            <a:avLst/>
          </a:prstGeom>
        </p:spPr>
      </p:pic>
      <p:sp>
        <p:nvSpPr>
          <p:cNvPr id="12" name="Text 8">
            <a:extLst>
              <a:ext uri="{FF2B5EF4-FFF2-40B4-BE49-F238E27FC236}">
                <a16:creationId xmlns:a16="http://schemas.microsoft.com/office/drawing/2014/main" id="{AC07A75F-7B5D-95DB-46E0-E8823919039C}"/>
              </a:ext>
            </a:extLst>
          </p:cNvPr>
          <p:cNvSpPr txBox="1"/>
          <p:nvPr/>
        </p:nvSpPr>
        <p:spPr>
          <a:xfrm>
            <a:off x="7680960" y="2286000"/>
            <a:ext cx="3657600" cy="457200"/>
          </a:xfrm>
          <a:prstGeom prst="rect">
            <a:avLst/>
          </a:prstGeom>
          <a:noFill/>
          <a:ln/>
        </p:spPr>
        <p:txBody>
          <a:bodyPr wrap="square" lIns="0" tIns="0" rIns="0" bIns="0" rtlCol="0" anchor="ctr"/>
          <a:lstStyle/>
          <a:p>
            <a:pPr marL="0" indent="0">
              <a:buNone/>
            </a:pPr>
            <a:r>
              <a:rPr lang="en-US" sz="1800" b="1">
                <a:solidFill>
                  <a:schemeClr val="accent1"/>
                </a:solidFill>
                <a:latin typeface="Syne" pitchFamily="34" charset="0"/>
                <a:ea typeface="Syne" pitchFamily="34" charset="-122"/>
                <a:cs typeface="Syne" pitchFamily="34" charset="-120"/>
              </a:rPr>
              <a:t>Question 2</a:t>
            </a:r>
            <a:endParaRPr lang="en-US" sz="1800"/>
          </a:p>
        </p:txBody>
      </p:sp>
      <p:sp>
        <p:nvSpPr>
          <p:cNvPr id="13" name="Text 9">
            <a:extLst>
              <a:ext uri="{FF2B5EF4-FFF2-40B4-BE49-F238E27FC236}">
                <a16:creationId xmlns:a16="http://schemas.microsoft.com/office/drawing/2014/main" id="{B3399CDD-6263-4016-7558-8C6B733AFCA9}"/>
              </a:ext>
            </a:extLst>
          </p:cNvPr>
          <p:cNvSpPr txBox="1"/>
          <p:nvPr/>
        </p:nvSpPr>
        <p:spPr>
          <a:xfrm>
            <a:off x="6583680" y="3246120"/>
            <a:ext cx="4663440" cy="1737360"/>
          </a:xfrm>
          <a:prstGeom prst="rect">
            <a:avLst/>
          </a:prstGeom>
          <a:noFill/>
          <a:ln/>
        </p:spPr>
        <p:txBody>
          <a:bodyPr wrap="square" lIns="0" tIns="0" rIns="0" bIns="0" rtlCol="0" anchor="t"/>
          <a:lstStyle/>
          <a:p>
            <a:r>
              <a:rPr lang="en-US" sz="2200" b="1">
                <a:solidFill>
                  <a:schemeClr val="tx2"/>
                </a:solidFill>
                <a:latin typeface="Syne"/>
              </a:rPr>
              <a:t>Does your organization allow AI tools?  Do they provide licenses?</a:t>
            </a:r>
            <a:endParaRPr lang="en-US">
              <a:solidFill>
                <a:schemeClr val="tx2"/>
              </a:solidFill>
            </a:endParaRPr>
          </a:p>
        </p:txBody>
      </p:sp>
      <p:sp>
        <p:nvSpPr>
          <p:cNvPr id="25" name="Slide Number Placeholder 0">
            <a:extLst>
              <a:ext uri="{FF2B5EF4-FFF2-40B4-BE49-F238E27FC236}">
                <a16:creationId xmlns:a16="http://schemas.microsoft.com/office/drawing/2014/main" id="{746D2A02-E4CA-F5BD-FAF2-C64762E8C9DE}"/>
              </a:ext>
            </a:extLst>
          </p:cNvPr>
          <p:cNvSpPr>
            <a:spLocks noGrp="1"/>
          </p:cNvSpPr>
          <p:nvPr>
            <p:ph type="sldNum" sz="quarter" idx="4294967295"/>
          </p:nvPr>
        </p:nvSpPr>
        <p:spPr>
          <a:xfrm>
            <a:off x="11094415" y="6446520"/>
            <a:ext cx="548640" cy="274320"/>
          </a:xfrm>
          <a:prstGeom prst="rect">
            <a:avLst/>
          </a:prstGeom>
          <a:extLst>
            <a:ext uri="{C572A759-6A51-4108-AA02-DFA0A04FC94B}">
              <ma14:wrappingTextBoxFlag xmlns:ma14="http://schemas.microsoft.com/office/mac/drawingml/2011/main" xmlns="" val="0"/>
            </a:ext>
          </a:extLst>
        </p:spPr>
        <p:txBody>
          <a:bodyPr/>
          <a:lstStyle>
            <a:lvl1pPr>
              <a:defRPr sz="1000">
                <a:solidFill>
                  <a:srgbClr val="DCE7F3"/>
                </a:solidFill>
                <a:latin typeface="Roboto"/>
                <a:ea typeface="Roboto"/>
                <a:cs typeface="Roboto"/>
              </a:defRPr>
            </a:lvl1pPr>
          </a:lstStyle>
          <a:p>
            <a:pPr algn="r"/>
            <a:fld id="{F7021451-1387-4CA6-816F-3879F97B5CBC}" type="slidenum">
              <a:rPr lang="en-US" b="0"/>
              <a:t>2</a:t>
            </a:fld>
            <a:endParaRPr lang="en-US"/>
          </a:p>
        </p:txBody>
      </p:sp>
    </p:spTree>
    <p:extLst>
      <p:ext uri="{BB962C8B-B14F-4D97-AF65-F5344CB8AC3E}">
        <p14:creationId xmlns:p14="http://schemas.microsoft.com/office/powerpoint/2010/main" val="277695979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 2">
    <p:spTree>
      <p:nvGrpSpPr>
        <p:cNvPr id="1" name=""/>
        <p:cNvGrpSpPr/>
        <p:nvPr/>
      </p:nvGrpSpPr>
      <p:grpSpPr>
        <a:xfrm>
          <a:off x="0" y="0"/>
          <a:ext cx="0" cy="0"/>
          <a:chOff x="0" y="0"/>
          <a:chExt cx="0" cy="0"/>
        </a:xfrm>
      </p:grpSpPr>
      <p:sp>
        <p:nvSpPr>
          <p:cNvPr id="2" name="Text 1"/>
          <p:cNvSpPr>
            <a:spLocks noGrp="1"/>
          </p:cNvSpPr>
          <p:nvPr>
            <p:ph type="body" idx="103" hasCustomPrompt="1"/>
          </p:nvPr>
        </p:nvSpPr>
        <p:spPr>
          <a:xfrm>
            <a:off x="548640" y="365760"/>
            <a:ext cx="8229600" cy="320040"/>
          </a:xfrm>
          <a:prstGeom prst="rect">
            <a:avLst/>
          </a:prstGeom>
          <a:noFill/>
          <a:ln/>
        </p:spPr>
        <p:txBody>
          <a:bodyPr wrap="square" lIns="0" tIns="0" rIns="0" bIns="0" rtlCol="0" anchor="ctr"/>
          <a:lstStyle/>
          <a:p>
            <a:pPr marL="0" indent="0">
              <a:buNone/>
            </a:pPr>
            <a:r>
              <a:rPr lang="en-US" sz="1300" b="1" kern="0" spc="400">
                <a:solidFill>
                  <a:schemeClr val="accent3"/>
                </a:solidFill>
                <a:latin typeface="Roboto" pitchFamily="34" charset="0"/>
                <a:ea typeface="Roboto" pitchFamily="34" charset="-122"/>
                <a:cs typeface="Roboto" pitchFamily="34" charset="-120"/>
              </a:rPr>
              <a:t>SHOW OF HANDS</a:t>
            </a:r>
            <a:endParaRPr lang="en-US" sz="1300"/>
          </a:p>
        </p:txBody>
      </p:sp>
      <p:sp>
        <p:nvSpPr>
          <p:cNvPr id="3" name="Text 1"/>
          <p:cNvSpPr>
            <a:spLocks noGrp="1"/>
          </p:cNvSpPr>
          <p:nvPr>
            <p:ph type="title" idx="104" hasCustomPrompt="1"/>
          </p:nvPr>
        </p:nvSpPr>
        <p:spPr>
          <a:xfrm>
            <a:off x="548640" y="713232"/>
            <a:ext cx="9601200" cy="777240"/>
          </a:xfrm>
          <a:prstGeom prst="rect">
            <a:avLst/>
          </a:prstGeom>
          <a:noFill/>
          <a:ln/>
        </p:spPr>
        <p:txBody>
          <a:bodyPr wrap="square" lIns="0" tIns="0" rIns="0" bIns="0" rtlCol="0" anchor="t"/>
          <a:lstStyle/>
          <a:p>
            <a:pPr marL="0" indent="0" algn="l">
              <a:buNone/>
            </a:pPr>
            <a:r>
              <a:rPr lang="en-US" sz="3600" b="1">
                <a:solidFill>
                  <a:schemeClr val="tx2"/>
                </a:solidFill>
                <a:latin typeface="Syne" pitchFamily="34" charset="0"/>
                <a:ea typeface="Syne" pitchFamily="34" charset="-122"/>
                <a:cs typeface="Syne" pitchFamily="34" charset="-120"/>
              </a:rPr>
              <a:t>Let's Start With You</a:t>
            </a:r>
            <a:endParaRPr lang="en-US" sz="3600"/>
          </a:p>
        </p:txBody>
      </p:sp>
      <p:sp>
        <p:nvSpPr>
          <p:cNvPr id="4" name="Hands card 1"/>
          <p:cNvSpPr/>
          <p:nvPr/>
        </p:nvSpPr>
        <p:spPr>
          <a:xfrm>
            <a:off x="548640" y="1783080"/>
            <a:ext cx="5394960" cy="3383280"/>
          </a:xfrm>
          <a:prstGeom prst="roundRect">
            <a:avLst>
              <a:gd name="adj" fmla="val 3243"/>
            </a:avLst>
          </a:prstGeom>
          <a:solidFill>
            <a:schemeClr val="tx2"/>
          </a:solidFill>
          <a:ln/>
        </p:spPr>
        <p:txBody>
          <a:bodyPr/>
          <a:lstStyle/>
          <a:p>
            <a:endParaRPr lang="en-US"/>
          </a:p>
        </p:txBody>
      </p:sp>
      <p:sp>
        <p:nvSpPr>
          <p:cNvPr id="5" name="Hands 1 circle"/>
          <p:cNvSpPr/>
          <p:nvPr/>
        </p:nvSpPr>
        <p:spPr>
          <a:xfrm>
            <a:off x="914400" y="2103120"/>
            <a:ext cx="868680" cy="868680"/>
          </a:xfrm>
          <a:prstGeom prst="ellipse">
            <a:avLst/>
          </a:prstGeom>
          <a:solidFill>
            <a:schemeClr val="accent3"/>
          </a:solidFill>
          <a:ln/>
        </p:spPr>
        <p:txBody>
          <a:bodyPr/>
          <a:lstStyle/>
          <a:p>
            <a:endParaRPr lang="en-US"/>
          </a:p>
        </p:txBody>
      </p:sp>
      <p:pic>
        <p:nvPicPr>
          <p:cNvPr id="6" name="Hands 1 icon" descr="preencoded.png"/>
          <p:cNvPicPr>
            <a:picLocks noChangeAspect="1"/>
          </p:cNvPicPr>
          <p:nvPr/>
        </p:nvPicPr>
        <p:blipFill>
          <a:blip r:embed="rId3"/>
          <a:stretch>
            <a:fillRect/>
          </a:stretch>
        </p:blipFill>
        <p:spPr>
          <a:xfrm>
            <a:off x="1131570" y="2320290"/>
            <a:ext cx="434340" cy="434340"/>
          </a:xfrm>
          <a:prstGeom prst="rect">
            <a:avLst/>
          </a:prstGeom>
        </p:spPr>
      </p:pic>
      <p:sp>
        <p:nvSpPr>
          <p:cNvPr id="7" name="Text 4"/>
          <p:cNvSpPr txBox="1"/>
          <p:nvPr/>
        </p:nvSpPr>
        <p:spPr>
          <a:xfrm>
            <a:off x="2011680" y="2286000"/>
            <a:ext cx="3657600" cy="457200"/>
          </a:xfrm>
          <a:prstGeom prst="rect">
            <a:avLst/>
          </a:prstGeom>
          <a:noFill/>
          <a:ln/>
        </p:spPr>
        <p:txBody>
          <a:bodyPr wrap="square" lIns="0" tIns="0" rIns="0" bIns="0" rtlCol="0" anchor="ctr"/>
          <a:lstStyle/>
          <a:p>
            <a:pPr marL="0" indent="0">
              <a:buNone/>
            </a:pPr>
            <a:r>
              <a:rPr lang="en-US" sz="1800" b="1">
                <a:solidFill>
                  <a:schemeClr val="accent2"/>
                </a:solidFill>
                <a:latin typeface="Syne"/>
                <a:ea typeface="Syne"/>
                <a:cs typeface="Syne" pitchFamily="34" charset="-120"/>
              </a:rPr>
              <a:t>Question </a:t>
            </a:r>
            <a:r>
              <a:rPr lang="en-US" b="1">
                <a:solidFill>
                  <a:schemeClr val="accent2"/>
                </a:solidFill>
                <a:latin typeface="Syne"/>
                <a:ea typeface="Syne"/>
                <a:cs typeface="Syne" pitchFamily="34" charset="-120"/>
              </a:rPr>
              <a:t>3</a:t>
            </a:r>
            <a:endParaRPr lang="en-US" sz="1800"/>
          </a:p>
        </p:txBody>
      </p:sp>
      <p:sp>
        <p:nvSpPr>
          <p:cNvPr id="8" name="Text 5"/>
          <p:cNvSpPr txBox="1"/>
          <p:nvPr/>
        </p:nvSpPr>
        <p:spPr>
          <a:xfrm>
            <a:off x="914400" y="3246120"/>
            <a:ext cx="4663440" cy="1737360"/>
          </a:xfrm>
          <a:prstGeom prst="rect">
            <a:avLst/>
          </a:prstGeom>
          <a:noFill/>
          <a:ln/>
        </p:spPr>
        <p:txBody>
          <a:bodyPr wrap="square" lIns="0" tIns="0" rIns="0" bIns="0" rtlCol="0" anchor="t"/>
          <a:lstStyle/>
          <a:p>
            <a:r>
              <a:rPr lang="en-US" sz="2200" b="1">
                <a:solidFill>
                  <a:schemeClr val="bg1"/>
                </a:solidFill>
                <a:latin typeface="Syne"/>
                <a:ea typeface="Syne"/>
                <a:cs typeface="Syne" pitchFamily="34" charset="-120"/>
              </a:rPr>
              <a:t>Has your leadership</a:t>
            </a:r>
            <a:r>
              <a:rPr lang="en-US" sz="2200" b="1">
                <a:solidFill>
                  <a:schemeClr val="bg1"/>
                </a:solidFill>
                <a:latin typeface="Syne"/>
                <a:ea typeface="Syne" pitchFamily="34" charset="-122"/>
                <a:cs typeface="Syne" pitchFamily="34" charset="-120"/>
              </a:rPr>
              <a:t> asked about the fleet when nothing was wrong in the last six months.</a:t>
            </a:r>
            <a:endParaRPr lang="en-US" sz="2200">
              <a:solidFill>
                <a:schemeClr val="bg1"/>
              </a:solidFill>
              <a:latin typeface="Syne"/>
            </a:endParaRPr>
          </a:p>
        </p:txBody>
      </p:sp>
      <p:sp>
        <p:nvSpPr>
          <p:cNvPr id="9" name="Hands card 2"/>
          <p:cNvSpPr/>
          <p:nvPr/>
        </p:nvSpPr>
        <p:spPr>
          <a:xfrm>
            <a:off x="6217920" y="1783080"/>
            <a:ext cx="5394960" cy="3383280"/>
          </a:xfrm>
          <a:prstGeom prst="roundRect">
            <a:avLst>
              <a:gd name="adj" fmla="val 3243"/>
            </a:avLst>
          </a:prstGeom>
          <a:solidFill>
            <a:schemeClr val="bg2"/>
          </a:solidFill>
          <a:ln/>
        </p:spPr>
        <p:txBody>
          <a:bodyPr/>
          <a:lstStyle/>
          <a:p>
            <a:endParaRPr lang="en-US"/>
          </a:p>
        </p:txBody>
      </p:sp>
      <p:sp>
        <p:nvSpPr>
          <p:cNvPr id="10" name="Hands 2 circle"/>
          <p:cNvSpPr/>
          <p:nvPr/>
        </p:nvSpPr>
        <p:spPr>
          <a:xfrm>
            <a:off x="6583680" y="2103120"/>
            <a:ext cx="868680" cy="868680"/>
          </a:xfrm>
          <a:prstGeom prst="ellipse">
            <a:avLst/>
          </a:prstGeom>
          <a:solidFill>
            <a:schemeClr val="accent3"/>
          </a:solidFill>
          <a:ln/>
        </p:spPr>
        <p:txBody>
          <a:bodyPr/>
          <a:lstStyle/>
          <a:p>
            <a:endParaRPr lang="en-US"/>
          </a:p>
        </p:txBody>
      </p:sp>
      <p:pic>
        <p:nvPicPr>
          <p:cNvPr id="11" name="Hands 2 icon" descr="preencoded.png"/>
          <p:cNvPicPr>
            <a:picLocks noChangeAspect="1"/>
          </p:cNvPicPr>
          <p:nvPr/>
        </p:nvPicPr>
        <p:blipFill>
          <a:blip r:embed="rId3"/>
          <a:stretch>
            <a:fillRect/>
          </a:stretch>
        </p:blipFill>
        <p:spPr>
          <a:xfrm>
            <a:off x="6800850" y="2320290"/>
            <a:ext cx="434340" cy="434340"/>
          </a:xfrm>
          <a:prstGeom prst="rect">
            <a:avLst/>
          </a:prstGeom>
        </p:spPr>
      </p:pic>
      <p:sp>
        <p:nvSpPr>
          <p:cNvPr id="12" name="Text 8"/>
          <p:cNvSpPr txBox="1"/>
          <p:nvPr/>
        </p:nvSpPr>
        <p:spPr>
          <a:xfrm>
            <a:off x="7680960" y="2286000"/>
            <a:ext cx="3657600" cy="457200"/>
          </a:xfrm>
          <a:prstGeom prst="rect">
            <a:avLst/>
          </a:prstGeom>
          <a:noFill/>
          <a:ln/>
        </p:spPr>
        <p:txBody>
          <a:bodyPr wrap="square" lIns="0" tIns="0" rIns="0" bIns="0" rtlCol="0" anchor="ctr"/>
          <a:lstStyle/>
          <a:p>
            <a:pPr marL="0" indent="0">
              <a:buNone/>
            </a:pPr>
            <a:r>
              <a:rPr lang="en-US" sz="1800" b="1">
                <a:solidFill>
                  <a:schemeClr val="accent1"/>
                </a:solidFill>
                <a:latin typeface="Syne" pitchFamily="34" charset="0"/>
                <a:ea typeface="Syne"/>
                <a:cs typeface="Syne" pitchFamily="34" charset="-120"/>
              </a:rPr>
              <a:t>Question </a:t>
            </a:r>
            <a:r>
              <a:rPr lang="en-US" b="1">
                <a:solidFill>
                  <a:schemeClr val="accent1"/>
                </a:solidFill>
                <a:latin typeface="Syne" pitchFamily="34" charset="0"/>
                <a:ea typeface="Syne"/>
                <a:cs typeface="Syne" pitchFamily="34" charset="-120"/>
              </a:rPr>
              <a:t>4</a:t>
            </a:r>
            <a:endParaRPr lang="en-US" sz="1800"/>
          </a:p>
        </p:txBody>
      </p:sp>
      <p:sp>
        <p:nvSpPr>
          <p:cNvPr id="13" name="Text 9"/>
          <p:cNvSpPr txBox="1"/>
          <p:nvPr/>
        </p:nvSpPr>
        <p:spPr>
          <a:xfrm>
            <a:off x="6583680" y="3246120"/>
            <a:ext cx="4663440" cy="1737360"/>
          </a:xfrm>
          <a:prstGeom prst="rect">
            <a:avLst/>
          </a:prstGeom>
          <a:noFill/>
          <a:ln/>
        </p:spPr>
        <p:txBody>
          <a:bodyPr wrap="square" lIns="0" tIns="0" rIns="0" bIns="0" rtlCol="0" anchor="t"/>
          <a:lstStyle/>
          <a:p>
            <a:pPr marL="0" indent="0">
              <a:buNone/>
            </a:pPr>
            <a:r>
              <a:rPr lang="en-US" sz="2200" b="1">
                <a:solidFill>
                  <a:schemeClr val="tx2"/>
                </a:solidFill>
                <a:latin typeface="Syne" pitchFamily="34" charset="0"/>
                <a:ea typeface="Syne" pitchFamily="34" charset="-122"/>
                <a:cs typeface="Syne" pitchFamily="34" charset="-120"/>
              </a:rPr>
              <a:t>Raise your hand if building a report for your boss takes you more than a day.</a:t>
            </a:r>
            <a:endParaRPr lang="en-US" sz="2200"/>
          </a:p>
        </p:txBody>
      </p:sp>
      <p:sp>
        <p:nvSpPr>
          <p:cNvPr id="25" name="Slide Number Placeholder 0"/>
          <p:cNvSpPr>
            <a:spLocks noGrp="1"/>
          </p:cNvSpPr>
          <p:nvPr>
            <p:ph type="sldNum" sz="quarter" idx="4294967295"/>
          </p:nvPr>
        </p:nvSpPr>
        <p:spPr>
          <a:xfrm>
            <a:off x="11094415" y="6446520"/>
            <a:ext cx="548640" cy="274320"/>
          </a:xfrm>
          <a:prstGeom prst="rect">
            <a:avLst/>
          </a:prstGeom>
          <a:extLst>
            <a:ext uri="{C572A759-6A51-4108-AA02-DFA0A04FC94B}">
              <ma14:wrappingTextBoxFlag xmlns:ma14="http://schemas.microsoft.com/office/mac/drawingml/2011/main" xmlns="" val="0"/>
            </a:ext>
          </a:extLst>
        </p:spPr>
        <p:txBody>
          <a:bodyPr/>
          <a:lstStyle>
            <a:lvl1pPr>
              <a:defRPr sz="1000">
                <a:solidFill>
                  <a:srgbClr val="DCE7F3"/>
                </a:solidFill>
                <a:latin typeface="Roboto"/>
                <a:ea typeface="Roboto"/>
                <a:cs typeface="Roboto"/>
              </a:defRPr>
            </a:lvl1pPr>
          </a:lstStyle>
          <a:p>
            <a:pPr algn="r"/>
            <a:fld id="{F7021451-1387-4CA6-816F-3879F97B5CBC}" type="slidenum">
              <a:rPr lang="en-US" b="0"/>
              <a:t>3</a:t>
            </a:fld>
            <a:endParaRPr lang="en-US"/>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 3">
    <p:spTree>
      <p:nvGrpSpPr>
        <p:cNvPr id="1" name=""/>
        <p:cNvGrpSpPr/>
        <p:nvPr/>
      </p:nvGrpSpPr>
      <p:grpSpPr>
        <a:xfrm>
          <a:off x="0" y="0"/>
          <a:ext cx="0" cy="0"/>
          <a:chOff x="0" y="0"/>
          <a:chExt cx="0" cy="0"/>
        </a:xfrm>
      </p:grpSpPr>
      <p:sp>
        <p:nvSpPr>
          <p:cNvPr id="2" name="Text 1"/>
          <p:cNvSpPr>
            <a:spLocks noGrp="1"/>
          </p:cNvSpPr>
          <p:nvPr>
            <p:ph type="body" idx="103" hasCustomPrompt="1"/>
          </p:nvPr>
        </p:nvSpPr>
        <p:spPr>
          <a:xfrm>
            <a:off x="548640" y="365760"/>
            <a:ext cx="8229600" cy="320040"/>
          </a:xfrm>
          <a:prstGeom prst="rect">
            <a:avLst/>
          </a:prstGeom>
          <a:noFill/>
          <a:ln/>
        </p:spPr>
        <p:txBody>
          <a:bodyPr wrap="square" lIns="0" tIns="0" rIns="0" bIns="0" rtlCol="0" anchor="ctr"/>
          <a:lstStyle/>
          <a:p>
            <a:pPr marL="0" indent="0">
              <a:buNone/>
            </a:pPr>
            <a:r>
              <a:rPr lang="en-US" sz="1300" b="1" kern="0" spc="400">
                <a:solidFill>
                  <a:schemeClr val="accent3"/>
                </a:solidFill>
                <a:latin typeface="Roboto" pitchFamily="34" charset="0"/>
                <a:ea typeface="Roboto" pitchFamily="34" charset="-122"/>
                <a:cs typeface="Roboto" pitchFamily="34" charset="-120"/>
              </a:rPr>
              <a:t>THE PROBLEM</a:t>
            </a:r>
            <a:endParaRPr lang="en-US" sz="1300"/>
          </a:p>
        </p:txBody>
      </p:sp>
      <p:sp>
        <p:nvSpPr>
          <p:cNvPr id="3" name="Text 1"/>
          <p:cNvSpPr>
            <a:spLocks noGrp="1"/>
          </p:cNvSpPr>
          <p:nvPr>
            <p:ph type="title" idx="104" hasCustomPrompt="1"/>
          </p:nvPr>
        </p:nvSpPr>
        <p:spPr>
          <a:xfrm>
            <a:off x="548640" y="713232"/>
            <a:ext cx="9601200" cy="777240"/>
          </a:xfrm>
          <a:prstGeom prst="rect">
            <a:avLst/>
          </a:prstGeom>
          <a:noFill/>
          <a:ln/>
        </p:spPr>
        <p:txBody>
          <a:bodyPr wrap="square" lIns="0" tIns="0" rIns="0" bIns="0" rtlCol="0" anchor="t"/>
          <a:lstStyle/>
          <a:p>
            <a:pPr marL="0" indent="0" algn="l">
              <a:buNone/>
            </a:pPr>
            <a:r>
              <a:rPr lang="en-US" sz="3600" b="1">
                <a:solidFill>
                  <a:schemeClr val="tx2"/>
                </a:solidFill>
                <a:latin typeface="Syne" pitchFamily="34" charset="0"/>
                <a:ea typeface="Syne" pitchFamily="34" charset="-122"/>
                <a:cs typeface="Syne" pitchFamily="34" charset="-120"/>
              </a:rPr>
              <a:t>Fleets Are Judged by Their Problems</a:t>
            </a:r>
            <a:endParaRPr lang="en-US" sz="3600"/>
          </a:p>
        </p:txBody>
      </p:sp>
      <p:sp>
        <p:nvSpPr>
          <p:cNvPr id="4" name="Problem banner"/>
          <p:cNvSpPr/>
          <p:nvPr/>
        </p:nvSpPr>
        <p:spPr>
          <a:xfrm>
            <a:off x="548640" y="1783080"/>
            <a:ext cx="11064240" cy="1463040"/>
          </a:xfrm>
          <a:prstGeom prst="roundRect">
            <a:avLst>
              <a:gd name="adj" fmla="val 9375"/>
            </a:avLst>
          </a:prstGeom>
          <a:solidFill>
            <a:schemeClr val="tx2"/>
          </a:solidFill>
          <a:ln/>
        </p:spPr>
        <p:txBody>
          <a:bodyPr/>
          <a:lstStyle/>
          <a:p>
            <a:endParaRPr lang="en-US"/>
          </a:p>
        </p:txBody>
      </p:sp>
      <p:sp>
        <p:nvSpPr>
          <p:cNvPr id="5" name="Text 3"/>
          <p:cNvSpPr txBox="1"/>
          <p:nvPr/>
        </p:nvSpPr>
        <p:spPr>
          <a:xfrm>
            <a:off x="914400" y="1783080"/>
            <a:ext cx="10332720" cy="1463040"/>
          </a:xfrm>
          <a:prstGeom prst="rect">
            <a:avLst/>
          </a:prstGeom>
          <a:noFill/>
          <a:ln/>
        </p:spPr>
        <p:txBody>
          <a:bodyPr wrap="square" lIns="0" tIns="0" rIns="0" bIns="0" rtlCol="0" anchor="ctr"/>
          <a:lstStyle/>
          <a:p>
            <a:pPr marL="0" indent="0">
              <a:buNone/>
            </a:pPr>
            <a:r>
              <a:rPr lang="en-US" sz="2800" b="1">
                <a:solidFill>
                  <a:schemeClr val="bg1"/>
                </a:solidFill>
                <a:latin typeface="Syne" pitchFamily="34" charset="0"/>
                <a:ea typeface="Syne" pitchFamily="34" charset="-122"/>
                <a:cs typeface="Syne" pitchFamily="34" charset="-120"/>
              </a:rPr>
              <a:t>Your fleet's best story is sitting in a spreadsheet nobody reads.</a:t>
            </a:r>
            <a:endParaRPr lang="en-US" sz="2800"/>
          </a:p>
        </p:txBody>
      </p:sp>
      <p:sp>
        <p:nvSpPr>
          <p:cNvPr id="6" name="Half card 1"/>
          <p:cNvSpPr/>
          <p:nvPr/>
        </p:nvSpPr>
        <p:spPr>
          <a:xfrm>
            <a:off x="548640" y="3520440"/>
            <a:ext cx="5394960" cy="1920240"/>
          </a:xfrm>
          <a:prstGeom prst="roundRect">
            <a:avLst>
              <a:gd name="adj" fmla="val 5714"/>
            </a:avLst>
          </a:prstGeom>
          <a:solidFill>
            <a:schemeClr val="bg2"/>
          </a:solidFill>
          <a:ln/>
        </p:spPr>
        <p:txBody>
          <a:bodyPr/>
          <a:lstStyle/>
          <a:p>
            <a:endParaRPr lang="en-US"/>
          </a:p>
        </p:txBody>
      </p:sp>
      <p:sp>
        <p:nvSpPr>
          <p:cNvPr id="7" name="Half 1 circle"/>
          <p:cNvSpPr/>
          <p:nvPr/>
        </p:nvSpPr>
        <p:spPr>
          <a:xfrm>
            <a:off x="868680" y="3794760"/>
            <a:ext cx="777240" cy="777240"/>
          </a:xfrm>
          <a:prstGeom prst="ellipse">
            <a:avLst/>
          </a:prstGeom>
          <a:solidFill>
            <a:schemeClr val="accent1"/>
          </a:solidFill>
          <a:ln/>
        </p:spPr>
        <p:txBody>
          <a:bodyPr/>
          <a:lstStyle/>
          <a:p>
            <a:endParaRPr lang="en-US"/>
          </a:p>
        </p:txBody>
      </p:sp>
      <p:pic>
        <p:nvPicPr>
          <p:cNvPr id="8" name="Half 1 icon" descr="preencoded.png"/>
          <p:cNvPicPr>
            <a:picLocks noChangeAspect="1"/>
          </p:cNvPicPr>
          <p:nvPr/>
        </p:nvPicPr>
        <p:blipFill>
          <a:blip r:embed="rId3"/>
          <a:stretch>
            <a:fillRect/>
          </a:stretch>
        </p:blipFill>
        <p:spPr>
          <a:xfrm>
            <a:off x="1062990" y="3989070"/>
            <a:ext cx="388620" cy="388620"/>
          </a:xfrm>
          <a:prstGeom prst="rect">
            <a:avLst/>
          </a:prstGeom>
        </p:spPr>
      </p:pic>
      <p:sp>
        <p:nvSpPr>
          <p:cNvPr id="9" name="Text 6"/>
          <p:cNvSpPr txBox="1"/>
          <p:nvPr/>
        </p:nvSpPr>
        <p:spPr>
          <a:xfrm>
            <a:off x="1874520" y="3767328"/>
            <a:ext cx="3840480" cy="274320"/>
          </a:xfrm>
          <a:prstGeom prst="rect">
            <a:avLst/>
          </a:prstGeom>
          <a:noFill/>
          <a:ln/>
        </p:spPr>
        <p:txBody>
          <a:bodyPr wrap="square" lIns="0" tIns="0" rIns="0" bIns="0" rtlCol="0" anchor="t"/>
          <a:lstStyle/>
          <a:p>
            <a:pPr marL="0" indent="0">
              <a:buNone/>
            </a:pPr>
            <a:r>
              <a:rPr lang="en-US" sz="1200" b="1" kern="0" spc="300">
                <a:solidFill>
                  <a:schemeClr val="accent1"/>
                </a:solidFill>
              </a:rPr>
              <a:t>PART 1 · ANALYZE</a:t>
            </a:r>
            <a:endParaRPr lang="en-US" sz="1200"/>
          </a:p>
        </p:txBody>
      </p:sp>
      <p:sp>
        <p:nvSpPr>
          <p:cNvPr id="10" name="Text 7"/>
          <p:cNvSpPr txBox="1"/>
          <p:nvPr/>
        </p:nvSpPr>
        <p:spPr>
          <a:xfrm>
            <a:off x="1874520" y="4069080"/>
            <a:ext cx="3840480" cy="457200"/>
          </a:xfrm>
          <a:prstGeom prst="rect">
            <a:avLst/>
          </a:prstGeom>
          <a:noFill/>
          <a:ln/>
        </p:spPr>
        <p:txBody>
          <a:bodyPr wrap="square" lIns="0" tIns="0" rIns="0" bIns="0" rtlCol="0" anchor="t"/>
          <a:lstStyle/>
          <a:p>
            <a:pPr marL="0" indent="0">
              <a:buNone/>
            </a:pPr>
            <a:r>
              <a:rPr lang="en-US" sz="2200" b="1">
                <a:solidFill>
                  <a:schemeClr val="tx2"/>
                </a:solidFill>
                <a:latin typeface="Syne" pitchFamily="34" charset="0"/>
                <a:ea typeface="Syne" pitchFamily="34" charset="-122"/>
                <a:cs typeface="Syne" pitchFamily="34" charset="-120"/>
              </a:rPr>
              <a:t>Find the story</a:t>
            </a:r>
            <a:endParaRPr lang="en-US" sz="2200"/>
          </a:p>
        </p:txBody>
      </p:sp>
      <p:sp>
        <p:nvSpPr>
          <p:cNvPr id="11" name="Text 8"/>
          <p:cNvSpPr txBox="1"/>
          <p:nvPr/>
        </p:nvSpPr>
        <p:spPr>
          <a:xfrm>
            <a:off x="1874520" y="4572000"/>
            <a:ext cx="3840480" cy="777240"/>
          </a:xfrm>
          <a:prstGeom prst="rect">
            <a:avLst/>
          </a:prstGeom>
          <a:noFill/>
          <a:ln/>
        </p:spPr>
        <p:txBody>
          <a:bodyPr wrap="square" lIns="0" tIns="0" rIns="0" bIns="0" rtlCol="0" anchor="t"/>
          <a:lstStyle/>
          <a:p>
            <a:pPr marL="0" indent="0">
              <a:buNone/>
            </a:pPr>
            <a:r>
              <a:rPr lang="en-US" sz="1400">
                <a:solidFill>
                  <a:schemeClr val="tx1"/>
                </a:solidFill>
              </a:rPr>
              <a:t>Use AI to surface what your data is already telling you, in minutes instead of days.</a:t>
            </a:r>
            <a:endParaRPr lang="en-US" sz="1400"/>
          </a:p>
        </p:txBody>
      </p:sp>
      <p:sp>
        <p:nvSpPr>
          <p:cNvPr id="12" name="Half card 2"/>
          <p:cNvSpPr/>
          <p:nvPr/>
        </p:nvSpPr>
        <p:spPr>
          <a:xfrm>
            <a:off x="6217920" y="3520440"/>
            <a:ext cx="5394960" cy="1920240"/>
          </a:xfrm>
          <a:prstGeom prst="roundRect">
            <a:avLst>
              <a:gd name="adj" fmla="val 5714"/>
            </a:avLst>
          </a:prstGeom>
          <a:solidFill>
            <a:schemeClr val="bg2"/>
          </a:solidFill>
          <a:ln/>
        </p:spPr>
        <p:txBody>
          <a:bodyPr/>
          <a:lstStyle/>
          <a:p>
            <a:endParaRPr lang="en-US"/>
          </a:p>
        </p:txBody>
      </p:sp>
      <p:sp>
        <p:nvSpPr>
          <p:cNvPr id="13" name="Half 2 circle"/>
          <p:cNvSpPr/>
          <p:nvPr/>
        </p:nvSpPr>
        <p:spPr>
          <a:xfrm>
            <a:off x="6537960" y="3794760"/>
            <a:ext cx="777240" cy="777240"/>
          </a:xfrm>
          <a:prstGeom prst="ellipse">
            <a:avLst/>
          </a:prstGeom>
          <a:solidFill>
            <a:schemeClr val="accent3"/>
          </a:solidFill>
          <a:ln/>
        </p:spPr>
        <p:txBody>
          <a:bodyPr/>
          <a:lstStyle/>
          <a:p>
            <a:endParaRPr lang="en-US"/>
          </a:p>
        </p:txBody>
      </p:sp>
      <p:pic>
        <p:nvPicPr>
          <p:cNvPr id="14" name="Half 2 icon" descr="preencoded.png"/>
          <p:cNvPicPr>
            <a:picLocks noChangeAspect="1"/>
          </p:cNvPicPr>
          <p:nvPr/>
        </p:nvPicPr>
        <p:blipFill>
          <a:blip r:embed="rId4"/>
          <a:stretch>
            <a:fillRect/>
          </a:stretch>
        </p:blipFill>
        <p:spPr>
          <a:xfrm>
            <a:off x="6732270" y="3989070"/>
            <a:ext cx="388620" cy="388620"/>
          </a:xfrm>
          <a:prstGeom prst="rect">
            <a:avLst/>
          </a:prstGeom>
        </p:spPr>
      </p:pic>
      <p:sp>
        <p:nvSpPr>
          <p:cNvPr id="15" name="Text 11"/>
          <p:cNvSpPr txBox="1"/>
          <p:nvPr/>
        </p:nvSpPr>
        <p:spPr>
          <a:xfrm>
            <a:off x="7543800" y="3767328"/>
            <a:ext cx="3840480" cy="274320"/>
          </a:xfrm>
          <a:prstGeom prst="rect">
            <a:avLst/>
          </a:prstGeom>
          <a:noFill/>
          <a:ln/>
        </p:spPr>
        <p:txBody>
          <a:bodyPr wrap="square" lIns="0" tIns="0" rIns="0" bIns="0" rtlCol="0" anchor="t"/>
          <a:lstStyle/>
          <a:p>
            <a:pPr marL="0" indent="0">
              <a:buNone/>
            </a:pPr>
            <a:r>
              <a:rPr lang="en-US" sz="1200" b="1" kern="0" spc="300">
                <a:solidFill>
                  <a:schemeClr val="accent3"/>
                </a:solidFill>
              </a:rPr>
              <a:t>PART 3 · ADVOCATE</a:t>
            </a:r>
            <a:endParaRPr lang="en-US" sz="1200"/>
          </a:p>
        </p:txBody>
      </p:sp>
      <p:sp>
        <p:nvSpPr>
          <p:cNvPr id="16" name="Text 12"/>
          <p:cNvSpPr txBox="1"/>
          <p:nvPr/>
        </p:nvSpPr>
        <p:spPr>
          <a:xfrm>
            <a:off x="7543800" y="4069080"/>
            <a:ext cx="3840480" cy="457200"/>
          </a:xfrm>
          <a:prstGeom prst="rect">
            <a:avLst/>
          </a:prstGeom>
          <a:noFill/>
          <a:ln/>
        </p:spPr>
        <p:txBody>
          <a:bodyPr wrap="square" lIns="0" tIns="0" rIns="0" bIns="0" rtlCol="0" anchor="t"/>
          <a:lstStyle/>
          <a:p>
            <a:pPr marL="0" indent="0">
              <a:buNone/>
            </a:pPr>
            <a:r>
              <a:rPr lang="en-US" sz="2200" b="1">
                <a:solidFill>
                  <a:schemeClr val="tx2"/>
                </a:solidFill>
                <a:latin typeface="Syne" pitchFamily="34" charset="0"/>
                <a:ea typeface="Syne" pitchFamily="34" charset="-122"/>
                <a:cs typeface="Syne" pitchFamily="34" charset="-120"/>
              </a:rPr>
              <a:t>Tell the story</a:t>
            </a:r>
            <a:endParaRPr lang="en-US" sz="2200"/>
          </a:p>
        </p:txBody>
      </p:sp>
      <p:sp>
        <p:nvSpPr>
          <p:cNvPr id="17" name="Text 13"/>
          <p:cNvSpPr txBox="1"/>
          <p:nvPr/>
        </p:nvSpPr>
        <p:spPr>
          <a:xfrm>
            <a:off x="7543800" y="4572000"/>
            <a:ext cx="3840480" cy="777240"/>
          </a:xfrm>
          <a:prstGeom prst="rect">
            <a:avLst/>
          </a:prstGeom>
          <a:noFill/>
          <a:ln/>
        </p:spPr>
        <p:txBody>
          <a:bodyPr wrap="square" lIns="0" tIns="0" rIns="0" bIns="0" rtlCol="0" anchor="t"/>
          <a:lstStyle/>
          <a:p>
            <a:pPr marL="0" indent="0">
              <a:buNone/>
            </a:pPr>
            <a:r>
              <a:rPr lang="en-US" sz="1400">
                <a:solidFill>
                  <a:schemeClr val="tx1"/>
                </a:solidFill>
              </a:rPr>
              <a:t>Put your wins in front of the people who fund, approve, and depend on your fleet.</a:t>
            </a:r>
            <a:endParaRPr lang="en-US" sz="1400"/>
          </a:p>
        </p:txBody>
      </p:sp>
      <p:sp>
        <p:nvSpPr>
          <p:cNvPr id="25" name="Slide Number Placeholder 0"/>
          <p:cNvSpPr>
            <a:spLocks noGrp="1"/>
          </p:cNvSpPr>
          <p:nvPr>
            <p:ph type="sldNum" sz="quarter" idx="4294967295"/>
          </p:nvPr>
        </p:nvSpPr>
        <p:spPr>
          <a:xfrm>
            <a:off x="11094415" y="6446520"/>
            <a:ext cx="548640" cy="274320"/>
          </a:xfrm>
          <a:prstGeom prst="rect">
            <a:avLst/>
          </a:prstGeom>
          <a:extLst>
            <a:ext uri="{C572A759-6A51-4108-AA02-DFA0A04FC94B}">
              <ma14:wrappingTextBoxFlag xmlns:ma14="http://schemas.microsoft.com/office/mac/drawingml/2011/main" xmlns="" val="0"/>
            </a:ext>
          </a:extLst>
        </p:spPr>
        <p:txBody>
          <a:bodyPr/>
          <a:lstStyle>
            <a:lvl1pPr>
              <a:defRPr sz="1000">
                <a:solidFill>
                  <a:srgbClr val="DCE7F3"/>
                </a:solidFill>
                <a:latin typeface="Roboto"/>
                <a:ea typeface="Roboto"/>
                <a:cs typeface="Roboto"/>
              </a:defRPr>
            </a:lvl1pPr>
          </a:lstStyle>
          <a:p>
            <a:pPr algn="r"/>
            <a:fld id="{F7021451-1387-4CA6-816F-3879F97B5CBC}" type="slidenum">
              <a:rPr lang="en-US" b="0"/>
              <a:t>4</a:t>
            </a:fld>
            <a:endParaRPr lang="en-US"/>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 4">
    <p:spTree>
      <p:nvGrpSpPr>
        <p:cNvPr id="1" name=""/>
        <p:cNvGrpSpPr/>
        <p:nvPr/>
      </p:nvGrpSpPr>
      <p:grpSpPr>
        <a:xfrm>
          <a:off x="0" y="0"/>
          <a:ext cx="0" cy="0"/>
          <a:chOff x="0" y="0"/>
          <a:chExt cx="0" cy="0"/>
        </a:xfrm>
      </p:grpSpPr>
      <p:sp>
        <p:nvSpPr>
          <p:cNvPr id="2" name="Text 0"/>
          <p:cNvSpPr>
            <a:spLocks noGrp="1"/>
          </p:cNvSpPr>
          <p:nvPr>
            <p:ph type="body" idx="101" hasCustomPrompt="1"/>
          </p:nvPr>
        </p:nvSpPr>
        <p:spPr>
          <a:xfrm>
            <a:off x="731520" y="1828800"/>
            <a:ext cx="9144000" cy="457200"/>
          </a:xfrm>
          <a:prstGeom prst="rect">
            <a:avLst/>
          </a:prstGeom>
          <a:noFill/>
          <a:ln/>
        </p:spPr>
        <p:txBody>
          <a:bodyPr wrap="square" lIns="0" tIns="0" rIns="0" bIns="0" rtlCol="0" anchor="ctr"/>
          <a:lstStyle/>
          <a:p>
            <a:pPr marL="0" indent="0">
              <a:buNone/>
            </a:pPr>
            <a:r>
              <a:rPr lang="en-US" sz="1800" b="1" kern="0" spc="600">
                <a:solidFill>
                  <a:schemeClr val="accent3"/>
                </a:solidFill>
                <a:latin typeface="Roboto" pitchFamily="34" charset="0"/>
                <a:ea typeface="Roboto" pitchFamily="34" charset="-122"/>
                <a:cs typeface="Roboto" pitchFamily="34" charset="-120"/>
              </a:rPr>
              <a:t>PART 1 · ANALYZE</a:t>
            </a:r>
            <a:endParaRPr lang="en-US" sz="1800"/>
          </a:p>
        </p:txBody>
      </p:sp>
      <p:sp>
        <p:nvSpPr>
          <p:cNvPr id="3" name="Text 0"/>
          <p:cNvSpPr>
            <a:spLocks noGrp="1"/>
          </p:cNvSpPr>
          <p:nvPr>
            <p:ph type="title" idx="102" hasCustomPrompt="1"/>
          </p:nvPr>
        </p:nvSpPr>
        <p:spPr>
          <a:xfrm>
            <a:off x="731520" y="2331720"/>
            <a:ext cx="10515600" cy="1280160"/>
          </a:xfrm>
          <a:prstGeom prst="rect">
            <a:avLst/>
          </a:prstGeom>
          <a:noFill/>
          <a:ln/>
        </p:spPr>
        <p:txBody>
          <a:bodyPr wrap="square" lIns="0" tIns="0" rIns="0" bIns="0" rtlCol="0" anchor="t"/>
          <a:lstStyle/>
          <a:p>
            <a:pPr marL="0" indent="0" algn="l">
              <a:buNone/>
            </a:pPr>
            <a:r>
              <a:rPr lang="en-US" sz="5400" b="1">
                <a:solidFill>
                  <a:schemeClr val="bg1"/>
                </a:solidFill>
                <a:latin typeface="Syne" pitchFamily="34" charset="0"/>
                <a:ea typeface="Syne" pitchFamily="34" charset="-122"/>
                <a:cs typeface="Syne" pitchFamily="34" charset="-120"/>
              </a:rPr>
              <a:t>AI as Your Fleet Analyst</a:t>
            </a:r>
            <a:endParaRPr lang="en-US" sz="5400"/>
          </a:p>
        </p:txBody>
      </p:sp>
      <p:sp>
        <p:nvSpPr>
          <p:cNvPr id="25" name="Slide Number Placeholder 0"/>
          <p:cNvSpPr>
            <a:spLocks noGrp="1"/>
          </p:cNvSpPr>
          <p:nvPr>
            <p:ph type="sldNum" sz="quarter" idx="4294967295"/>
          </p:nvPr>
        </p:nvSpPr>
        <p:spPr>
          <a:xfrm>
            <a:off x="11094415" y="6355080"/>
            <a:ext cx="548640" cy="320040"/>
          </a:xfrm>
          <a:prstGeom prst="rect">
            <a:avLst/>
          </a:prstGeom>
          <a:extLst>
            <a:ext uri="{C572A759-6A51-4108-AA02-DFA0A04FC94B}">
              <ma14:wrappingTextBoxFlag xmlns:ma14="http://schemas.microsoft.com/office/mac/drawingml/2011/main" xmlns="" val="0"/>
            </a:ext>
          </a:extLst>
        </p:spPr>
        <p:txBody>
          <a:bodyPr/>
          <a:lstStyle>
            <a:lvl1pPr>
              <a:defRPr sz="1100">
                <a:solidFill>
                  <a:srgbClr val="818182"/>
                </a:solidFill>
                <a:latin typeface="Roboto"/>
                <a:ea typeface="Roboto"/>
                <a:cs typeface="Roboto"/>
              </a:defRPr>
            </a:lvl1pPr>
          </a:lstStyle>
          <a:p>
            <a:pPr algn="r"/>
            <a:fld id="{F7021451-1387-4CA6-816F-3879F97B5CBC}" type="slidenum">
              <a:rPr lang="en-US" b="0"/>
              <a:t>5</a:t>
            </a:fld>
            <a:endParaRPr lang="en-US"/>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idx="103"/>
          </p:nvPr>
        </p:nvSpPr>
        <p:spPr/>
        <p:txBody>
          <a:bodyPr/>
          <a:lstStyle/>
          <a:p>
            <a:r>
              <a:t>A CAUTIONARY TALE</a:t>
            </a:r>
          </a:p>
        </p:txBody>
      </p:sp>
      <p:sp>
        <p:nvSpPr>
          <p:cNvPr id="3" name="Title 2"/>
          <p:cNvSpPr>
            <a:spLocks noGrp="1"/>
          </p:cNvSpPr>
          <p:nvPr>
            <p:ph type="title" idx="104"/>
          </p:nvPr>
        </p:nvSpPr>
        <p:spPr/>
        <p:txBody>
          <a:bodyPr/>
          <a:lstStyle/>
          <a:p>
            <a:r>
              <a:t>Don’t Be Like Bob</a:t>
            </a:r>
          </a:p>
        </p:txBody>
      </p:sp>
      <p:sp>
        <p:nvSpPr>
          <p:cNvPr id="4" name="Bob card"/>
          <p:cNvSpPr/>
          <p:nvPr/>
        </p:nvSpPr>
        <p:spPr>
          <a:xfrm>
            <a:off x="548640" y="1645920"/>
            <a:ext cx="3931920" cy="3977639"/>
          </a:xfrm>
          <a:prstGeom prst="roundRect">
            <a:avLst>
              <a:gd name="adj" fmla="val 5000"/>
            </a:avLst>
          </a:prstGeom>
          <a:solidFill>
            <a:schemeClr val="bg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pic>
        <p:nvPicPr>
          <p:cNvPr id="5" name="Bob illustration" descr="Cartoon of Bob, a fleet manager with an antenna, glowing glasses, a crystal ball, and an endless printout"/>
          <p:cNvPicPr>
            <a:picLocks noChangeAspect="1"/>
          </p:cNvPicPr>
          <p:nvPr/>
        </p:nvPicPr>
        <p:blipFill>
          <a:blip r:embed="rId3"/>
          <a:stretch>
            <a:fillRect/>
          </a:stretch>
        </p:blipFill>
        <p:spPr>
          <a:xfrm>
            <a:off x="1135162" y="1691640"/>
            <a:ext cx="2758875" cy="3017520"/>
          </a:xfrm>
          <a:prstGeom prst="rect">
            <a:avLst/>
          </a:prstGeom>
        </p:spPr>
      </p:pic>
      <p:sp>
        <p:nvSpPr>
          <p:cNvPr id="6" name="Bob name"/>
          <p:cNvSpPr txBox="1"/>
          <p:nvPr/>
        </p:nvSpPr>
        <p:spPr>
          <a:xfrm>
            <a:off x="777240" y="4727448"/>
            <a:ext cx="3474720" cy="365760"/>
          </a:xfrm>
          <a:prstGeom prst="rect">
            <a:avLst/>
          </a:prstGeom>
          <a:noFill/>
        </p:spPr>
        <p:txBody>
          <a:bodyPr wrap="square" lIns="0" tIns="0" rIns="0" bIns="0" anchor="t">
            <a:spAutoFit/>
          </a:bodyPr>
          <a:lstStyle/>
          <a:p>
            <a:r>
              <a:rPr sz="1800" b="1" i="0">
                <a:solidFill>
                  <a:schemeClr val="tx2"/>
                </a:solidFill>
                <a:latin typeface="+mj-lt"/>
              </a:rPr>
              <a:t>Meet Bob.</a:t>
            </a:r>
          </a:p>
        </p:txBody>
      </p:sp>
      <p:sp>
        <p:nvSpPr>
          <p:cNvPr id="7" name="Bob caption"/>
          <p:cNvSpPr txBox="1"/>
          <p:nvPr/>
        </p:nvSpPr>
        <p:spPr>
          <a:xfrm>
            <a:off x="777240" y="5074920"/>
            <a:ext cx="3474720" cy="457200"/>
          </a:xfrm>
          <a:prstGeom prst="rect">
            <a:avLst/>
          </a:prstGeom>
          <a:noFill/>
        </p:spPr>
        <p:txBody>
          <a:bodyPr wrap="square" lIns="0" tIns="0" rIns="0" bIns="0" anchor="t">
            <a:spAutoFit/>
          </a:bodyPr>
          <a:lstStyle/>
          <a:p>
            <a:r>
              <a:rPr sz="1200" b="0" i="1">
                <a:solidFill>
                  <a:schemeClr val="accent4"/>
                </a:solidFill>
                <a:latin typeface="+mn-lt"/>
              </a:rPr>
              <a:t>Fleet manager. Hasn't written his own email since March.</a:t>
            </a:r>
          </a:p>
        </p:txBody>
      </p:sp>
      <p:sp>
        <p:nvSpPr>
          <p:cNvPr id="8" name="Sign card 1"/>
          <p:cNvSpPr/>
          <p:nvPr/>
        </p:nvSpPr>
        <p:spPr>
          <a:xfrm>
            <a:off x="4626864" y="1645920"/>
            <a:ext cx="3355848" cy="1234440"/>
          </a:xfrm>
          <a:prstGeom prst="roundRect">
            <a:avLst>
              <a:gd name="adj" fmla="val 10000"/>
            </a:avLst>
          </a:prstGeom>
          <a:solidFill>
            <a:schemeClr val="bg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9" name="Sign circle 1"/>
          <p:cNvSpPr/>
          <p:nvPr/>
        </p:nvSpPr>
        <p:spPr>
          <a:xfrm>
            <a:off x="4828031" y="1847088"/>
            <a:ext cx="548640" cy="548640"/>
          </a:xfrm>
          <a:prstGeom prst="ellipse">
            <a:avLst/>
          </a:prstGeom>
          <a:solidFill>
            <a:schemeClr val="accent3"/>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pic>
        <p:nvPicPr>
          <p:cNvPr id="10" name="Sign icon 1" descr="image.png"/>
          <p:cNvPicPr>
            <a:picLocks noChangeAspect="1"/>
          </p:cNvPicPr>
          <p:nvPr/>
        </p:nvPicPr>
        <p:blipFill>
          <a:blip r:embed="rId4"/>
          <a:stretch>
            <a:fillRect/>
          </a:stretch>
        </p:blipFill>
        <p:spPr>
          <a:xfrm>
            <a:off x="4965192" y="1984248"/>
            <a:ext cx="274320" cy="274320"/>
          </a:xfrm>
          <a:prstGeom prst="rect">
            <a:avLst/>
          </a:prstGeom>
        </p:spPr>
      </p:pic>
      <p:sp>
        <p:nvSpPr>
          <p:cNvPr id="11" name="Sign title 1"/>
          <p:cNvSpPr txBox="1"/>
          <p:nvPr/>
        </p:nvSpPr>
        <p:spPr>
          <a:xfrm>
            <a:off x="5522975" y="1828800"/>
            <a:ext cx="2304288" cy="365760"/>
          </a:xfrm>
          <a:prstGeom prst="rect">
            <a:avLst/>
          </a:prstGeom>
          <a:noFill/>
        </p:spPr>
        <p:txBody>
          <a:bodyPr wrap="square" lIns="0" tIns="0" rIns="0" bIns="0" anchor="ctr">
            <a:spAutoFit/>
          </a:bodyPr>
          <a:lstStyle/>
          <a:p>
            <a:r>
              <a:rPr sz="1500" b="1" i="0">
                <a:solidFill>
                  <a:schemeClr val="tx2"/>
                </a:solidFill>
                <a:latin typeface="+mj-lt"/>
              </a:rPr>
              <a:t>Talks like a robot</a:t>
            </a:r>
          </a:p>
        </p:txBody>
      </p:sp>
      <p:sp>
        <p:nvSpPr>
          <p:cNvPr id="12" name="Sign body 1"/>
          <p:cNvSpPr txBox="1"/>
          <p:nvPr/>
        </p:nvSpPr>
        <p:spPr>
          <a:xfrm>
            <a:off x="5522975" y="2212848"/>
            <a:ext cx="2304288" cy="594360"/>
          </a:xfrm>
          <a:prstGeom prst="rect">
            <a:avLst/>
          </a:prstGeom>
          <a:noFill/>
        </p:spPr>
        <p:txBody>
          <a:bodyPr wrap="square" lIns="0" tIns="0" rIns="0" bIns="0" anchor="t">
            <a:spAutoFit/>
          </a:bodyPr>
          <a:lstStyle/>
          <a:p>
            <a:r>
              <a:rPr sz="1150" b="0" i="0">
                <a:solidFill>
                  <a:schemeClr val="tx1"/>
                </a:solidFill>
                <a:latin typeface="+mn-lt"/>
              </a:rPr>
              <a:t>“Certainly! Let’s delve into the multifaceted landscape of tire pressure.”</a:t>
            </a:r>
          </a:p>
        </p:txBody>
      </p:sp>
      <p:sp>
        <p:nvSpPr>
          <p:cNvPr id="13" name="Sign card 2"/>
          <p:cNvSpPr/>
          <p:nvPr/>
        </p:nvSpPr>
        <p:spPr>
          <a:xfrm>
            <a:off x="8156448" y="1645920"/>
            <a:ext cx="3355848" cy="1234440"/>
          </a:xfrm>
          <a:prstGeom prst="roundRect">
            <a:avLst>
              <a:gd name="adj" fmla="val 10000"/>
            </a:avLst>
          </a:prstGeom>
          <a:solidFill>
            <a:schemeClr val="bg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4" name="Sign circle 2"/>
          <p:cNvSpPr/>
          <p:nvPr/>
        </p:nvSpPr>
        <p:spPr>
          <a:xfrm>
            <a:off x="8357616" y="1847088"/>
            <a:ext cx="548640" cy="548640"/>
          </a:xfrm>
          <a:prstGeom prst="ellipse">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pic>
        <p:nvPicPr>
          <p:cNvPr id="15" name="Sign icon 2" descr="ic_FaScroll.png"/>
          <p:cNvPicPr>
            <a:picLocks noChangeAspect="1"/>
          </p:cNvPicPr>
          <p:nvPr/>
        </p:nvPicPr>
        <p:blipFill>
          <a:blip r:embed="rId5"/>
          <a:stretch>
            <a:fillRect/>
          </a:stretch>
        </p:blipFill>
        <p:spPr>
          <a:xfrm>
            <a:off x="8494776" y="1984248"/>
            <a:ext cx="274320" cy="274320"/>
          </a:xfrm>
          <a:prstGeom prst="rect">
            <a:avLst/>
          </a:prstGeom>
        </p:spPr>
      </p:pic>
      <p:sp>
        <p:nvSpPr>
          <p:cNvPr id="16" name="Sign title 2"/>
          <p:cNvSpPr txBox="1"/>
          <p:nvPr/>
        </p:nvSpPr>
        <p:spPr>
          <a:xfrm>
            <a:off x="9052560" y="1828800"/>
            <a:ext cx="2304288" cy="365760"/>
          </a:xfrm>
          <a:prstGeom prst="rect">
            <a:avLst/>
          </a:prstGeom>
          <a:noFill/>
        </p:spPr>
        <p:txBody>
          <a:bodyPr wrap="square" lIns="0" tIns="0" rIns="0" bIns="0" anchor="ctr">
            <a:spAutoFit/>
          </a:bodyPr>
          <a:lstStyle/>
          <a:p>
            <a:r>
              <a:rPr sz="1500" b="1" i="0">
                <a:solidFill>
                  <a:schemeClr val="tx2"/>
                </a:solidFill>
                <a:latin typeface="+mj-lt"/>
              </a:rPr>
              <a:t>A 3-page yes or no</a:t>
            </a:r>
          </a:p>
        </p:txBody>
      </p:sp>
      <p:sp>
        <p:nvSpPr>
          <p:cNvPr id="17" name="Sign body 2"/>
          <p:cNvSpPr txBox="1"/>
          <p:nvPr/>
        </p:nvSpPr>
        <p:spPr>
          <a:xfrm>
            <a:off x="9052560" y="2212848"/>
            <a:ext cx="2304288" cy="594360"/>
          </a:xfrm>
          <a:prstGeom prst="rect">
            <a:avLst/>
          </a:prstGeom>
          <a:noFill/>
        </p:spPr>
        <p:txBody>
          <a:bodyPr wrap="square" lIns="0" tIns="0" rIns="0" bIns="0" anchor="t">
            <a:spAutoFit/>
          </a:bodyPr>
          <a:lstStyle/>
          <a:p>
            <a:r>
              <a:rPr sz="1150" b="0" i="0">
                <a:solidFill>
                  <a:schemeClr val="tx1"/>
                </a:solidFill>
                <a:latin typeface="+mn-lt"/>
              </a:rPr>
              <a:t>“Is the van free Tuesday?” gets an executive summary and an appendix.</a:t>
            </a:r>
          </a:p>
        </p:txBody>
      </p:sp>
      <p:sp>
        <p:nvSpPr>
          <p:cNvPr id="18" name="Sign card 3"/>
          <p:cNvSpPr/>
          <p:nvPr/>
        </p:nvSpPr>
        <p:spPr>
          <a:xfrm>
            <a:off x="4626864" y="3017520"/>
            <a:ext cx="3355848" cy="1234440"/>
          </a:xfrm>
          <a:prstGeom prst="roundRect">
            <a:avLst>
              <a:gd name="adj" fmla="val 10000"/>
            </a:avLst>
          </a:prstGeom>
          <a:solidFill>
            <a:schemeClr val="bg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9" name="Sign circle 3"/>
          <p:cNvSpPr/>
          <p:nvPr/>
        </p:nvSpPr>
        <p:spPr>
          <a:xfrm>
            <a:off x="4828031" y="3218688"/>
            <a:ext cx="548640" cy="548640"/>
          </a:xfrm>
          <a:prstGeom prst="ellipse">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pic>
        <p:nvPicPr>
          <p:cNvPr id="20" name="Sign icon 3" descr="ic_FaUserSlash.png"/>
          <p:cNvPicPr>
            <a:picLocks noChangeAspect="1"/>
          </p:cNvPicPr>
          <p:nvPr/>
        </p:nvPicPr>
        <p:blipFill>
          <a:blip r:embed="rId6"/>
          <a:stretch>
            <a:fillRect/>
          </a:stretch>
        </p:blipFill>
        <p:spPr>
          <a:xfrm>
            <a:off x="4965192" y="3355848"/>
            <a:ext cx="274320" cy="274320"/>
          </a:xfrm>
          <a:prstGeom prst="rect">
            <a:avLst/>
          </a:prstGeom>
        </p:spPr>
      </p:pic>
      <p:sp>
        <p:nvSpPr>
          <p:cNvPr id="21" name="Sign title 3"/>
          <p:cNvSpPr txBox="1"/>
          <p:nvPr/>
        </p:nvSpPr>
        <p:spPr>
          <a:xfrm>
            <a:off x="5522975" y="3200400"/>
            <a:ext cx="2304288" cy="365760"/>
          </a:xfrm>
          <a:prstGeom prst="rect">
            <a:avLst/>
          </a:prstGeom>
          <a:noFill/>
        </p:spPr>
        <p:txBody>
          <a:bodyPr wrap="square" lIns="0" tIns="0" rIns="0" bIns="0" anchor="ctr">
            <a:spAutoFit/>
          </a:bodyPr>
          <a:lstStyle/>
          <a:p>
            <a:r>
              <a:rPr sz="1500" b="1" i="0">
                <a:solidFill>
                  <a:schemeClr val="tx2"/>
                </a:solidFill>
                <a:latin typeface="+mj-lt"/>
              </a:rPr>
              <a:t>“The AI wrote it”</a:t>
            </a:r>
          </a:p>
        </p:txBody>
      </p:sp>
      <p:sp>
        <p:nvSpPr>
          <p:cNvPr id="22" name="Sign body 3"/>
          <p:cNvSpPr txBox="1"/>
          <p:nvPr/>
        </p:nvSpPr>
        <p:spPr>
          <a:xfrm>
            <a:off x="5522975" y="3584448"/>
            <a:ext cx="2304288" cy="594360"/>
          </a:xfrm>
          <a:prstGeom prst="rect">
            <a:avLst/>
          </a:prstGeom>
          <a:noFill/>
        </p:spPr>
        <p:txBody>
          <a:bodyPr wrap="square" lIns="0" tIns="0" rIns="0" bIns="0" anchor="t">
            <a:spAutoFit/>
          </a:bodyPr>
          <a:lstStyle/>
          <a:p>
            <a:r>
              <a:rPr sz="1150" b="0" i="0">
                <a:solidFill>
                  <a:schemeClr val="tx1"/>
                </a:solidFill>
                <a:latin typeface="+mn-lt"/>
              </a:rPr>
              <a:t>Blames the bot when the memo is wrong. His name was on it.</a:t>
            </a:r>
          </a:p>
        </p:txBody>
      </p:sp>
      <p:sp>
        <p:nvSpPr>
          <p:cNvPr id="23" name="Sign card 4"/>
          <p:cNvSpPr/>
          <p:nvPr/>
        </p:nvSpPr>
        <p:spPr>
          <a:xfrm>
            <a:off x="8156448" y="3017520"/>
            <a:ext cx="3355848" cy="1234440"/>
          </a:xfrm>
          <a:prstGeom prst="roundRect">
            <a:avLst>
              <a:gd name="adj" fmla="val 10000"/>
            </a:avLst>
          </a:prstGeom>
          <a:solidFill>
            <a:schemeClr val="bg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4" name="Sign circle 4"/>
          <p:cNvSpPr/>
          <p:nvPr/>
        </p:nvSpPr>
        <p:spPr>
          <a:xfrm>
            <a:off x="8357616" y="3218688"/>
            <a:ext cx="548640" cy="548640"/>
          </a:xfrm>
          <a:prstGeom prst="ellipse">
            <a:avLst/>
          </a:prstGeom>
          <a:solidFill>
            <a:schemeClr val="accent3"/>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pic>
        <p:nvPicPr>
          <p:cNvPr id="25" name="Sign icon 4" descr="ic_FaMagic.png"/>
          <p:cNvPicPr>
            <a:picLocks noChangeAspect="1"/>
          </p:cNvPicPr>
          <p:nvPr/>
        </p:nvPicPr>
        <p:blipFill>
          <a:blip r:embed="rId7"/>
          <a:stretch>
            <a:fillRect/>
          </a:stretch>
        </p:blipFill>
        <p:spPr>
          <a:xfrm>
            <a:off x="8494776" y="3355848"/>
            <a:ext cx="274320" cy="274320"/>
          </a:xfrm>
          <a:prstGeom prst="rect">
            <a:avLst/>
          </a:prstGeom>
        </p:spPr>
      </p:pic>
      <p:sp>
        <p:nvSpPr>
          <p:cNvPr id="26" name="Sign title 4"/>
          <p:cNvSpPr txBox="1"/>
          <p:nvPr/>
        </p:nvSpPr>
        <p:spPr>
          <a:xfrm>
            <a:off x="9052560" y="3200400"/>
            <a:ext cx="2304288" cy="365760"/>
          </a:xfrm>
          <a:prstGeom prst="rect">
            <a:avLst/>
          </a:prstGeom>
          <a:noFill/>
        </p:spPr>
        <p:txBody>
          <a:bodyPr wrap="square" lIns="0" tIns="0" rIns="0" bIns="0" anchor="ctr">
            <a:spAutoFit/>
          </a:bodyPr>
          <a:lstStyle/>
          <a:p>
            <a:r>
              <a:rPr sz="1500" b="1" i="0">
                <a:solidFill>
                  <a:schemeClr val="tx2"/>
                </a:solidFill>
                <a:latin typeface="+mj-lt"/>
              </a:rPr>
              <a:t>Treats it like an oracle</a:t>
            </a:r>
          </a:p>
        </p:txBody>
      </p:sp>
      <p:sp>
        <p:nvSpPr>
          <p:cNvPr id="27" name="Sign body 4"/>
          <p:cNvSpPr txBox="1"/>
          <p:nvPr/>
        </p:nvSpPr>
        <p:spPr>
          <a:xfrm>
            <a:off x="9052560" y="3584448"/>
            <a:ext cx="2304288" cy="594360"/>
          </a:xfrm>
          <a:prstGeom prst="rect">
            <a:avLst/>
          </a:prstGeom>
          <a:noFill/>
        </p:spPr>
        <p:txBody>
          <a:bodyPr wrap="square" lIns="0" tIns="0" rIns="0" bIns="0" anchor="t">
            <a:spAutoFit/>
          </a:bodyPr>
          <a:lstStyle/>
          <a:p>
            <a:r>
              <a:rPr sz="1150" b="0" i="0">
                <a:solidFill>
                  <a:schemeClr val="tx1"/>
                </a:solidFill>
                <a:latin typeface="+mn-lt"/>
              </a:rPr>
              <a:t>Asked AI whether to buy 40 trucks. Bought 40 trucks.</a:t>
            </a:r>
          </a:p>
        </p:txBody>
      </p:sp>
      <p:sp>
        <p:nvSpPr>
          <p:cNvPr id="28" name="Sign card 5"/>
          <p:cNvSpPr/>
          <p:nvPr/>
        </p:nvSpPr>
        <p:spPr>
          <a:xfrm>
            <a:off x="4626864" y="4389120"/>
            <a:ext cx="3355848" cy="1234440"/>
          </a:xfrm>
          <a:prstGeom prst="roundRect">
            <a:avLst>
              <a:gd name="adj" fmla="val 10000"/>
            </a:avLst>
          </a:prstGeom>
          <a:solidFill>
            <a:schemeClr val="bg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9" name="Sign circle 5"/>
          <p:cNvSpPr/>
          <p:nvPr/>
        </p:nvSpPr>
        <p:spPr>
          <a:xfrm>
            <a:off x="4828031" y="4590288"/>
            <a:ext cx="548640" cy="548640"/>
          </a:xfrm>
          <a:prstGeom prst="ellipse">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pic>
        <p:nvPicPr>
          <p:cNvPr id="30" name="Sign icon 5" descr="ic_FaCalculator.png"/>
          <p:cNvPicPr>
            <a:picLocks noChangeAspect="1"/>
          </p:cNvPicPr>
          <p:nvPr/>
        </p:nvPicPr>
        <p:blipFill>
          <a:blip r:embed="rId8"/>
          <a:stretch>
            <a:fillRect/>
          </a:stretch>
        </p:blipFill>
        <p:spPr>
          <a:xfrm>
            <a:off x="4965192" y="4727448"/>
            <a:ext cx="274320" cy="274320"/>
          </a:xfrm>
          <a:prstGeom prst="rect">
            <a:avLst/>
          </a:prstGeom>
        </p:spPr>
      </p:pic>
      <p:sp>
        <p:nvSpPr>
          <p:cNvPr id="31" name="Sign title 5"/>
          <p:cNvSpPr txBox="1"/>
          <p:nvPr/>
        </p:nvSpPr>
        <p:spPr>
          <a:xfrm>
            <a:off x="5522975" y="4572000"/>
            <a:ext cx="2304288" cy="365760"/>
          </a:xfrm>
          <a:prstGeom prst="rect">
            <a:avLst/>
          </a:prstGeom>
          <a:noFill/>
        </p:spPr>
        <p:txBody>
          <a:bodyPr wrap="square" lIns="0" tIns="0" rIns="0" bIns="0" anchor="ctr">
            <a:spAutoFit/>
          </a:bodyPr>
          <a:lstStyle/>
          <a:p>
            <a:r>
              <a:rPr sz="1500" b="1" i="0">
                <a:solidFill>
                  <a:schemeClr val="tx2"/>
                </a:solidFill>
                <a:latin typeface="+mj-lt"/>
              </a:rPr>
              <a:t>Never checks the math</a:t>
            </a:r>
          </a:p>
        </p:txBody>
      </p:sp>
      <p:sp>
        <p:nvSpPr>
          <p:cNvPr id="32" name="Sign body 5"/>
          <p:cNvSpPr txBox="1"/>
          <p:nvPr/>
        </p:nvSpPr>
        <p:spPr>
          <a:xfrm>
            <a:off x="5522975" y="4956048"/>
            <a:ext cx="2304288" cy="594360"/>
          </a:xfrm>
          <a:prstGeom prst="rect">
            <a:avLst/>
          </a:prstGeom>
          <a:noFill/>
        </p:spPr>
        <p:txBody>
          <a:bodyPr wrap="square" lIns="0" tIns="0" rIns="0" bIns="0" anchor="t">
            <a:spAutoFit/>
          </a:bodyPr>
          <a:lstStyle/>
          <a:p>
            <a:r>
              <a:rPr sz="1150" b="0" i="0">
                <a:solidFill>
                  <a:schemeClr val="tx1"/>
                </a:solidFill>
                <a:latin typeface="+mn-lt"/>
              </a:rPr>
              <a:t>Proudly reported 312% utilization to the city council.</a:t>
            </a:r>
          </a:p>
        </p:txBody>
      </p:sp>
      <p:sp>
        <p:nvSpPr>
          <p:cNvPr id="33" name="Sign card 6"/>
          <p:cNvSpPr/>
          <p:nvPr/>
        </p:nvSpPr>
        <p:spPr>
          <a:xfrm>
            <a:off x="8156448" y="4389120"/>
            <a:ext cx="3355848" cy="1234440"/>
          </a:xfrm>
          <a:prstGeom prst="roundRect">
            <a:avLst>
              <a:gd name="adj" fmla="val 10000"/>
            </a:avLst>
          </a:prstGeom>
          <a:solidFill>
            <a:schemeClr val="bg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4" name="Sign circle 6"/>
          <p:cNvSpPr/>
          <p:nvPr/>
        </p:nvSpPr>
        <p:spPr>
          <a:xfrm>
            <a:off x="8357616" y="4590288"/>
            <a:ext cx="548640" cy="548640"/>
          </a:xfrm>
          <a:prstGeom prst="ellipse">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pic>
        <p:nvPicPr>
          <p:cNvPr id="35" name="Sign icon 6" descr="ic_FaUnlockAlt.png"/>
          <p:cNvPicPr>
            <a:picLocks noChangeAspect="1"/>
          </p:cNvPicPr>
          <p:nvPr/>
        </p:nvPicPr>
        <p:blipFill>
          <a:blip r:embed="rId9"/>
          <a:stretch>
            <a:fillRect/>
          </a:stretch>
        </p:blipFill>
        <p:spPr>
          <a:xfrm>
            <a:off x="8494776" y="4727448"/>
            <a:ext cx="274320" cy="274320"/>
          </a:xfrm>
          <a:prstGeom prst="rect">
            <a:avLst/>
          </a:prstGeom>
        </p:spPr>
      </p:pic>
      <p:sp>
        <p:nvSpPr>
          <p:cNvPr id="36" name="Sign title 6"/>
          <p:cNvSpPr txBox="1"/>
          <p:nvPr/>
        </p:nvSpPr>
        <p:spPr>
          <a:xfrm>
            <a:off x="9052560" y="4572000"/>
            <a:ext cx="2304288" cy="365760"/>
          </a:xfrm>
          <a:prstGeom prst="rect">
            <a:avLst/>
          </a:prstGeom>
          <a:noFill/>
        </p:spPr>
        <p:txBody>
          <a:bodyPr wrap="square" lIns="0" tIns="0" rIns="0" bIns="0" anchor="ctr">
            <a:spAutoFit/>
          </a:bodyPr>
          <a:lstStyle/>
          <a:p>
            <a:r>
              <a:rPr sz="1500" b="1" i="0">
                <a:solidFill>
                  <a:schemeClr val="tx2"/>
                </a:solidFill>
                <a:latin typeface="+mj-lt"/>
              </a:rPr>
              <a:t>Feeds it everything</a:t>
            </a:r>
          </a:p>
        </p:txBody>
      </p:sp>
      <p:sp>
        <p:nvSpPr>
          <p:cNvPr id="37" name="Sign body 6"/>
          <p:cNvSpPr txBox="1"/>
          <p:nvPr/>
        </p:nvSpPr>
        <p:spPr>
          <a:xfrm>
            <a:off x="9052560" y="4956048"/>
            <a:ext cx="2304288" cy="594360"/>
          </a:xfrm>
          <a:prstGeom prst="rect">
            <a:avLst/>
          </a:prstGeom>
          <a:noFill/>
        </p:spPr>
        <p:txBody>
          <a:bodyPr wrap="square" lIns="0" tIns="0" rIns="0" bIns="0" anchor="t">
            <a:spAutoFit/>
          </a:bodyPr>
          <a:lstStyle/>
          <a:p>
            <a:r>
              <a:rPr sz="1150" b="0" i="0">
                <a:solidFill>
                  <a:schemeClr val="tx1"/>
                </a:solidFill>
                <a:latin typeface="+mn-lt"/>
              </a:rPr>
              <a:t>Pasted every driver’s license number into a free chatbot.</a:t>
            </a:r>
          </a:p>
        </p:txBody>
      </p:sp>
    </p:spTree>
    <p:extLst>
      <p:ext uri="{BB962C8B-B14F-4D97-AF65-F5344CB8AC3E}">
        <p14:creationId xmlns:p14="http://schemas.microsoft.com/office/powerpoint/2010/main" val="374566264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 5">
    <p:spTree>
      <p:nvGrpSpPr>
        <p:cNvPr id="1" name=""/>
        <p:cNvGrpSpPr/>
        <p:nvPr/>
      </p:nvGrpSpPr>
      <p:grpSpPr>
        <a:xfrm>
          <a:off x="0" y="0"/>
          <a:ext cx="0" cy="0"/>
          <a:chOff x="0" y="0"/>
          <a:chExt cx="0" cy="0"/>
        </a:xfrm>
      </p:grpSpPr>
      <p:sp>
        <p:nvSpPr>
          <p:cNvPr id="2" name="Text 1"/>
          <p:cNvSpPr>
            <a:spLocks noGrp="1"/>
          </p:cNvSpPr>
          <p:nvPr>
            <p:ph type="body" idx="103" hasCustomPrompt="1"/>
          </p:nvPr>
        </p:nvSpPr>
        <p:spPr>
          <a:xfrm>
            <a:off x="548640" y="365760"/>
            <a:ext cx="8229600" cy="320040"/>
          </a:xfrm>
          <a:prstGeom prst="rect">
            <a:avLst/>
          </a:prstGeom>
          <a:noFill/>
          <a:ln/>
        </p:spPr>
        <p:txBody>
          <a:bodyPr wrap="square" lIns="0" tIns="0" rIns="0" bIns="0" rtlCol="0" anchor="ctr"/>
          <a:lstStyle/>
          <a:p>
            <a:pPr marL="0" indent="0">
              <a:buNone/>
            </a:pPr>
            <a:r>
              <a:rPr lang="en-US" sz="1300" b="1" kern="0" spc="400">
                <a:solidFill>
                  <a:schemeClr val="accent3"/>
                </a:solidFill>
                <a:latin typeface="Roboto" pitchFamily="34" charset="0"/>
                <a:ea typeface="Roboto" pitchFamily="34" charset="-122"/>
                <a:cs typeface="Roboto" pitchFamily="34" charset="-120"/>
              </a:rPr>
              <a:t>WHERE AI HELPS</a:t>
            </a:r>
            <a:endParaRPr lang="en-US" sz="1300"/>
          </a:p>
        </p:txBody>
      </p:sp>
      <p:sp>
        <p:nvSpPr>
          <p:cNvPr id="3" name="Text 1"/>
          <p:cNvSpPr>
            <a:spLocks noGrp="1"/>
          </p:cNvSpPr>
          <p:nvPr>
            <p:ph type="title" idx="104" hasCustomPrompt="1"/>
          </p:nvPr>
        </p:nvSpPr>
        <p:spPr>
          <a:xfrm>
            <a:off x="548640" y="713232"/>
            <a:ext cx="9601200" cy="777240"/>
          </a:xfrm>
          <a:prstGeom prst="rect">
            <a:avLst/>
          </a:prstGeom>
          <a:noFill/>
          <a:ln/>
        </p:spPr>
        <p:txBody>
          <a:bodyPr wrap="square" lIns="0" tIns="0" rIns="0" bIns="0" rtlCol="0" anchor="t"/>
          <a:lstStyle/>
          <a:p>
            <a:pPr marL="0" indent="0" algn="l">
              <a:buNone/>
            </a:pPr>
            <a:r>
              <a:rPr lang="en-US" sz="3600" b="1">
                <a:solidFill>
                  <a:schemeClr val="tx2"/>
                </a:solidFill>
                <a:latin typeface="Syne" pitchFamily="34" charset="0"/>
                <a:ea typeface="Syne" pitchFamily="34" charset="-122"/>
                <a:cs typeface="Syne" pitchFamily="34" charset="-120"/>
              </a:rPr>
              <a:t>What AI Is Good At for Fleets</a:t>
            </a:r>
            <a:endParaRPr lang="en-US" sz="3600"/>
          </a:p>
        </p:txBody>
      </p:sp>
      <p:sp>
        <p:nvSpPr>
          <p:cNvPr id="4" name="Good card 1"/>
          <p:cNvSpPr/>
          <p:nvPr/>
        </p:nvSpPr>
        <p:spPr>
          <a:xfrm>
            <a:off x="548640" y="1828800"/>
            <a:ext cx="2066544" cy="3383280"/>
          </a:xfrm>
          <a:prstGeom prst="roundRect">
            <a:avLst>
              <a:gd name="adj" fmla="val 5310"/>
            </a:avLst>
          </a:prstGeom>
          <a:solidFill>
            <a:schemeClr val="bg2"/>
          </a:solidFill>
          <a:ln/>
        </p:spPr>
        <p:txBody>
          <a:bodyPr/>
          <a:lstStyle/>
          <a:p>
            <a:endParaRPr lang="en-US"/>
          </a:p>
        </p:txBody>
      </p:sp>
      <p:sp>
        <p:nvSpPr>
          <p:cNvPr id="5" name="Good 1 circle"/>
          <p:cNvSpPr/>
          <p:nvPr/>
        </p:nvSpPr>
        <p:spPr>
          <a:xfrm>
            <a:off x="822960" y="2103120"/>
            <a:ext cx="731520" cy="731520"/>
          </a:xfrm>
          <a:prstGeom prst="ellipse">
            <a:avLst/>
          </a:prstGeom>
          <a:solidFill>
            <a:schemeClr val="accent3"/>
          </a:solidFill>
          <a:ln/>
        </p:spPr>
        <p:txBody>
          <a:bodyPr/>
          <a:lstStyle/>
          <a:p>
            <a:endParaRPr lang="en-US"/>
          </a:p>
        </p:txBody>
      </p:sp>
      <p:pic>
        <p:nvPicPr>
          <p:cNvPr id="6" name="Good 1 icon" descr="preencoded.png"/>
          <p:cNvPicPr>
            <a:picLocks noChangeAspect="1"/>
          </p:cNvPicPr>
          <p:nvPr/>
        </p:nvPicPr>
        <p:blipFill>
          <a:blip r:embed="rId3"/>
          <a:stretch>
            <a:fillRect/>
          </a:stretch>
        </p:blipFill>
        <p:spPr>
          <a:xfrm>
            <a:off x="1005840" y="2286000"/>
            <a:ext cx="365760" cy="365760"/>
          </a:xfrm>
          <a:prstGeom prst="rect">
            <a:avLst/>
          </a:prstGeom>
        </p:spPr>
      </p:pic>
      <p:sp>
        <p:nvSpPr>
          <p:cNvPr id="7" name="Text 4"/>
          <p:cNvSpPr txBox="1"/>
          <p:nvPr/>
        </p:nvSpPr>
        <p:spPr>
          <a:xfrm>
            <a:off x="822960" y="3017520"/>
            <a:ext cx="1609344" cy="731520"/>
          </a:xfrm>
          <a:prstGeom prst="rect">
            <a:avLst/>
          </a:prstGeom>
          <a:noFill/>
          <a:ln/>
        </p:spPr>
        <p:txBody>
          <a:bodyPr wrap="square" lIns="0" tIns="0" rIns="0" bIns="0" rtlCol="0" anchor="t"/>
          <a:lstStyle/>
          <a:p>
            <a:pPr marL="0" indent="0">
              <a:buNone/>
            </a:pPr>
            <a:r>
              <a:rPr lang="en-US" sz="1800" b="1">
                <a:solidFill>
                  <a:schemeClr val="tx2"/>
                </a:solidFill>
                <a:latin typeface="Syne" pitchFamily="34" charset="0"/>
                <a:ea typeface="Syne" pitchFamily="34" charset="-122"/>
                <a:cs typeface="Syne" pitchFamily="34" charset="-120"/>
              </a:rPr>
              <a:t>Right-sizing</a:t>
            </a:r>
            <a:endParaRPr lang="en-US" sz="1800"/>
          </a:p>
        </p:txBody>
      </p:sp>
      <p:sp>
        <p:nvSpPr>
          <p:cNvPr id="8" name="Text 5"/>
          <p:cNvSpPr txBox="1"/>
          <p:nvPr/>
        </p:nvSpPr>
        <p:spPr>
          <a:xfrm>
            <a:off x="822960" y="3794760"/>
            <a:ext cx="1609344" cy="1188720"/>
          </a:xfrm>
          <a:prstGeom prst="rect">
            <a:avLst/>
          </a:prstGeom>
          <a:noFill/>
          <a:ln/>
        </p:spPr>
        <p:txBody>
          <a:bodyPr wrap="square" lIns="0" tIns="0" rIns="0" bIns="0" rtlCol="0" anchor="t"/>
          <a:lstStyle/>
          <a:p>
            <a:pPr marL="0" indent="0">
              <a:buNone/>
            </a:pPr>
            <a:r>
              <a:rPr lang="en-US" sz="1400">
                <a:solidFill>
                  <a:schemeClr val="tx1"/>
                </a:solidFill>
              </a:rPr>
              <a:t>Find underused vehicles and pooling candidates.</a:t>
            </a:r>
            <a:endParaRPr lang="en-US" sz="1400"/>
          </a:p>
        </p:txBody>
      </p:sp>
      <p:sp>
        <p:nvSpPr>
          <p:cNvPr id="9" name="Good card 2"/>
          <p:cNvSpPr/>
          <p:nvPr/>
        </p:nvSpPr>
        <p:spPr>
          <a:xfrm>
            <a:off x="2798064" y="1828800"/>
            <a:ext cx="2066544" cy="3383280"/>
          </a:xfrm>
          <a:prstGeom prst="roundRect">
            <a:avLst>
              <a:gd name="adj" fmla="val 5310"/>
            </a:avLst>
          </a:prstGeom>
          <a:solidFill>
            <a:schemeClr val="bg2"/>
          </a:solidFill>
          <a:ln/>
        </p:spPr>
        <p:txBody>
          <a:bodyPr/>
          <a:lstStyle/>
          <a:p>
            <a:endParaRPr lang="en-US"/>
          </a:p>
        </p:txBody>
      </p:sp>
      <p:sp>
        <p:nvSpPr>
          <p:cNvPr id="10" name="Good 2 circle"/>
          <p:cNvSpPr/>
          <p:nvPr/>
        </p:nvSpPr>
        <p:spPr>
          <a:xfrm>
            <a:off x="3072384" y="2103120"/>
            <a:ext cx="731520" cy="731520"/>
          </a:xfrm>
          <a:prstGeom prst="ellipse">
            <a:avLst/>
          </a:prstGeom>
          <a:solidFill>
            <a:schemeClr val="accent1"/>
          </a:solidFill>
          <a:ln/>
        </p:spPr>
        <p:txBody>
          <a:bodyPr/>
          <a:lstStyle/>
          <a:p>
            <a:endParaRPr lang="en-US"/>
          </a:p>
        </p:txBody>
      </p:sp>
      <p:pic>
        <p:nvPicPr>
          <p:cNvPr id="11" name="Good 2 icon" descr="preencoded.png"/>
          <p:cNvPicPr>
            <a:picLocks noChangeAspect="1"/>
          </p:cNvPicPr>
          <p:nvPr/>
        </p:nvPicPr>
        <p:blipFill>
          <a:blip r:embed="rId4"/>
          <a:stretch>
            <a:fillRect/>
          </a:stretch>
        </p:blipFill>
        <p:spPr>
          <a:xfrm>
            <a:off x="3255264" y="2286000"/>
            <a:ext cx="365760" cy="365760"/>
          </a:xfrm>
          <a:prstGeom prst="rect">
            <a:avLst/>
          </a:prstGeom>
        </p:spPr>
      </p:pic>
      <p:sp>
        <p:nvSpPr>
          <p:cNvPr id="12" name="Text 8"/>
          <p:cNvSpPr txBox="1"/>
          <p:nvPr/>
        </p:nvSpPr>
        <p:spPr>
          <a:xfrm>
            <a:off x="3072384" y="3017520"/>
            <a:ext cx="1609344" cy="731520"/>
          </a:xfrm>
          <a:prstGeom prst="rect">
            <a:avLst/>
          </a:prstGeom>
          <a:noFill/>
          <a:ln/>
        </p:spPr>
        <p:txBody>
          <a:bodyPr wrap="square" lIns="0" tIns="0" rIns="0" bIns="0" rtlCol="0" anchor="t"/>
          <a:lstStyle/>
          <a:p>
            <a:pPr marL="0" indent="0">
              <a:buNone/>
            </a:pPr>
            <a:r>
              <a:rPr lang="en-US" sz="1800" b="1">
                <a:solidFill>
                  <a:schemeClr val="tx2"/>
                </a:solidFill>
                <a:latin typeface="Syne" pitchFamily="34" charset="0"/>
                <a:ea typeface="Syne" pitchFamily="34" charset="-122"/>
                <a:cs typeface="Syne" pitchFamily="34" charset="-120"/>
              </a:rPr>
              <a:t>Anomalies</a:t>
            </a:r>
            <a:endParaRPr lang="en-US" sz="1800"/>
          </a:p>
        </p:txBody>
      </p:sp>
      <p:sp>
        <p:nvSpPr>
          <p:cNvPr id="13" name="Text 9"/>
          <p:cNvSpPr txBox="1"/>
          <p:nvPr/>
        </p:nvSpPr>
        <p:spPr>
          <a:xfrm>
            <a:off x="3072384" y="3794760"/>
            <a:ext cx="1609344" cy="1188720"/>
          </a:xfrm>
          <a:prstGeom prst="rect">
            <a:avLst/>
          </a:prstGeom>
          <a:noFill/>
          <a:ln/>
        </p:spPr>
        <p:txBody>
          <a:bodyPr wrap="square" lIns="0" tIns="0" rIns="0" bIns="0" rtlCol="0" anchor="t"/>
          <a:lstStyle/>
          <a:p>
            <a:pPr marL="0" indent="0">
              <a:buNone/>
            </a:pPr>
            <a:r>
              <a:rPr lang="en-US" sz="1400">
                <a:solidFill>
                  <a:schemeClr val="tx1"/>
                </a:solidFill>
              </a:rPr>
              <a:t>Flag odd fuel, mileage, or maintenance costs.</a:t>
            </a:r>
            <a:endParaRPr lang="en-US" sz="1400"/>
          </a:p>
        </p:txBody>
      </p:sp>
      <p:sp>
        <p:nvSpPr>
          <p:cNvPr id="14" name="Good card 3"/>
          <p:cNvSpPr/>
          <p:nvPr/>
        </p:nvSpPr>
        <p:spPr>
          <a:xfrm>
            <a:off x="5047488" y="1828800"/>
            <a:ext cx="2066544" cy="3383280"/>
          </a:xfrm>
          <a:prstGeom prst="roundRect">
            <a:avLst>
              <a:gd name="adj" fmla="val 5310"/>
            </a:avLst>
          </a:prstGeom>
          <a:solidFill>
            <a:schemeClr val="bg2"/>
          </a:solidFill>
          <a:ln/>
        </p:spPr>
        <p:txBody>
          <a:bodyPr/>
          <a:lstStyle/>
          <a:p>
            <a:endParaRPr lang="en-US"/>
          </a:p>
        </p:txBody>
      </p:sp>
      <p:sp>
        <p:nvSpPr>
          <p:cNvPr id="15" name="Good 3 circle"/>
          <p:cNvSpPr/>
          <p:nvPr/>
        </p:nvSpPr>
        <p:spPr>
          <a:xfrm>
            <a:off x="5321808" y="2103120"/>
            <a:ext cx="731520" cy="731520"/>
          </a:xfrm>
          <a:prstGeom prst="ellipse">
            <a:avLst/>
          </a:prstGeom>
          <a:solidFill>
            <a:schemeClr val="accent1"/>
          </a:solidFill>
          <a:ln/>
        </p:spPr>
        <p:txBody>
          <a:bodyPr/>
          <a:lstStyle/>
          <a:p>
            <a:endParaRPr lang="en-US"/>
          </a:p>
        </p:txBody>
      </p:sp>
      <p:pic>
        <p:nvPicPr>
          <p:cNvPr id="16" name="Good 3 icon" descr="preencoded.png"/>
          <p:cNvPicPr>
            <a:picLocks noChangeAspect="1"/>
          </p:cNvPicPr>
          <p:nvPr/>
        </p:nvPicPr>
        <p:blipFill>
          <a:blip r:embed="rId5"/>
          <a:stretch>
            <a:fillRect/>
          </a:stretch>
        </p:blipFill>
        <p:spPr>
          <a:xfrm>
            <a:off x="5504688" y="2286000"/>
            <a:ext cx="365760" cy="365760"/>
          </a:xfrm>
          <a:prstGeom prst="rect">
            <a:avLst/>
          </a:prstGeom>
        </p:spPr>
      </p:pic>
      <p:sp>
        <p:nvSpPr>
          <p:cNvPr id="17" name="Text 12"/>
          <p:cNvSpPr txBox="1"/>
          <p:nvPr/>
        </p:nvSpPr>
        <p:spPr>
          <a:xfrm>
            <a:off x="5321808" y="3017520"/>
            <a:ext cx="1609344" cy="731520"/>
          </a:xfrm>
          <a:prstGeom prst="rect">
            <a:avLst/>
          </a:prstGeom>
          <a:noFill/>
          <a:ln/>
        </p:spPr>
        <p:txBody>
          <a:bodyPr wrap="square" lIns="0" tIns="0" rIns="0" bIns="0" rtlCol="0" anchor="t"/>
          <a:lstStyle/>
          <a:p>
            <a:pPr marL="0" indent="0">
              <a:buNone/>
            </a:pPr>
            <a:r>
              <a:rPr lang="en-US" sz="1800" b="1">
                <a:solidFill>
                  <a:schemeClr val="tx2"/>
                </a:solidFill>
                <a:latin typeface="Syne" pitchFamily="34" charset="0"/>
                <a:ea typeface="Syne" pitchFamily="34" charset="-122"/>
                <a:cs typeface="Syne" pitchFamily="34" charset="-120"/>
              </a:rPr>
              <a:t>Explaining trends</a:t>
            </a:r>
            <a:endParaRPr lang="en-US" sz="1800"/>
          </a:p>
        </p:txBody>
      </p:sp>
      <p:sp>
        <p:nvSpPr>
          <p:cNvPr id="18" name="Text 13"/>
          <p:cNvSpPr txBox="1"/>
          <p:nvPr/>
        </p:nvSpPr>
        <p:spPr>
          <a:xfrm>
            <a:off x="5321808" y="3794760"/>
            <a:ext cx="1609344" cy="1188720"/>
          </a:xfrm>
          <a:prstGeom prst="rect">
            <a:avLst/>
          </a:prstGeom>
          <a:noFill/>
          <a:ln/>
        </p:spPr>
        <p:txBody>
          <a:bodyPr wrap="square" lIns="0" tIns="0" rIns="0" bIns="0" rtlCol="0" anchor="t"/>
          <a:lstStyle/>
          <a:p>
            <a:pPr marL="0" indent="0">
              <a:buNone/>
            </a:pPr>
            <a:r>
              <a:rPr lang="en-US" sz="1400">
                <a:solidFill>
                  <a:schemeClr val="tx1"/>
                </a:solidFill>
              </a:rPr>
              <a:t>Ask why a number moved, not just that it did.</a:t>
            </a:r>
            <a:endParaRPr lang="en-US" sz="1400"/>
          </a:p>
        </p:txBody>
      </p:sp>
      <p:sp>
        <p:nvSpPr>
          <p:cNvPr id="19" name="Good card 4"/>
          <p:cNvSpPr/>
          <p:nvPr/>
        </p:nvSpPr>
        <p:spPr>
          <a:xfrm>
            <a:off x="7296912" y="1828800"/>
            <a:ext cx="2066544" cy="3383280"/>
          </a:xfrm>
          <a:prstGeom prst="roundRect">
            <a:avLst>
              <a:gd name="adj" fmla="val 5310"/>
            </a:avLst>
          </a:prstGeom>
          <a:solidFill>
            <a:schemeClr val="bg2"/>
          </a:solidFill>
          <a:ln/>
        </p:spPr>
        <p:txBody>
          <a:bodyPr/>
          <a:lstStyle/>
          <a:p>
            <a:endParaRPr lang="en-US"/>
          </a:p>
        </p:txBody>
      </p:sp>
      <p:sp>
        <p:nvSpPr>
          <p:cNvPr id="20" name="Good 4 circle"/>
          <p:cNvSpPr/>
          <p:nvPr/>
        </p:nvSpPr>
        <p:spPr>
          <a:xfrm>
            <a:off x="7571232" y="2103120"/>
            <a:ext cx="731520" cy="731520"/>
          </a:xfrm>
          <a:prstGeom prst="ellipse">
            <a:avLst/>
          </a:prstGeom>
          <a:solidFill>
            <a:schemeClr val="accent1"/>
          </a:solidFill>
          <a:ln/>
        </p:spPr>
        <p:txBody>
          <a:bodyPr/>
          <a:lstStyle/>
          <a:p>
            <a:endParaRPr lang="en-US"/>
          </a:p>
        </p:txBody>
      </p:sp>
      <p:pic>
        <p:nvPicPr>
          <p:cNvPr id="21" name="Good 4 icon" descr="preencoded.png"/>
          <p:cNvPicPr>
            <a:picLocks noChangeAspect="1"/>
          </p:cNvPicPr>
          <p:nvPr/>
        </p:nvPicPr>
        <p:blipFill>
          <a:blip r:embed="rId6"/>
          <a:stretch>
            <a:fillRect/>
          </a:stretch>
        </p:blipFill>
        <p:spPr>
          <a:xfrm>
            <a:off x="7754112" y="2286000"/>
            <a:ext cx="365760" cy="365760"/>
          </a:xfrm>
          <a:prstGeom prst="rect">
            <a:avLst/>
          </a:prstGeom>
        </p:spPr>
      </p:pic>
      <p:sp>
        <p:nvSpPr>
          <p:cNvPr id="22" name="Text 16"/>
          <p:cNvSpPr txBox="1"/>
          <p:nvPr/>
        </p:nvSpPr>
        <p:spPr>
          <a:xfrm>
            <a:off x="7571232" y="3017520"/>
            <a:ext cx="1609344" cy="731520"/>
          </a:xfrm>
          <a:prstGeom prst="rect">
            <a:avLst/>
          </a:prstGeom>
          <a:noFill/>
          <a:ln/>
        </p:spPr>
        <p:txBody>
          <a:bodyPr wrap="square" lIns="0" tIns="0" rIns="0" bIns="0" rtlCol="0" anchor="t"/>
          <a:lstStyle/>
          <a:p>
            <a:pPr marL="0" indent="0">
              <a:buNone/>
            </a:pPr>
            <a:r>
              <a:rPr lang="en-US" sz="1800" b="1">
                <a:solidFill>
                  <a:schemeClr val="tx2"/>
                </a:solidFill>
                <a:latin typeface="Syne" pitchFamily="34" charset="0"/>
                <a:ea typeface="Syne" pitchFamily="34" charset="-122"/>
                <a:cs typeface="Syne" pitchFamily="34" charset="-120"/>
              </a:rPr>
              <a:t>When to replace</a:t>
            </a:r>
            <a:endParaRPr lang="en-US" sz="1800"/>
          </a:p>
        </p:txBody>
      </p:sp>
      <p:sp>
        <p:nvSpPr>
          <p:cNvPr id="23" name="Text 17"/>
          <p:cNvSpPr txBox="1"/>
          <p:nvPr/>
        </p:nvSpPr>
        <p:spPr>
          <a:xfrm>
            <a:off x="7571232" y="3794760"/>
            <a:ext cx="1609344" cy="1188720"/>
          </a:xfrm>
          <a:prstGeom prst="rect">
            <a:avLst/>
          </a:prstGeom>
          <a:noFill/>
          <a:ln/>
        </p:spPr>
        <p:txBody>
          <a:bodyPr wrap="square" lIns="0" tIns="0" rIns="0" bIns="0" rtlCol="0" anchor="t"/>
          <a:lstStyle/>
          <a:p>
            <a:pPr marL="0" indent="0">
              <a:buNone/>
            </a:pPr>
            <a:r>
              <a:rPr lang="en-US" sz="1400">
                <a:solidFill>
                  <a:schemeClr val="tx1"/>
                </a:solidFill>
              </a:rPr>
              <a:t>Model when to replace, and what it costs to wait.</a:t>
            </a:r>
            <a:endParaRPr lang="en-US" sz="1400"/>
          </a:p>
        </p:txBody>
      </p:sp>
      <p:sp>
        <p:nvSpPr>
          <p:cNvPr id="24" name="Good card 5"/>
          <p:cNvSpPr/>
          <p:nvPr/>
        </p:nvSpPr>
        <p:spPr>
          <a:xfrm>
            <a:off x="9546336" y="1828800"/>
            <a:ext cx="2066544" cy="3383280"/>
          </a:xfrm>
          <a:prstGeom prst="roundRect">
            <a:avLst>
              <a:gd name="adj" fmla="val 5310"/>
            </a:avLst>
          </a:prstGeom>
          <a:solidFill>
            <a:schemeClr val="bg2"/>
          </a:solidFill>
          <a:ln/>
        </p:spPr>
        <p:txBody>
          <a:bodyPr/>
          <a:lstStyle/>
          <a:p>
            <a:endParaRPr lang="en-US"/>
          </a:p>
        </p:txBody>
      </p:sp>
      <p:sp>
        <p:nvSpPr>
          <p:cNvPr id="25" name="Good 5 circle"/>
          <p:cNvSpPr/>
          <p:nvPr/>
        </p:nvSpPr>
        <p:spPr>
          <a:xfrm>
            <a:off x="9820656" y="2103120"/>
            <a:ext cx="731520" cy="731520"/>
          </a:xfrm>
          <a:prstGeom prst="ellipse">
            <a:avLst/>
          </a:prstGeom>
          <a:solidFill>
            <a:schemeClr val="accent1"/>
          </a:solidFill>
          <a:ln/>
        </p:spPr>
        <p:txBody>
          <a:bodyPr/>
          <a:lstStyle/>
          <a:p>
            <a:endParaRPr lang="en-US"/>
          </a:p>
        </p:txBody>
      </p:sp>
      <p:pic>
        <p:nvPicPr>
          <p:cNvPr id="26" name="Good 5 icon" descr="preencoded.png"/>
          <p:cNvPicPr>
            <a:picLocks noChangeAspect="1"/>
          </p:cNvPicPr>
          <p:nvPr/>
        </p:nvPicPr>
        <p:blipFill>
          <a:blip r:embed="rId7"/>
          <a:stretch>
            <a:fillRect/>
          </a:stretch>
        </p:blipFill>
        <p:spPr>
          <a:xfrm>
            <a:off x="10003536" y="2286000"/>
            <a:ext cx="365760" cy="365760"/>
          </a:xfrm>
          <a:prstGeom prst="rect">
            <a:avLst/>
          </a:prstGeom>
        </p:spPr>
      </p:pic>
      <p:sp>
        <p:nvSpPr>
          <p:cNvPr id="27" name="Text 20"/>
          <p:cNvSpPr txBox="1"/>
          <p:nvPr/>
        </p:nvSpPr>
        <p:spPr>
          <a:xfrm>
            <a:off x="9820656" y="3017520"/>
            <a:ext cx="1609344" cy="731520"/>
          </a:xfrm>
          <a:prstGeom prst="rect">
            <a:avLst/>
          </a:prstGeom>
          <a:noFill/>
          <a:ln/>
        </p:spPr>
        <p:txBody>
          <a:bodyPr wrap="square" lIns="0" tIns="0" rIns="0" bIns="0" rtlCol="0" anchor="t"/>
          <a:lstStyle/>
          <a:p>
            <a:pPr marL="0" indent="0">
              <a:buNone/>
            </a:pPr>
            <a:r>
              <a:rPr lang="en-US" sz="1800" b="1">
                <a:solidFill>
                  <a:schemeClr val="tx2"/>
                </a:solidFill>
                <a:latin typeface="Syne" pitchFamily="34" charset="0"/>
                <a:ea typeface="Syne" pitchFamily="34" charset="-122"/>
                <a:cs typeface="Syne" pitchFamily="34" charset="-120"/>
              </a:rPr>
              <a:t>What-if questions</a:t>
            </a:r>
            <a:endParaRPr lang="en-US" sz="1800"/>
          </a:p>
        </p:txBody>
      </p:sp>
      <p:sp>
        <p:nvSpPr>
          <p:cNvPr id="28" name="Text 21"/>
          <p:cNvSpPr txBox="1"/>
          <p:nvPr/>
        </p:nvSpPr>
        <p:spPr>
          <a:xfrm>
            <a:off x="9820656" y="3794760"/>
            <a:ext cx="1609344" cy="1188720"/>
          </a:xfrm>
          <a:prstGeom prst="rect">
            <a:avLst/>
          </a:prstGeom>
          <a:noFill/>
          <a:ln/>
        </p:spPr>
        <p:txBody>
          <a:bodyPr wrap="square" lIns="0" tIns="0" rIns="0" bIns="0" rtlCol="0" anchor="t"/>
          <a:lstStyle/>
          <a:p>
            <a:pPr marL="0" indent="0">
              <a:buNone/>
            </a:pPr>
            <a:r>
              <a:rPr lang="en-US" sz="1400">
                <a:solidFill>
                  <a:schemeClr val="tx1"/>
                </a:solidFill>
              </a:rPr>
              <a:t>Test scenarios without waiting on an analyst.</a:t>
            </a:r>
            <a:endParaRPr lang="en-US" sz="1400"/>
          </a:p>
        </p:txBody>
      </p:sp>
      <p:sp>
        <p:nvSpPr>
          <p:cNvPr id="29" name="Slide Number Placeholder 0"/>
          <p:cNvSpPr>
            <a:spLocks noGrp="1"/>
          </p:cNvSpPr>
          <p:nvPr>
            <p:ph type="sldNum" sz="quarter" idx="4294967295"/>
          </p:nvPr>
        </p:nvSpPr>
        <p:spPr>
          <a:xfrm>
            <a:off x="11094415" y="6446520"/>
            <a:ext cx="548640" cy="274320"/>
          </a:xfrm>
          <a:prstGeom prst="rect">
            <a:avLst/>
          </a:prstGeom>
          <a:extLst>
            <a:ext uri="{C572A759-6A51-4108-AA02-DFA0A04FC94B}">
              <ma14:wrappingTextBoxFlag xmlns:ma14="http://schemas.microsoft.com/office/mac/drawingml/2011/main" xmlns="" val="0"/>
            </a:ext>
          </a:extLst>
        </p:spPr>
        <p:txBody>
          <a:bodyPr/>
          <a:lstStyle>
            <a:lvl1pPr>
              <a:defRPr sz="1000">
                <a:solidFill>
                  <a:srgbClr val="DCE7F3"/>
                </a:solidFill>
                <a:latin typeface="Roboto"/>
                <a:ea typeface="Roboto"/>
                <a:cs typeface="Roboto"/>
              </a:defRPr>
            </a:lvl1pPr>
          </a:lstStyle>
          <a:p>
            <a:pPr algn="r"/>
            <a:fld id="{F7021451-1387-4CA6-816F-3879F97B5CBC}" type="slidenum">
              <a:rPr lang="en-US" b="0"/>
              <a:t>7</a:t>
            </a:fld>
            <a:endParaRPr lang="en-US"/>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 6">
    <p:spTree>
      <p:nvGrpSpPr>
        <p:cNvPr id="1" name=""/>
        <p:cNvGrpSpPr/>
        <p:nvPr/>
      </p:nvGrpSpPr>
      <p:grpSpPr>
        <a:xfrm>
          <a:off x="0" y="0"/>
          <a:ext cx="0" cy="0"/>
          <a:chOff x="0" y="0"/>
          <a:chExt cx="0" cy="0"/>
        </a:xfrm>
      </p:grpSpPr>
      <p:sp>
        <p:nvSpPr>
          <p:cNvPr id="2" name="Text 1"/>
          <p:cNvSpPr>
            <a:spLocks noGrp="1"/>
          </p:cNvSpPr>
          <p:nvPr>
            <p:ph type="body" idx="103" hasCustomPrompt="1"/>
          </p:nvPr>
        </p:nvSpPr>
        <p:spPr>
          <a:xfrm>
            <a:off x="548640" y="365760"/>
            <a:ext cx="8229600" cy="320040"/>
          </a:xfrm>
          <a:prstGeom prst="rect">
            <a:avLst/>
          </a:prstGeom>
          <a:noFill/>
          <a:ln/>
        </p:spPr>
        <p:txBody>
          <a:bodyPr wrap="square" lIns="0" tIns="0" rIns="0" bIns="0" rtlCol="0" anchor="ctr"/>
          <a:lstStyle/>
          <a:p>
            <a:pPr marL="0" indent="0">
              <a:buNone/>
            </a:pPr>
            <a:r>
              <a:rPr lang="en-US" sz="1300" b="1" kern="0" spc="400">
                <a:solidFill>
                  <a:schemeClr val="accent3"/>
                </a:solidFill>
                <a:latin typeface="Roboto" pitchFamily="34" charset="0"/>
                <a:ea typeface="Roboto" pitchFamily="34" charset="-122"/>
                <a:cs typeface="Roboto" pitchFamily="34" charset="-120"/>
              </a:rPr>
              <a:t>SPOT THE STORY</a:t>
            </a:r>
            <a:endParaRPr lang="en-US" sz="1300"/>
          </a:p>
        </p:txBody>
      </p:sp>
      <p:sp>
        <p:nvSpPr>
          <p:cNvPr id="3" name="Text 1"/>
          <p:cNvSpPr>
            <a:spLocks noGrp="1"/>
          </p:cNvSpPr>
          <p:nvPr>
            <p:ph type="title" idx="104" hasCustomPrompt="1"/>
          </p:nvPr>
        </p:nvSpPr>
        <p:spPr>
          <a:xfrm>
            <a:off x="548640" y="713232"/>
            <a:ext cx="9601200" cy="777240"/>
          </a:xfrm>
          <a:prstGeom prst="rect">
            <a:avLst/>
          </a:prstGeom>
          <a:noFill/>
          <a:ln/>
        </p:spPr>
        <p:txBody>
          <a:bodyPr wrap="square" lIns="0" tIns="0" rIns="0" bIns="0" rtlCol="0" anchor="t"/>
          <a:lstStyle/>
          <a:p>
            <a:pPr marL="0" indent="0" algn="l">
              <a:buNone/>
            </a:pPr>
            <a:r>
              <a:rPr lang="en-US" sz="3600" b="1">
                <a:solidFill>
                  <a:schemeClr val="tx2"/>
                </a:solidFill>
                <a:latin typeface="Syne" pitchFamily="34" charset="0"/>
                <a:ea typeface="Syne" pitchFamily="34" charset="-122"/>
                <a:cs typeface="Syne" pitchFamily="34" charset="-120"/>
              </a:rPr>
              <a:t>What's the Headline Here?</a:t>
            </a:r>
            <a:endParaRPr lang="en-US" sz="3600"/>
          </a:p>
        </p:txBody>
      </p:sp>
      <p:graphicFrame>
        <p:nvGraphicFramePr>
          <p:cNvPr id="7" name="Raw utilization table"/>
          <p:cNvGraphicFramePr>
            <a:graphicFrameLocks noGrp="1"/>
          </p:cNvGraphicFramePr>
          <p:nvPr>
            <p:extLst>
              <p:ext uri="{D42A27DB-BD31-4B8C-83A1-F6EECF244321}">
                <p14:modId xmlns:p14="http://schemas.microsoft.com/office/powerpoint/2010/main" val="1579011935"/>
              </p:ext>
            </p:extLst>
          </p:nvPr>
        </p:nvGraphicFramePr>
        <p:xfrm>
          <a:off x="548640" y="1783080"/>
          <a:ext cx="6035040" cy="3072384"/>
        </p:xfrm>
        <a:graphic>
          <a:graphicData uri="http://schemas.openxmlformats.org/drawingml/2006/table">
            <a:tbl>
              <a:tblPr/>
              <a:tblGrid>
                <a:gridCol w="1828800">
                  <a:extLst>
                    <a:ext uri="{9D8B030D-6E8A-4147-A177-3AD203B41FA5}">
                      <a16:colId xmlns:a16="http://schemas.microsoft.com/office/drawing/2014/main" val="20000"/>
                    </a:ext>
                  </a:extLst>
                </a:gridCol>
                <a:gridCol w="822960">
                  <a:extLst>
                    <a:ext uri="{9D8B030D-6E8A-4147-A177-3AD203B41FA5}">
                      <a16:colId xmlns:a16="http://schemas.microsoft.com/office/drawing/2014/main" val="20001"/>
                    </a:ext>
                  </a:extLst>
                </a:gridCol>
                <a:gridCol w="1005840">
                  <a:extLst>
                    <a:ext uri="{9D8B030D-6E8A-4147-A177-3AD203B41FA5}">
                      <a16:colId xmlns:a16="http://schemas.microsoft.com/office/drawing/2014/main" val="20002"/>
                    </a:ext>
                  </a:extLst>
                </a:gridCol>
                <a:gridCol w="822960">
                  <a:extLst>
                    <a:ext uri="{9D8B030D-6E8A-4147-A177-3AD203B41FA5}">
                      <a16:colId xmlns:a16="http://schemas.microsoft.com/office/drawing/2014/main" val="20003"/>
                    </a:ext>
                  </a:extLst>
                </a:gridCol>
                <a:gridCol w="1554480">
                  <a:extLst>
                    <a:ext uri="{9D8B030D-6E8A-4147-A177-3AD203B41FA5}">
                      <a16:colId xmlns:a16="http://schemas.microsoft.com/office/drawing/2014/main" val="20004"/>
                    </a:ext>
                  </a:extLst>
                </a:gridCol>
              </a:tblGrid>
              <a:tr h="438912">
                <a:tc>
                  <a:txBody>
                    <a:bodyPr/>
                    <a:lstStyle/>
                    <a:p>
                      <a:pPr marL="0" indent="0">
                        <a:buNone/>
                      </a:pPr>
                      <a:r>
                        <a:rPr lang="en-US" sz="1300" b="1">
                          <a:solidFill>
                            <a:srgbClr val="FFFFFF"/>
                          </a:solidFill>
                        </a:rPr>
                        <a:t>Department</a:t>
                      </a:r>
                      <a:endParaRPr lang="en-US" sz="1300"/>
                    </a:p>
                  </a:txBody>
                  <a:tcPr anchor="ctr">
                    <a:lnL w="9525" cap="flat" cmpd="sng" algn="ctr">
                      <a:solidFill>
                        <a:srgbClr val="DCE7F3"/>
                      </a:solidFill>
                      <a:prstDash val="solid"/>
                      <a:round/>
                      <a:headEnd type="none" w="med" len="med"/>
                      <a:tailEnd type="none" w="med" len="med"/>
                    </a:lnL>
                    <a:lnR w="9525" cap="flat" cmpd="sng" algn="ctr">
                      <a:solidFill>
                        <a:srgbClr val="DCE7F3"/>
                      </a:solidFill>
                      <a:prstDash val="solid"/>
                      <a:round/>
                      <a:headEnd type="none" w="med" len="med"/>
                      <a:tailEnd type="none" w="med" len="med"/>
                    </a:lnR>
                    <a:lnT w="9525" cap="flat" cmpd="sng" algn="ctr">
                      <a:solidFill>
                        <a:srgbClr val="DCE7F3"/>
                      </a:solidFill>
                      <a:prstDash val="solid"/>
                      <a:round/>
                      <a:headEnd type="none" w="med" len="med"/>
                      <a:tailEnd type="none" w="med" len="med"/>
                    </a:lnT>
                    <a:lnB w="9525" cap="flat" cmpd="sng" algn="ctr">
                      <a:solidFill>
                        <a:srgbClr val="DCE7F3"/>
                      </a:solidFill>
                      <a:prstDash val="solid"/>
                      <a:round/>
                      <a:headEnd type="none" w="med" len="med"/>
                      <a:tailEnd type="none" w="med" len="med"/>
                    </a:lnB>
                    <a:solidFill>
                      <a:srgbClr val="0B1F38"/>
                    </a:solidFill>
                  </a:tcPr>
                </a:tc>
                <a:tc>
                  <a:txBody>
                    <a:bodyPr/>
                    <a:lstStyle/>
                    <a:p>
                      <a:pPr marL="0" indent="0">
                        <a:buNone/>
                      </a:pPr>
                      <a:r>
                        <a:rPr lang="en-US" sz="1300" b="1">
                          <a:solidFill>
                            <a:srgbClr val="FFFFFF"/>
                          </a:solidFill>
                        </a:rPr>
                        <a:t>Units</a:t>
                      </a:r>
                      <a:endParaRPr lang="en-US" sz="1300"/>
                    </a:p>
                  </a:txBody>
                  <a:tcPr anchor="ctr">
                    <a:lnL w="9525" cap="flat" cmpd="sng" algn="ctr">
                      <a:solidFill>
                        <a:srgbClr val="DCE7F3"/>
                      </a:solidFill>
                      <a:prstDash val="solid"/>
                      <a:round/>
                      <a:headEnd type="none" w="med" len="med"/>
                      <a:tailEnd type="none" w="med" len="med"/>
                    </a:lnL>
                    <a:lnR w="9525" cap="flat" cmpd="sng" algn="ctr">
                      <a:solidFill>
                        <a:srgbClr val="DCE7F3"/>
                      </a:solidFill>
                      <a:prstDash val="solid"/>
                      <a:round/>
                      <a:headEnd type="none" w="med" len="med"/>
                      <a:tailEnd type="none" w="med" len="med"/>
                    </a:lnR>
                    <a:lnT w="9525" cap="flat" cmpd="sng" algn="ctr">
                      <a:solidFill>
                        <a:srgbClr val="DCE7F3"/>
                      </a:solidFill>
                      <a:prstDash val="solid"/>
                      <a:round/>
                      <a:headEnd type="none" w="med" len="med"/>
                      <a:tailEnd type="none" w="med" len="med"/>
                    </a:lnT>
                    <a:lnB w="9525" cap="flat" cmpd="sng" algn="ctr">
                      <a:solidFill>
                        <a:srgbClr val="DCE7F3"/>
                      </a:solidFill>
                      <a:prstDash val="solid"/>
                      <a:round/>
                      <a:headEnd type="none" w="med" len="med"/>
                      <a:tailEnd type="none" w="med" len="med"/>
                    </a:lnB>
                    <a:solidFill>
                      <a:srgbClr val="0B1F38"/>
                    </a:solidFill>
                  </a:tcPr>
                </a:tc>
                <a:tc>
                  <a:txBody>
                    <a:bodyPr/>
                    <a:lstStyle/>
                    <a:p>
                      <a:pPr marL="0" indent="0">
                        <a:buNone/>
                      </a:pPr>
                      <a:r>
                        <a:rPr lang="en-US" sz="1300" b="1">
                          <a:solidFill>
                            <a:srgbClr val="FFFFFF"/>
                          </a:solidFill>
                        </a:rPr>
                        <a:t>Trips/mo</a:t>
                      </a:r>
                      <a:endParaRPr lang="en-US" sz="1300"/>
                    </a:p>
                  </a:txBody>
                  <a:tcPr anchor="ctr">
                    <a:lnL w="9525" cap="flat" cmpd="sng" algn="ctr">
                      <a:solidFill>
                        <a:srgbClr val="DCE7F3"/>
                      </a:solidFill>
                      <a:prstDash val="solid"/>
                      <a:round/>
                      <a:headEnd type="none" w="med" len="med"/>
                      <a:tailEnd type="none" w="med" len="med"/>
                    </a:lnL>
                    <a:lnR w="9525" cap="flat" cmpd="sng" algn="ctr">
                      <a:solidFill>
                        <a:srgbClr val="DCE7F3"/>
                      </a:solidFill>
                      <a:prstDash val="solid"/>
                      <a:round/>
                      <a:headEnd type="none" w="med" len="med"/>
                      <a:tailEnd type="none" w="med" len="med"/>
                    </a:lnR>
                    <a:lnT w="9525" cap="flat" cmpd="sng" algn="ctr">
                      <a:solidFill>
                        <a:srgbClr val="DCE7F3"/>
                      </a:solidFill>
                      <a:prstDash val="solid"/>
                      <a:round/>
                      <a:headEnd type="none" w="med" len="med"/>
                      <a:tailEnd type="none" w="med" len="med"/>
                    </a:lnT>
                    <a:lnB w="9525" cap="flat" cmpd="sng" algn="ctr">
                      <a:solidFill>
                        <a:srgbClr val="DCE7F3"/>
                      </a:solidFill>
                      <a:prstDash val="solid"/>
                      <a:round/>
                      <a:headEnd type="none" w="med" len="med"/>
                      <a:tailEnd type="none" w="med" len="med"/>
                    </a:lnB>
                    <a:solidFill>
                      <a:srgbClr val="0B1F38"/>
                    </a:solidFill>
                  </a:tcPr>
                </a:tc>
                <a:tc>
                  <a:txBody>
                    <a:bodyPr/>
                    <a:lstStyle/>
                    <a:p>
                      <a:pPr marL="0" indent="0">
                        <a:buNone/>
                      </a:pPr>
                      <a:r>
                        <a:rPr lang="en-US" sz="1300" b="1">
                          <a:solidFill>
                            <a:srgbClr val="FFFFFF"/>
                          </a:solidFill>
                        </a:rPr>
                        <a:t>Util.</a:t>
                      </a:r>
                      <a:endParaRPr lang="en-US" sz="1300"/>
                    </a:p>
                  </a:txBody>
                  <a:tcPr anchor="ctr">
                    <a:lnL w="9525" cap="flat" cmpd="sng" algn="ctr">
                      <a:solidFill>
                        <a:srgbClr val="DCE7F3"/>
                      </a:solidFill>
                      <a:prstDash val="solid"/>
                      <a:round/>
                      <a:headEnd type="none" w="med" len="med"/>
                      <a:tailEnd type="none" w="med" len="med"/>
                    </a:lnL>
                    <a:lnR w="9525" cap="flat" cmpd="sng" algn="ctr">
                      <a:solidFill>
                        <a:srgbClr val="DCE7F3"/>
                      </a:solidFill>
                      <a:prstDash val="solid"/>
                      <a:round/>
                      <a:headEnd type="none" w="med" len="med"/>
                      <a:tailEnd type="none" w="med" len="med"/>
                    </a:lnR>
                    <a:lnT w="9525" cap="flat" cmpd="sng" algn="ctr">
                      <a:solidFill>
                        <a:srgbClr val="DCE7F3"/>
                      </a:solidFill>
                      <a:prstDash val="solid"/>
                      <a:round/>
                      <a:headEnd type="none" w="med" len="med"/>
                      <a:tailEnd type="none" w="med" len="med"/>
                    </a:lnT>
                    <a:lnB w="9525" cap="flat" cmpd="sng" algn="ctr">
                      <a:solidFill>
                        <a:srgbClr val="DCE7F3"/>
                      </a:solidFill>
                      <a:prstDash val="solid"/>
                      <a:round/>
                      <a:headEnd type="none" w="med" len="med"/>
                      <a:tailEnd type="none" w="med" len="med"/>
                    </a:lnB>
                    <a:solidFill>
                      <a:srgbClr val="0B1F38"/>
                    </a:solidFill>
                  </a:tcPr>
                </a:tc>
                <a:tc>
                  <a:txBody>
                    <a:bodyPr/>
                    <a:lstStyle/>
                    <a:p>
                      <a:pPr marL="0" indent="0">
                        <a:buNone/>
                      </a:pPr>
                      <a:r>
                        <a:rPr lang="en-US" sz="1300" b="1">
                          <a:solidFill>
                            <a:srgbClr val="FFFFFF"/>
                          </a:solidFill>
                        </a:rPr>
                        <a:t>Annual cost</a:t>
                      </a:r>
                      <a:endParaRPr lang="en-US" sz="1300"/>
                    </a:p>
                  </a:txBody>
                  <a:tcPr anchor="ctr">
                    <a:lnL w="9525" cap="flat" cmpd="sng" algn="ctr">
                      <a:solidFill>
                        <a:srgbClr val="DCE7F3"/>
                      </a:solidFill>
                      <a:prstDash val="solid"/>
                      <a:round/>
                      <a:headEnd type="none" w="med" len="med"/>
                      <a:tailEnd type="none" w="med" len="med"/>
                    </a:lnL>
                    <a:lnR w="9525" cap="flat" cmpd="sng" algn="ctr">
                      <a:solidFill>
                        <a:srgbClr val="DCE7F3"/>
                      </a:solidFill>
                      <a:prstDash val="solid"/>
                      <a:round/>
                      <a:headEnd type="none" w="med" len="med"/>
                      <a:tailEnd type="none" w="med" len="med"/>
                    </a:lnR>
                    <a:lnT w="9525" cap="flat" cmpd="sng" algn="ctr">
                      <a:solidFill>
                        <a:srgbClr val="DCE7F3"/>
                      </a:solidFill>
                      <a:prstDash val="solid"/>
                      <a:round/>
                      <a:headEnd type="none" w="med" len="med"/>
                      <a:tailEnd type="none" w="med" len="med"/>
                    </a:lnT>
                    <a:lnB w="9525" cap="flat" cmpd="sng" algn="ctr">
                      <a:solidFill>
                        <a:srgbClr val="DCE7F3"/>
                      </a:solidFill>
                      <a:prstDash val="solid"/>
                      <a:round/>
                      <a:headEnd type="none" w="med" len="med"/>
                      <a:tailEnd type="none" w="med" len="med"/>
                    </a:lnB>
                    <a:solidFill>
                      <a:srgbClr val="0B1F38"/>
                    </a:solidFill>
                  </a:tcPr>
                </a:tc>
                <a:extLst>
                  <a:ext uri="{0D108BD9-81ED-4DB2-BD59-A6C34878D82A}">
                    <a16:rowId xmlns:a16="http://schemas.microsoft.com/office/drawing/2014/main" val="10000"/>
                  </a:ext>
                </a:extLst>
              </a:tr>
              <a:tr h="438912">
                <a:tc>
                  <a:txBody>
                    <a:bodyPr/>
                    <a:lstStyle/>
                    <a:p>
                      <a:pPr marL="0" indent="0">
                        <a:buNone/>
                      </a:pPr>
                      <a:r>
                        <a:rPr lang="en-US" sz="1300">
                          <a:solidFill>
                            <a:srgbClr val="1A1A1A"/>
                          </a:solidFill>
                        </a:rPr>
                        <a:t>Facilities</a:t>
                      </a:r>
                      <a:endParaRPr lang="en-US" sz="1300"/>
                    </a:p>
                  </a:txBody>
                  <a:tcPr anchor="ctr">
                    <a:lnL w="9525" cap="flat" cmpd="sng" algn="ctr">
                      <a:solidFill>
                        <a:srgbClr val="DCE7F3"/>
                      </a:solidFill>
                      <a:prstDash val="solid"/>
                      <a:round/>
                      <a:headEnd type="none" w="med" len="med"/>
                      <a:tailEnd type="none" w="med" len="med"/>
                    </a:lnL>
                    <a:lnR w="9525" cap="flat" cmpd="sng" algn="ctr">
                      <a:solidFill>
                        <a:srgbClr val="DCE7F3"/>
                      </a:solidFill>
                      <a:prstDash val="solid"/>
                      <a:round/>
                      <a:headEnd type="none" w="med" len="med"/>
                      <a:tailEnd type="none" w="med" len="med"/>
                    </a:lnR>
                    <a:lnT w="9525" cap="flat" cmpd="sng" algn="ctr">
                      <a:solidFill>
                        <a:srgbClr val="DCE7F3"/>
                      </a:solidFill>
                      <a:prstDash val="solid"/>
                      <a:round/>
                      <a:headEnd type="none" w="med" len="med"/>
                      <a:tailEnd type="none" w="med" len="med"/>
                    </a:lnT>
                    <a:lnB w="9525" cap="flat" cmpd="sng" algn="ctr">
                      <a:solidFill>
                        <a:srgbClr val="DCE7F3"/>
                      </a:solidFill>
                      <a:prstDash val="solid"/>
                      <a:round/>
                      <a:headEnd type="none" w="med" len="med"/>
                      <a:tailEnd type="none" w="med" len="med"/>
                    </a:lnB>
                    <a:solidFill>
                      <a:srgbClr val="F4F6FA"/>
                    </a:solidFill>
                  </a:tcPr>
                </a:tc>
                <a:tc>
                  <a:txBody>
                    <a:bodyPr/>
                    <a:lstStyle/>
                    <a:p>
                      <a:pPr marL="0" indent="0">
                        <a:buNone/>
                      </a:pPr>
                      <a:r>
                        <a:rPr lang="en-US" sz="1300">
                          <a:solidFill>
                            <a:srgbClr val="1A1A1A"/>
                          </a:solidFill>
                        </a:rPr>
                        <a:t>32</a:t>
                      </a:r>
                      <a:endParaRPr lang="en-US" sz="1300"/>
                    </a:p>
                  </a:txBody>
                  <a:tcPr anchor="ctr">
                    <a:lnL w="9525" cap="flat" cmpd="sng" algn="ctr">
                      <a:solidFill>
                        <a:srgbClr val="DCE7F3"/>
                      </a:solidFill>
                      <a:prstDash val="solid"/>
                      <a:round/>
                      <a:headEnd type="none" w="med" len="med"/>
                      <a:tailEnd type="none" w="med" len="med"/>
                    </a:lnL>
                    <a:lnR w="9525" cap="flat" cmpd="sng" algn="ctr">
                      <a:solidFill>
                        <a:srgbClr val="DCE7F3"/>
                      </a:solidFill>
                      <a:prstDash val="solid"/>
                      <a:round/>
                      <a:headEnd type="none" w="med" len="med"/>
                      <a:tailEnd type="none" w="med" len="med"/>
                    </a:lnR>
                    <a:lnT w="9525" cap="flat" cmpd="sng" algn="ctr">
                      <a:solidFill>
                        <a:srgbClr val="DCE7F3"/>
                      </a:solidFill>
                      <a:prstDash val="solid"/>
                      <a:round/>
                      <a:headEnd type="none" w="med" len="med"/>
                      <a:tailEnd type="none" w="med" len="med"/>
                    </a:lnT>
                    <a:lnB w="9525" cap="flat" cmpd="sng" algn="ctr">
                      <a:solidFill>
                        <a:srgbClr val="DCE7F3"/>
                      </a:solidFill>
                      <a:prstDash val="solid"/>
                      <a:round/>
                      <a:headEnd type="none" w="med" len="med"/>
                      <a:tailEnd type="none" w="med" len="med"/>
                    </a:lnB>
                    <a:solidFill>
                      <a:srgbClr val="F4F6FA"/>
                    </a:solidFill>
                  </a:tcPr>
                </a:tc>
                <a:tc>
                  <a:txBody>
                    <a:bodyPr/>
                    <a:lstStyle/>
                    <a:p>
                      <a:pPr marL="0" indent="0">
                        <a:buNone/>
                      </a:pPr>
                      <a:r>
                        <a:rPr lang="en-US" sz="1300">
                          <a:solidFill>
                            <a:srgbClr val="1A1A1A"/>
                          </a:solidFill>
                        </a:rPr>
                        <a:t>41</a:t>
                      </a:r>
                      <a:endParaRPr lang="en-US" sz="1300"/>
                    </a:p>
                  </a:txBody>
                  <a:tcPr anchor="ctr">
                    <a:lnL w="9525" cap="flat" cmpd="sng" algn="ctr">
                      <a:solidFill>
                        <a:srgbClr val="DCE7F3"/>
                      </a:solidFill>
                      <a:prstDash val="solid"/>
                      <a:round/>
                      <a:headEnd type="none" w="med" len="med"/>
                      <a:tailEnd type="none" w="med" len="med"/>
                    </a:lnL>
                    <a:lnR w="9525" cap="flat" cmpd="sng" algn="ctr">
                      <a:solidFill>
                        <a:srgbClr val="DCE7F3"/>
                      </a:solidFill>
                      <a:prstDash val="solid"/>
                      <a:round/>
                      <a:headEnd type="none" w="med" len="med"/>
                      <a:tailEnd type="none" w="med" len="med"/>
                    </a:lnR>
                    <a:lnT w="9525" cap="flat" cmpd="sng" algn="ctr">
                      <a:solidFill>
                        <a:srgbClr val="DCE7F3"/>
                      </a:solidFill>
                      <a:prstDash val="solid"/>
                      <a:round/>
                      <a:headEnd type="none" w="med" len="med"/>
                      <a:tailEnd type="none" w="med" len="med"/>
                    </a:lnT>
                    <a:lnB w="9525" cap="flat" cmpd="sng" algn="ctr">
                      <a:solidFill>
                        <a:srgbClr val="DCE7F3"/>
                      </a:solidFill>
                      <a:prstDash val="solid"/>
                      <a:round/>
                      <a:headEnd type="none" w="med" len="med"/>
                      <a:tailEnd type="none" w="med" len="med"/>
                    </a:lnB>
                    <a:solidFill>
                      <a:srgbClr val="F4F6FA"/>
                    </a:solidFill>
                  </a:tcPr>
                </a:tc>
                <a:tc>
                  <a:txBody>
                    <a:bodyPr/>
                    <a:lstStyle/>
                    <a:p>
                      <a:pPr marL="0" indent="0">
                        <a:buNone/>
                      </a:pPr>
                      <a:r>
                        <a:rPr lang="en-US" sz="1300">
                          <a:solidFill>
                            <a:srgbClr val="1A1A1A"/>
                          </a:solidFill>
                        </a:rPr>
                        <a:t>71%</a:t>
                      </a:r>
                      <a:endParaRPr lang="en-US" sz="1300"/>
                    </a:p>
                  </a:txBody>
                  <a:tcPr anchor="ctr">
                    <a:lnL w="9525" cap="flat" cmpd="sng" algn="ctr">
                      <a:solidFill>
                        <a:srgbClr val="DCE7F3"/>
                      </a:solidFill>
                      <a:prstDash val="solid"/>
                      <a:round/>
                      <a:headEnd type="none" w="med" len="med"/>
                      <a:tailEnd type="none" w="med" len="med"/>
                    </a:lnL>
                    <a:lnR w="9525" cap="flat" cmpd="sng" algn="ctr">
                      <a:solidFill>
                        <a:srgbClr val="DCE7F3"/>
                      </a:solidFill>
                      <a:prstDash val="solid"/>
                      <a:round/>
                      <a:headEnd type="none" w="med" len="med"/>
                      <a:tailEnd type="none" w="med" len="med"/>
                    </a:lnR>
                    <a:lnT w="9525" cap="flat" cmpd="sng" algn="ctr">
                      <a:solidFill>
                        <a:srgbClr val="DCE7F3"/>
                      </a:solidFill>
                      <a:prstDash val="solid"/>
                      <a:round/>
                      <a:headEnd type="none" w="med" len="med"/>
                      <a:tailEnd type="none" w="med" len="med"/>
                    </a:lnT>
                    <a:lnB w="9525" cap="flat" cmpd="sng" algn="ctr">
                      <a:solidFill>
                        <a:srgbClr val="DCE7F3"/>
                      </a:solidFill>
                      <a:prstDash val="solid"/>
                      <a:round/>
                      <a:headEnd type="none" w="med" len="med"/>
                      <a:tailEnd type="none" w="med" len="med"/>
                    </a:lnB>
                    <a:solidFill>
                      <a:srgbClr val="F4F6FA"/>
                    </a:solidFill>
                  </a:tcPr>
                </a:tc>
                <a:tc>
                  <a:txBody>
                    <a:bodyPr/>
                    <a:lstStyle/>
                    <a:p>
                      <a:pPr marL="0" indent="0">
                        <a:buNone/>
                      </a:pPr>
                      <a:r>
                        <a:rPr lang="en-US" sz="1300">
                          <a:solidFill>
                            <a:srgbClr val="1A1A1A"/>
                          </a:solidFill>
                        </a:rPr>
                        <a:t>$238,000</a:t>
                      </a:r>
                      <a:endParaRPr lang="en-US" sz="1300"/>
                    </a:p>
                  </a:txBody>
                  <a:tcPr anchor="ctr">
                    <a:lnL w="9525" cap="flat" cmpd="sng" algn="ctr">
                      <a:solidFill>
                        <a:srgbClr val="DCE7F3"/>
                      </a:solidFill>
                      <a:prstDash val="solid"/>
                      <a:round/>
                      <a:headEnd type="none" w="med" len="med"/>
                      <a:tailEnd type="none" w="med" len="med"/>
                    </a:lnL>
                    <a:lnR w="9525" cap="flat" cmpd="sng" algn="ctr">
                      <a:solidFill>
                        <a:srgbClr val="DCE7F3"/>
                      </a:solidFill>
                      <a:prstDash val="solid"/>
                      <a:round/>
                      <a:headEnd type="none" w="med" len="med"/>
                      <a:tailEnd type="none" w="med" len="med"/>
                    </a:lnR>
                    <a:lnT w="9525" cap="flat" cmpd="sng" algn="ctr">
                      <a:solidFill>
                        <a:srgbClr val="DCE7F3"/>
                      </a:solidFill>
                      <a:prstDash val="solid"/>
                      <a:round/>
                      <a:headEnd type="none" w="med" len="med"/>
                      <a:tailEnd type="none" w="med" len="med"/>
                    </a:lnT>
                    <a:lnB w="9525" cap="flat" cmpd="sng" algn="ctr">
                      <a:solidFill>
                        <a:srgbClr val="DCE7F3"/>
                      </a:solidFill>
                      <a:prstDash val="solid"/>
                      <a:round/>
                      <a:headEnd type="none" w="med" len="med"/>
                      <a:tailEnd type="none" w="med" len="med"/>
                    </a:lnB>
                    <a:solidFill>
                      <a:srgbClr val="F4F6FA"/>
                    </a:solidFill>
                  </a:tcPr>
                </a:tc>
                <a:extLst>
                  <a:ext uri="{0D108BD9-81ED-4DB2-BD59-A6C34878D82A}">
                    <a16:rowId xmlns:a16="http://schemas.microsoft.com/office/drawing/2014/main" val="10001"/>
                  </a:ext>
                </a:extLst>
              </a:tr>
              <a:tr h="438912">
                <a:tc>
                  <a:txBody>
                    <a:bodyPr/>
                    <a:lstStyle/>
                    <a:p>
                      <a:pPr marL="0" indent="0">
                        <a:buNone/>
                      </a:pPr>
                      <a:r>
                        <a:rPr lang="en-US" sz="1300">
                          <a:solidFill>
                            <a:srgbClr val="1A1A1A"/>
                          </a:solidFill>
                        </a:rPr>
                        <a:t>Central Motor Pool</a:t>
                      </a:r>
                      <a:endParaRPr lang="en-US" sz="1300"/>
                    </a:p>
                  </a:txBody>
                  <a:tcPr anchor="ctr">
                    <a:lnL w="9525" cap="flat" cmpd="sng" algn="ctr">
                      <a:solidFill>
                        <a:srgbClr val="DCE7F3"/>
                      </a:solidFill>
                      <a:prstDash val="solid"/>
                      <a:round/>
                      <a:headEnd type="none" w="med" len="med"/>
                      <a:tailEnd type="none" w="med" len="med"/>
                    </a:lnL>
                    <a:lnR w="9525" cap="flat" cmpd="sng" algn="ctr">
                      <a:solidFill>
                        <a:srgbClr val="DCE7F3"/>
                      </a:solidFill>
                      <a:prstDash val="solid"/>
                      <a:round/>
                      <a:headEnd type="none" w="med" len="med"/>
                      <a:tailEnd type="none" w="med" len="med"/>
                    </a:lnR>
                    <a:lnT w="9525" cap="flat" cmpd="sng" algn="ctr">
                      <a:solidFill>
                        <a:srgbClr val="DCE7F3"/>
                      </a:solidFill>
                      <a:prstDash val="solid"/>
                      <a:round/>
                      <a:headEnd type="none" w="med" len="med"/>
                      <a:tailEnd type="none" w="med" len="med"/>
                    </a:lnT>
                    <a:lnB w="9525" cap="flat" cmpd="sng" algn="ctr">
                      <a:solidFill>
                        <a:srgbClr val="DCE7F3"/>
                      </a:solidFill>
                      <a:prstDash val="solid"/>
                      <a:round/>
                      <a:headEnd type="none" w="med" len="med"/>
                      <a:tailEnd type="none" w="med" len="med"/>
                    </a:lnB>
                    <a:solidFill>
                      <a:srgbClr val="F4F6FA"/>
                    </a:solidFill>
                  </a:tcPr>
                </a:tc>
                <a:tc>
                  <a:txBody>
                    <a:bodyPr/>
                    <a:lstStyle/>
                    <a:p>
                      <a:pPr marL="0" indent="0">
                        <a:buNone/>
                      </a:pPr>
                      <a:r>
                        <a:rPr lang="en-US" sz="1300">
                          <a:solidFill>
                            <a:srgbClr val="1A1A1A"/>
                          </a:solidFill>
                        </a:rPr>
                        <a:t>25</a:t>
                      </a:r>
                      <a:endParaRPr lang="en-US" sz="1300"/>
                    </a:p>
                  </a:txBody>
                  <a:tcPr anchor="ctr">
                    <a:lnL w="9525" cap="flat" cmpd="sng" algn="ctr">
                      <a:solidFill>
                        <a:srgbClr val="DCE7F3"/>
                      </a:solidFill>
                      <a:prstDash val="solid"/>
                      <a:round/>
                      <a:headEnd type="none" w="med" len="med"/>
                      <a:tailEnd type="none" w="med" len="med"/>
                    </a:lnL>
                    <a:lnR w="9525" cap="flat" cmpd="sng" algn="ctr">
                      <a:solidFill>
                        <a:srgbClr val="DCE7F3"/>
                      </a:solidFill>
                      <a:prstDash val="solid"/>
                      <a:round/>
                      <a:headEnd type="none" w="med" len="med"/>
                      <a:tailEnd type="none" w="med" len="med"/>
                    </a:lnR>
                    <a:lnT w="9525" cap="flat" cmpd="sng" algn="ctr">
                      <a:solidFill>
                        <a:srgbClr val="DCE7F3"/>
                      </a:solidFill>
                      <a:prstDash val="solid"/>
                      <a:round/>
                      <a:headEnd type="none" w="med" len="med"/>
                      <a:tailEnd type="none" w="med" len="med"/>
                    </a:lnT>
                    <a:lnB w="9525" cap="flat" cmpd="sng" algn="ctr">
                      <a:solidFill>
                        <a:srgbClr val="DCE7F3"/>
                      </a:solidFill>
                      <a:prstDash val="solid"/>
                      <a:round/>
                      <a:headEnd type="none" w="med" len="med"/>
                      <a:tailEnd type="none" w="med" len="med"/>
                    </a:lnB>
                    <a:solidFill>
                      <a:srgbClr val="F4F6FA"/>
                    </a:solidFill>
                  </a:tcPr>
                </a:tc>
                <a:tc>
                  <a:txBody>
                    <a:bodyPr/>
                    <a:lstStyle/>
                    <a:p>
                      <a:pPr marL="0" indent="0">
                        <a:buNone/>
                      </a:pPr>
                      <a:r>
                        <a:rPr lang="en-US" sz="1300">
                          <a:solidFill>
                            <a:srgbClr val="1A1A1A"/>
                          </a:solidFill>
                        </a:rPr>
                        <a:t>52</a:t>
                      </a:r>
                      <a:endParaRPr lang="en-US" sz="1300"/>
                    </a:p>
                  </a:txBody>
                  <a:tcPr anchor="ctr">
                    <a:lnL w="9525" cap="flat" cmpd="sng" algn="ctr">
                      <a:solidFill>
                        <a:srgbClr val="DCE7F3"/>
                      </a:solidFill>
                      <a:prstDash val="solid"/>
                      <a:round/>
                      <a:headEnd type="none" w="med" len="med"/>
                      <a:tailEnd type="none" w="med" len="med"/>
                    </a:lnL>
                    <a:lnR w="9525" cap="flat" cmpd="sng" algn="ctr">
                      <a:solidFill>
                        <a:srgbClr val="DCE7F3"/>
                      </a:solidFill>
                      <a:prstDash val="solid"/>
                      <a:round/>
                      <a:headEnd type="none" w="med" len="med"/>
                      <a:tailEnd type="none" w="med" len="med"/>
                    </a:lnR>
                    <a:lnT w="9525" cap="flat" cmpd="sng" algn="ctr">
                      <a:solidFill>
                        <a:srgbClr val="DCE7F3"/>
                      </a:solidFill>
                      <a:prstDash val="solid"/>
                      <a:round/>
                      <a:headEnd type="none" w="med" len="med"/>
                      <a:tailEnd type="none" w="med" len="med"/>
                    </a:lnT>
                    <a:lnB w="9525" cap="flat" cmpd="sng" algn="ctr">
                      <a:solidFill>
                        <a:srgbClr val="DCE7F3"/>
                      </a:solidFill>
                      <a:prstDash val="solid"/>
                      <a:round/>
                      <a:headEnd type="none" w="med" len="med"/>
                      <a:tailEnd type="none" w="med" len="med"/>
                    </a:lnB>
                    <a:solidFill>
                      <a:srgbClr val="F4F6FA"/>
                    </a:solidFill>
                  </a:tcPr>
                </a:tc>
                <a:tc>
                  <a:txBody>
                    <a:bodyPr/>
                    <a:lstStyle/>
                    <a:p>
                      <a:pPr marL="0" indent="0">
                        <a:buNone/>
                      </a:pPr>
                      <a:r>
                        <a:rPr lang="en-US" sz="1300">
                          <a:solidFill>
                            <a:srgbClr val="1A1A1A"/>
                          </a:solidFill>
                        </a:rPr>
                        <a:t>84%</a:t>
                      </a:r>
                      <a:endParaRPr lang="en-US" sz="1300"/>
                    </a:p>
                  </a:txBody>
                  <a:tcPr anchor="ctr">
                    <a:lnL w="9525" cap="flat" cmpd="sng" algn="ctr">
                      <a:solidFill>
                        <a:srgbClr val="DCE7F3"/>
                      </a:solidFill>
                      <a:prstDash val="solid"/>
                      <a:round/>
                      <a:headEnd type="none" w="med" len="med"/>
                      <a:tailEnd type="none" w="med" len="med"/>
                    </a:lnL>
                    <a:lnR w="9525" cap="flat" cmpd="sng" algn="ctr">
                      <a:solidFill>
                        <a:srgbClr val="DCE7F3"/>
                      </a:solidFill>
                      <a:prstDash val="solid"/>
                      <a:round/>
                      <a:headEnd type="none" w="med" len="med"/>
                      <a:tailEnd type="none" w="med" len="med"/>
                    </a:lnR>
                    <a:lnT w="9525" cap="flat" cmpd="sng" algn="ctr">
                      <a:solidFill>
                        <a:srgbClr val="DCE7F3"/>
                      </a:solidFill>
                      <a:prstDash val="solid"/>
                      <a:round/>
                      <a:headEnd type="none" w="med" len="med"/>
                      <a:tailEnd type="none" w="med" len="med"/>
                    </a:lnT>
                    <a:lnB w="9525" cap="flat" cmpd="sng" algn="ctr">
                      <a:solidFill>
                        <a:srgbClr val="DCE7F3"/>
                      </a:solidFill>
                      <a:prstDash val="solid"/>
                      <a:round/>
                      <a:headEnd type="none" w="med" len="med"/>
                      <a:tailEnd type="none" w="med" len="med"/>
                    </a:lnB>
                    <a:solidFill>
                      <a:srgbClr val="F4F6FA"/>
                    </a:solidFill>
                  </a:tcPr>
                </a:tc>
                <a:tc>
                  <a:txBody>
                    <a:bodyPr/>
                    <a:lstStyle/>
                    <a:p>
                      <a:pPr marL="0" indent="0">
                        <a:buNone/>
                      </a:pPr>
                      <a:r>
                        <a:rPr lang="en-US" sz="1300">
                          <a:solidFill>
                            <a:srgbClr val="1A1A1A"/>
                          </a:solidFill>
                        </a:rPr>
                        <a:t>$186,000</a:t>
                      </a:r>
                      <a:endParaRPr lang="en-US" sz="1300"/>
                    </a:p>
                  </a:txBody>
                  <a:tcPr anchor="ctr">
                    <a:lnL w="9525" cap="flat" cmpd="sng" algn="ctr">
                      <a:solidFill>
                        <a:srgbClr val="DCE7F3"/>
                      </a:solidFill>
                      <a:prstDash val="solid"/>
                      <a:round/>
                      <a:headEnd type="none" w="med" len="med"/>
                      <a:tailEnd type="none" w="med" len="med"/>
                    </a:lnL>
                    <a:lnR w="9525" cap="flat" cmpd="sng" algn="ctr">
                      <a:solidFill>
                        <a:srgbClr val="DCE7F3"/>
                      </a:solidFill>
                      <a:prstDash val="solid"/>
                      <a:round/>
                      <a:headEnd type="none" w="med" len="med"/>
                      <a:tailEnd type="none" w="med" len="med"/>
                    </a:lnR>
                    <a:lnT w="9525" cap="flat" cmpd="sng" algn="ctr">
                      <a:solidFill>
                        <a:srgbClr val="DCE7F3"/>
                      </a:solidFill>
                      <a:prstDash val="solid"/>
                      <a:round/>
                      <a:headEnd type="none" w="med" len="med"/>
                      <a:tailEnd type="none" w="med" len="med"/>
                    </a:lnT>
                    <a:lnB w="9525" cap="flat" cmpd="sng" algn="ctr">
                      <a:solidFill>
                        <a:srgbClr val="DCE7F3"/>
                      </a:solidFill>
                      <a:prstDash val="solid"/>
                      <a:round/>
                      <a:headEnd type="none" w="med" len="med"/>
                      <a:tailEnd type="none" w="med" len="med"/>
                    </a:lnB>
                    <a:solidFill>
                      <a:srgbClr val="F4F6FA"/>
                    </a:solidFill>
                  </a:tcPr>
                </a:tc>
                <a:extLst>
                  <a:ext uri="{0D108BD9-81ED-4DB2-BD59-A6C34878D82A}">
                    <a16:rowId xmlns:a16="http://schemas.microsoft.com/office/drawing/2014/main" val="10002"/>
                  </a:ext>
                </a:extLst>
              </a:tr>
              <a:tr h="438912">
                <a:tc>
                  <a:txBody>
                    <a:bodyPr/>
                    <a:lstStyle/>
                    <a:p>
                      <a:pPr marL="0" indent="0">
                        <a:buNone/>
                      </a:pPr>
                      <a:r>
                        <a:rPr lang="en-US" sz="1300">
                          <a:solidFill>
                            <a:srgbClr val="1A1A1A"/>
                          </a:solidFill>
                        </a:rPr>
                        <a:t>Grounds</a:t>
                      </a:r>
                      <a:endParaRPr lang="en-US" sz="1300"/>
                    </a:p>
                  </a:txBody>
                  <a:tcPr anchor="ctr">
                    <a:lnL w="9525" cap="flat" cmpd="sng" algn="ctr">
                      <a:solidFill>
                        <a:srgbClr val="DCE7F3"/>
                      </a:solidFill>
                      <a:prstDash val="solid"/>
                      <a:round/>
                      <a:headEnd type="none" w="med" len="med"/>
                      <a:tailEnd type="none" w="med" len="med"/>
                    </a:lnL>
                    <a:lnR w="9525" cap="flat" cmpd="sng" algn="ctr">
                      <a:solidFill>
                        <a:srgbClr val="DCE7F3"/>
                      </a:solidFill>
                      <a:prstDash val="solid"/>
                      <a:round/>
                      <a:headEnd type="none" w="med" len="med"/>
                      <a:tailEnd type="none" w="med" len="med"/>
                    </a:lnR>
                    <a:lnT w="9525" cap="flat" cmpd="sng" algn="ctr">
                      <a:solidFill>
                        <a:srgbClr val="DCE7F3"/>
                      </a:solidFill>
                      <a:prstDash val="solid"/>
                      <a:round/>
                      <a:headEnd type="none" w="med" len="med"/>
                      <a:tailEnd type="none" w="med" len="med"/>
                    </a:lnT>
                    <a:lnB w="9525" cap="flat" cmpd="sng" algn="ctr">
                      <a:solidFill>
                        <a:srgbClr val="DCE7F3"/>
                      </a:solidFill>
                      <a:prstDash val="solid"/>
                      <a:round/>
                      <a:headEnd type="none" w="med" len="med"/>
                      <a:tailEnd type="none" w="med" len="med"/>
                    </a:lnB>
                    <a:solidFill>
                      <a:srgbClr val="F4F6FA"/>
                    </a:solidFill>
                  </a:tcPr>
                </a:tc>
                <a:tc>
                  <a:txBody>
                    <a:bodyPr/>
                    <a:lstStyle/>
                    <a:p>
                      <a:pPr marL="0" indent="0">
                        <a:buNone/>
                      </a:pPr>
                      <a:r>
                        <a:rPr lang="en-US" sz="1300">
                          <a:solidFill>
                            <a:srgbClr val="1A1A1A"/>
                          </a:solidFill>
                        </a:rPr>
                        <a:t>22</a:t>
                      </a:r>
                      <a:endParaRPr lang="en-US" sz="1300"/>
                    </a:p>
                  </a:txBody>
                  <a:tcPr anchor="ctr">
                    <a:lnL w="9525" cap="flat" cmpd="sng" algn="ctr">
                      <a:solidFill>
                        <a:srgbClr val="DCE7F3"/>
                      </a:solidFill>
                      <a:prstDash val="solid"/>
                      <a:round/>
                      <a:headEnd type="none" w="med" len="med"/>
                      <a:tailEnd type="none" w="med" len="med"/>
                    </a:lnL>
                    <a:lnR w="9525" cap="flat" cmpd="sng" algn="ctr">
                      <a:solidFill>
                        <a:srgbClr val="DCE7F3"/>
                      </a:solidFill>
                      <a:prstDash val="solid"/>
                      <a:round/>
                      <a:headEnd type="none" w="med" len="med"/>
                      <a:tailEnd type="none" w="med" len="med"/>
                    </a:lnR>
                    <a:lnT w="9525" cap="flat" cmpd="sng" algn="ctr">
                      <a:solidFill>
                        <a:srgbClr val="DCE7F3"/>
                      </a:solidFill>
                      <a:prstDash val="solid"/>
                      <a:round/>
                      <a:headEnd type="none" w="med" len="med"/>
                      <a:tailEnd type="none" w="med" len="med"/>
                    </a:lnT>
                    <a:lnB w="9525" cap="flat" cmpd="sng" algn="ctr">
                      <a:solidFill>
                        <a:srgbClr val="DCE7F3"/>
                      </a:solidFill>
                      <a:prstDash val="solid"/>
                      <a:round/>
                      <a:headEnd type="none" w="med" len="med"/>
                      <a:tailEnd type="none" w="med" len="med"/>
                    </a:lnB>
                    <a:solidFill>
                      <a:srgbClr val="F4F6FA"/>
                    </a:solidFill>
                  </a:tcPr>
                </a:tc>
                <a:tc>
                  <a:txBody>
                    <a:bodyPr/>
                    <a:lstStyle/>
                    <a:p>
                      <a:pPr marL="0" indent="0">
                        <a:buNone/>
                      </a:pPr>
                      <a:r>
                        <a:rPr lang="en-US" sz="1300">
                          <a:solidFill>
                            <a:srgbClr val="1A1A1A"/>
                          </a:solidFill>
                        </a:rPr>
                        <a:t>37</a:t>
                      </a:r>
                      <a:endParaRPr lang="en-US" sz="1300"/>
                    </a:p>
                  </a:txBody>
                  <a:tcPr anchor="ctr">
                    <a:lnL w="9525" cap="flat" cmpd="sng" algn="ctr">
                      <a:solidFill>
                        <a:srgbClr val="DCE7F3"/>
                      </a:solidFill>
                      <a:prstDash val="solid"/>
                      <a:round/>
                      <a:headEnd type="none" w="med" len="med"/>
                      <a:tailEnd type="none" w="med" len="med"/>
                    </a:lnL>
                    <a:lnR w="9525" cap="flat" cmpd="sng" algn="ctr">
                      <a:solidFill>
                        <a:srgbClr val="DCE7F3"/>
                      </a:solidFill>
                      <a:prstDash val="solid"/>
                      <a:round/>
                      <a:headEnd type="none" w="med" len="med"/>
                      <a:tailEnd type="none" w="med" len="med"/>
                    </a:lnR>
                    <a:lnT w="9525" cap="flat" cmpd="sng" algn="ctr">
                      <a:solidFill>
                        <a:srgbClr val="DCE7F3"/>
                      </a:solidFill>
                      <a:prstDash val="solid"/>
                      <a:round/>
                      <a:headEnd type="none" w="med" len="med"/>
                      <a:tailEnd type="none" w="med" len="med"/>
                    </a:lnT>
                    <a:lnB w="9525" cap="flat" cmpd="sng" algn="ctr">
                      <a:solidFill>
                        <a:srgbClr val="DCE7F3"/>
                      </a:solidFill>
                      <a:prstDash val="solid"/>
                      <a:round/>
                      <a:headEnd type="none" w="med" len="med"/>
                      <a:tailEnd type="none" w="med" len="med"/>
                    </a:lnB>
                    <a:solidFill>
                      <a:srgbClr val="F4F6FA"/>
                    </a:solidFill>
                  </a:tcPr>
                </a:tc>
                <a:tc>
                  <a:txBody>
                    <a:bodyPr/>
                    <a:lstStyle/>
                    <a:p>
                      <a:pPr marL="0" indent="0">
                        <a:buNone/>
                      </a:pPr>
                      <a:r>
                        <a:rPr lang="en-US" sz="1300">
                          <a:solidFill>
                            <a:srgbClr val="1A1A1A"/>
                          </a:solidFill>
                        </a:rPr>
                        <a:t>66%</a:t>
                      </a:r>
                      <a:endParaRPr lang="en-US" sz="1300"/>
                    </a:p>
                  </a:txBody>
                  <a:tcPr anchor="ctr">
                    <a:lnL w="9525" cap="flat" cmpd="sng" algn="ctr">
                      <a:solidFill>
                        <a:srgbClr val="DCE7F3"/>
                      </a:solidFill>
                      <a:prstDash val="solid"/>
                      <a:round/>
                      <a:headEnd type="none" w="med" len="med"/>
                      <a:tailEnd type="none" w="med" len="med"/>
                    </a:lnL>
                    <a:lnR w="9525" cap="flat" cmpd="sng" algn="ctr">
                      <a:solidFill>
                        <a:srgbClr val="DCE7F3"/>
                      </a:solidFill>
                      <a:prstDash val="solid"/>
                      <a:round/>
                      <a:headEnd type="none" w="med" len="med"/>
                      <a:tailEnd type="none" w="med" len="med"/>
                    </a:lnR>
                    <a:lnT w="9525" cap="flat" cmpd="sng" algn="ctr">
                      <a:solidFill>
                        <a:srgbClr val="DCE7F3"/>
                      </a:solidFill>
                      <a:prstDash val="solid"/>
                      <a:round/>
                      <a:headEnd type="none" w="med" len="med"/>
                      <a:tailEnd type="none" w="med" len="med"/>
                    </a:lnT>
                    <a:lnB w="9525" cap="flat" cmpd="sng" algn="ctr">
                      <a:solidFill>
                        <a:srgbClr val="DCE7F3"/>
                      </a:solidFill>
                      <a:prstDash val="solid"/>
                      <a:round/>
                      <a:headEnd type="none" w="med" len="med"/>
                      <a:tailEnd type="none" w="med" len="med"/>
                    </a:lnB>
                    <a:solidFill>
                      <a:srgbClr val="F4F6FA"/>
                    </a:solidFill>
                  </a:tcPr>
                </a:tc>
                <a:tc>
                  <a:txBody>
                    <a:bodyPr/>
                    <a:lstStyle/>
                    <a:p>
                      <a:pPr marL="0" indent="0">
                        <a:buNone/>
                      </a:pPr>
                      <a:r>
                        <a:rPr lang="en-US" sz="1300">
                          <a:solidFill>
                            <a:srgbClr val="1A1A1A"/>
                          </a:solidFill>
                        </a:rPr>
                        <a:t>$161,000</a:t>
                      </a:r>
                      <a:endParaRPr lang="en-US" sz="1300"/>
                    </a:p>
                  </a:txBody>
                  <a:tcPr anchor="ctr">
                    <a:lnL w="9525" cap="flat" cmpd="sng" algn="ctr">
                      <a:solidFill>
                        <a:srgbClr val="DCE7F3"/>
                      </a:solidFill>
                      <a:prstDash val="solid"/>
                      <a:round/>
                      <a:headEnd type="none" w="med" len="med"/>
                      <a:tailEnd type="none" w="med" len="med"/>
                    </a:lnL>
                    <a:lnR w="9525" cap="flat" cmpd="sng" algn="ctr">
                      <a:solidFill>
                        <a:srgbClr val="DCE7F3"/>
                      </a:solidFill>
                      <a:prstDash val="solid"/>
                      <a:round/>
                      <a:headEnd type="none" w="med" len="med"/>
                      <a:tailEnd type="none" w="med" len="med"/>
                    </a:lnR>
                    <a:lnT w="9525" cap="flat" cmpd="sng" algn="ctr">
                      <a:solidFill>
                        <a:srgbClr val="DCE7F3"/>
                      </a:solidFill>
                      <a:prstDash val="solid"/>
                      <a:round/>
                      <a:headEnd type="none" w="med" len="med"/>
                      <a:tailEnd type="none" w="med" len="med"/>
                    </a:lnT>
                    <a:lnB w="9525" cap="flat" cmpd="sng" algn="ctr">
                      <a:solidFill>
                        <a:srgbClr val="DCE7F3"/>
                      </a:solidFill>
                      <a:prstDash val="solid"/>
                      <a:round/>
                      <a:headEnd type="none" w="med" len="med"/>
                      <a:tailEnd type="none" w="med" len="med"/>
                    </a:lnB>
                    <a:solidFill>
                      <a:srgbClr val="F4F6FA"/>
                    </a:solidFill>
                  </a:tcPr>
                </a:tc>
                <a:extLst>
                  <a:ext uri="{0D108BD9-81ED-4DB2-BD59-A6C34878D82A}">
                    <a16:rowId xmlns:a16="http://schemas.microsoft.com/office/drawing/2014/main" val="10003"/>
                  </a:ext>
                </a:extLst>
              </a:tr>
              <a:tr h="438912">
                <a:tc>
                  <a:txBody>
                    <a:bodyPr/>
                    <a:lstStyle/>
                    <a:p>
                      <a:pPr marL="0" indent="0">
                        <a:buNone/>
                      </a:pPr>
                      <a:r>
                        <a:rPr lang="en-US" sz="1300">
                          <a:solidFill>
                            <a:srgbClr val="1A1A1A"/>
                          </a:solidFill>
                        </a:rPr>
                        <a:t>Research</a:t>
                      </a:r>
                      <a:endParaRPr lang="en-US" sz="1300"/>
                    </a:p>
                  </a:txBody>
                  <a:tcPr anchor="ctr">
                    <a:lnL w="9525" cap="flat" cmpd="sng" algn="ctr">
                      <a:solidFill>
                        <a:srgbClr val="DCE7F3"/>
                      </a:solidFill>
                      <a:prstDash val="solid"/>
                      <a:round/>
                      <a:headEnd type="none" w="med" len="med"/>
                      <a:tailEnd type="none" w="med" len="med"/>
                    </a:lnL>
                    <a:lnR w="9525" cap="flat" cmpd="sng" algn="ctr">
                      <a:solidFill>
                        <a:srgbClr val="DCE7F3"/>
                      </a:solidFill>
                      <a:prstDash val="solid"/>
                      <a:round/>
                      <a:headEnd type="none" w="med" len="med"/>
                      <a:tailEnd type="none" w="med" len="med"/>
                    </a:lnR>
                    <a:lnT w="9525" cap="flat" cmpd="sng" algn="ctr">
                      <a:solidFill>
                        <a:srgbClr val="DCE7F3"/>
                      </a:solidFill>
                      <a:prstDash val="solid"/>
                      <a:round/>
                      <a:headEnd type="none" w="med" len="med"/>
                      <a:tailEnd type="none" w="med" len="med"/>
                    </a:lnT>
                    <a:lnB w="9525" cap="flat" cmpd="sng" algn="ctr">
                      <a:solidFill>
                        <a:srgbClr val="DCE7F3"/>
                      </a:solidFill>
                      <a:prstDash val="solid"/>
                      <a:round/>
                      <a:headEnd type="none" w="med" len="med"/>
                      <a:tailEnd type="none" w="med" len="med"/>
                    </a:lnB>
                    <a:solidFill>
                      <a:srgbClr val="F4F6FA"/>
                    </a:solidFill>
                  </a:tcPr>
                </a:tc>
                <a:tc>
                  <a:txBody>
                    <a:bodyPr/>
                    <a:lstStyle/>
                    <a:p>
                      <a:pPr marL="0" indent="0">
                        <a:buNone/>
                      </a:pPr>
                      <a:r>
                        <a:rPr lang="en-US" sz="1300">
                          <a:solidFill>
                            <a:srgbClr val="1A1A1A"/>
                          </a:solidFill>
                        </a:rPr>
                        <a:t>18</a:t>
                      </a:r>
                      <a:endParaRPr lang="en-US" sz="1300"/>
                    </a:p>
                  </a:txBody>
                  <a:tcPr anchor="ctr">
                    <a:lnL w="9525" cap="flat" cmpd="sng" algn="ctr">
                      <a:solidFill>
                        <a:srgbClr val="DCE7F3"/>
                      </a:solidFill>
                      <a:prstDash val="solid"/>
                      <a:round/>
                      <a:headEnd type="none" w="med" len="med"/>
                      <a:tailEnd type="none" w="med" len="med"/>
                    </a:lnL>
                    <a:lnR w="9525" cap="flat" cmpd="sng" algn="ctr">
                      <a:solidFill>
                        <a:srgbClr val="DCE7F3"/>
                      </a:solidFill>
                      <a:prstDash val="solid"/>
                      <a:round/>
                      <a:headEnd type="none" w="med" len="med"/>
                      <a:tailEnd type="none" w="med" len="med"/>
                    </a:lnR>
                    <a:lnT w="9525" cap="flat" cmpd="sng" algn="ctr">
                      <a:solidFill>
                        <a:srgbClr val="DCE7F3"/>
                      </a:solidFill>
                      <a:prstDash val="solid"/>
                      <a:round/>
                      <a:headEnd type="none" w="med" len="med"/>
                      <a:tailEnd type="none" w="med" len="med"/>
                    </a:lnT>
                    <a:lnB w="9525" cap="flat" cmpd="sng" algn="ctr">
                      <a:solidFill>
                        <a:srgbClr val="DCE7F3"/>
                      </a:solidFill>
                      <a:prstDash val="solid"/>
                      <a:round/>
                      <a:headEnd type="none" w="med" len="med"/>
                      <a:tailEnd type="none" w="med" len="med"/>
                    </a:lnB>
                    <a:solidFill>
                      <a:srgbClr val="F4F6FA"/>
                    </a:solidFill>
                  </a:tcPr>
                </a:tc>
                <a:tc>
                  <a:txBody>
                    <a:bodyPr/>
                    <a:lstStyle/>
                    <a:p>
                      <a:pPr marL="0" indent="0">
                        <a:buNone/>
                      </a:pPr>
                      <a:r>
                        <a:rPr lang="en-US" sz="1300">
                          <a:solidFill>
                            <a:srgbClr val="1A1A1A"/>
                          </a:solidFill>
                        </a:rPr>
                        <a:t>16</a:t>
                      </a:r>
                      <a:endParaRPr lang="en-US" sz="1300"/>
                    </a:p>
                  </a:txBody>
                  <a:tcPr anchor="ctr">
                    <a:lnL w="9525" cap="flat" cmpd="sng" algn="ctr">
                      <a:solidFill>
                        <a:srgbClr val="DCE7F3"/>
                      </a:solidFill>
                      <a:prstDash val="solid"/>
                      <a:round/>
                      <a:headEnd type="none" w="med" len="med"/>
                      <a:tailEnd type="none" w="med" len="med"/>
                    </a:lnL>
                    <a:lnR w="9525" cap="flat" cmpd="sng" algn="ctr">
                      <a:solidFill>
                        <a:srgbClr val="DCE7F3"/>
                      </a:solidFill>
                      <a:prstDash val="solid"/>
                      <a:round/>
                      <a:headEnd type="none" w="med" len="med"/>
                      <a:tailEnd type="none" w="med" len="med"/>
                    </a:lnR>
                    <a:lnT w="9525" cap="flat" cmpd="sng" algn="ctr">
                      <a:solidFill>
                        <a:srgbClr val="DCE7F3"/>
                      </a:solidFill>
                      <a:prstDash val="solid"/>
                      <a:round/>
                      <a:headEnd type="none" w="med" len="med"/>
                      <a:tailEnd type="none" w="med" len="med"/>
                    </a:lnT>
                    <a:lnB w="9525" cap="flat" cmpd="sng" algn="ctr">
                      <a:solidFill>
                        <a:srgbClr val="DCE7F3"/>
                      </a:solidFill>
                      <a:prstDash val="solid"/>
                      <a:round/>
                      <a:headEnd type="none" w="med" len="med"/>
                      <a:tailEnd type="none" w="med" len="med"/>
                    </a:lnB>
                    <a:solidFill>
                      <a:srgbClr val="F4F6FA"/>
                    </a:solidFill>
                  </a:tcPr>
                </a:tc>
                <a:tc>
                  <a:txBody>
                    <a:bodyPr/>
                    <a:lstStyle/>
                    <a:p>
                      <a:pPr marL="0" indent="0">
                        <a:buNone/>
                      </a:pPr>
                      <a:r>
                        <a:rPr lang="en-US" sz="1300">
                          <a:solidFill>
                            <a:srgbClr val="1A1A1A"/>
                          </a:solidFill>
                        </a:rPr>
                        <a:t>38%</a:t>
                      </a:r>
                      <a:endParaRPr lang="en-US" sz="1300"/>
                    </a:p>
                  </a:txBody>
                  <a:tcPr anchor="ctr">
                    <a:lnL w="9525" cap="flat" cmpd="sng" algn="ctr">
                      <a:solidFill>
                        <a:srgbClr val="DCE7F3"/>
                      </a:solidFill>
                      <a:prstDash val="solid"/>
                      <a:round/>
                      <a:headEnd type="none" w="med" len="med"/>
                      <a:tailEnd type="none" w="med" len="med"/>
                    </a:lnL>
                    <a:lnR w="9525" cap="flat" cmpd="sng" algn="ctr">
                      <a:solidFill>
                        <a:srgbClr val="DCE7F3"/>
                      </a:solidFill>
                      <a:prstDash val="solid"/>
                      <a:round/>
                      <a:headEnd type="none" w="med" len="med"/>
                      <a:tailEnd type="none" w="med" len="med"/>
                    </a:lnR>
                    <a:lnT w="9525" cap="flat" cmpd="sng" algn="ctr">
                      <a:solidFill>
                        <a:srgbClr val="DCE7F3"/>
                      </a:solidFill>
                      <a:prstDash val="solid"/>
                      <a:round/>
                      <a:headEnd type="none" w="med" len="med"/>
                      <a:tailEnd type="none" w="med" len="med"/>
                    </a:lnT>
                    <a:lnB w="9525" cap="flat" cmpd="sng" algn="ctr">
                      <a:solidFill>
                        <a:srgbClr val="DCE7F3"/>
                      </a:solidFill>
                      <a:prstDash val="solid"/>
                      <a:round/>
                      <a:headEnd type="none" w="med" len="med"/>
                      <a:tailEnd type="none" w="med" len="med"/>
                    </a:lnB>
                    <a:solidFill>
                      <a:srgbClr val="F4F6FA"/>
                    </a:solidFill>
                  </a:tcPr>
                </a:tc>
                <a:tc>
                  <a:txBody>
                    <a:bodyPr/>
                    <a:lstStyle/>
                    <a:p>
                      <a:pPr marL="0" indent="0">
                        <a:buNone/>
                      </a:pPr>
                      <a:r>
                        <a:rPr lang="en-US" sz="1300">
                          <a:solidFill>
                            <a:srgbClr val="1A1A1A"/>
                          </a:solidFill>
                        </a:rPr>
                        <a:t>$134,000</a:t>
                      </a:r>
                      <a:endParaRPr lang="en-US" sz="1300"/>
                    </a:p>
                  </a:txBody>
                  <a:tcPr anchor="ctr">
                    <a:lnL w="9525" cap="flat" cmpd="sng" algn="ctr">
                      <a:solidFill>
                        <a:srgbClr val="DCE7F3"/>
                      </a:solidFill>
                      <a:prstDash val="solid"/>
                      <a:round/>
                      <a:headEnd type="none" w="med" len="med"/>
                      <a:tailEnd type="none" w="med" len="med"/>
                    </a:lnL>
                    <a:lnR w="9525" cap="flat" cmpd="sng" algn="ctr">
                      <a:solidFill>
                        <a:srgbClr val="DCE7F3"/>
                      </a:solidFill>
                      <a:prstDash val="solid"/>
                      <a:round/>
                      <a:headEnd type="none" w="med" len="med"/>
                      <a:tailEnd type="none" w="med" len="med"/>
                    </a:lnR>
                    <a:lnT w="9525" cap="flat" cmpd="sng" algn="ctr">
                      <a:solidFill>
                        <a:srgbClr val="DCE7F3"/>
                      </a:solidFill>
                      <a:prstDash val="solid"/>
                      <a:round/>
                      <a:headEnd type="none" w="med" len="med"/>
                      <a:tailEnd type="none" w="med" len="med"/>
                    </a:lnT>
                    <a:lnB w="9525" cap="flat" cmpd="sng" algn="ctr">
                      <a:solidFill>
                        <a:srgbClr val="DCE7F3"/>
                      </a:solidFill>
                      <a:prstDash val="solid"/>
                      <a:round/>
                      <a:headEnd type="none" w="med" len="med"/>
                      <a:tailEnd type="none" w="med" len="med"/>
                    </a:lnB>
                    <a:solidFill>
                      <a:srgbClr val="F4F6FA"/>
                    </a:solidFill>
                  </a:tcPr>
                </a:tc>
                <a:extLst>
                  <a:ext uri="{0D108BD9-81ED-4DB2-BD59-A6C34878D82A}">
                    <a16:rowId xmlns:a16="http://schemas.microsoft.com/office/drawing/2014/main" val="10004"/>
                  </a:ext>
                </a:extLst>
              </a:tr>
              <a:tr h="438912">
                <a:tc>
                  <a:txBody>
                    <a:bodyPr/>
                    <a:lstStyle/>
                    <a:p>
                      <a:pPr marL="0" indent="0">
                        <a:buNone/>
                      </a:pPr>
                      <a:r>
                        <a:rPr lang="en-US" sz="1300">
                          <a:solidFill>
                            <a:srgbClr val="1A1A1A"/>
                          </a:solidFill>
                        </a:rPr>
                        <a:t>Athletics</a:t>
                      </a:r>
                      <a:endParaRPr lang="en-US" sz="1300"/>
                    </a:p>
                  </a:txBody>
                  <a:tcPr anchor="ctr">
                    <a:lnL w="9525" cap="flat" cmpd="sng" algn="ctr">
                      <a:solidFill>
                        <a:srgbClr val="DCE7F3"/>
                      </a:solidFill>
                      <a:prstDash val="solid"/>
                      <a:round/>
                      <a:headEnd type="none" w="med" len="med"/>
                      <a:tailEnd type="none" w="med" len="med"/>
                    </a:lnL>
                    <a:lnR w="9525" cap="flat" cmpd="sng" algn="ctr">
                      <a:solidFill>
                        <a:srgbClr val="DCE7F3"/>
                      </a:solidFill>
                      <a:prstDash val="solid"/>
                      <a:round/>
                      <a:headEnd type="none" w="med" len="med"/>
                      <a:tailEnd type="none" w="med" len="med"/>
                    </a:lnR>
                    <a:lnT w="9525" cap="flat" cmpd="sng" algn="ctr">
                      <a:solidFill>
                        <a:srgbClr val="DCE7F3"/>
                      </a:solidFill>
                      <a:prstDash val="solid"/>
                      <a:round/>
                      <a:headEnd type="none" w="med" len="med"/>
                      <a:tailEnd type="none" w="med" len="med"/>
                    </a:lnT>
                    <a:lnB w="9525" cap="flat" cmpd="sng" algn="ctr">
                      <a:solidFill>
                        <a:srgbClr val="DCE7F3"/>
                      </a:solidFill>
                      <a:prstDash val="solid"/>
                      <a:round/>
                      <a:headEnd type="none" w="med" len="med"/>
                      <a:tailEnd type="none" w="med" len="med"/>
                    </a:lnB>
                    <a:solidFill>
                      <a:srgbClr val="F4F6FA"/>
                    </a:solidFill>
                  </a:tcPr>
                </a:tc>
                <a:tc>
                  <a:txBody>
                    <a:bodyPr/>
                    <a:lstStyle/>
                    <a:p>
                      <a:pPr marL="0" indent="0">
                        <a:buNone/>
                      </a:pPr>
                      <a:r>
                        <a:rPr lang="en-US" sz="1300">
                          <a:solidFill>
                            <a:srgbClr val="1A1A1A"/>
                          </a:solidFill>
                        </a:rPr>
                        <a:t>14</a:t>
                      </a:r>
                      <a:endParaRPr lang="en-US" sz="1300"/>
                    </a:p>
                  </a:txBody>
                  <a:tcPr anchor="ctr">
                    <a:lnL w="9525" cap="flat" cmpd="sng" algn="ctr">
                      <a:solidFill>
                        <a:srgbClr val="DCE7F3"/>
                      </a:solidFill>
                      <a:prstDash val="solid"/>
                      <a:round/>
                      <a:headEnd type="none" w="med" len="med"/>
                      <a:tailEnd type="none" w="med" len="med"/>
                    </a:lnL>
                    <a:lnR w="9525" cap="flat" cmpd="sng" algn="ctr">
                      <a:solidFill>
                        <a:srgbClr val="DCE7F3"/>
                      </a:solidFill>
                      <a:prstDash val="solid"/>
                      <a:round/>
                      <a:headEnd type="none" w="med" len="med"/>
                      <a:tailEnd type="none" w="med" len="med"/>
                    </a:lnR>
                    <a:lnT w="9525" cap="flat" cmpd="sng" algn="ctr">
                      <a:solidFill>
                        <a:srgbClr val="DCE7F3"/>
                      </a:solidFill>
                      <a:prstDash val="solid"/>
                      <a:round/>
                      <a:headEnd type="none" w="med" len="med"/>
                      <a:tailEnd type="none" w="med" len="med"/>
                    </a:lnT>
                    <a:lnB w="9525" cap="flat" cmpd="sng" algn="ctr">
                      <a:solidFill>
                        <a:srgbClr val="DCE7F3"/>
                      </a:solidFill>
                      <a:prstDash val="solid"/>
                      <a:round/>
                      <a:headEnd type="none" w="med" len="med"/>
                      <a:tailEnd type="none" w="med" len="med"/>
                    </a:lnB>
                    <a:solidFill>
                      <a:srgbClr val="F4F6FA"/>
                    </a:solidFill>
                  </a:tcPr>
                </a:tc>
                <a:tc>
                  <a:txBody>
                    <a:bodyPr/>
                    <a:lstStyle/>
                    <a:p>
                      <a:pPr marL="0" indent="0">
                        <a:buNone/>
                      </a:pPr>
                      <a:r>
                        <a:rPr lang="en-US" sz="1300">
                          <a:solidFill>
                            <a:srgbClr val="1A1A1A"/>
                          </a:solidFill>
                        </a:rPr>
                        <a:t>9</a:t>
                      </a:r>
                      <a:endParaRPr lang="en-US" sz="1300"/>
                    </a:p>
                  </a:txBody>
                  <a:tcPr anchor="ctr">
                    <a:lnL w="9525" cap="flat" cmpd="sng" algn="ctr">
                      <a:solidFill>
                        <a:srgbClr val="DCE7F3"/>
                      </a:solidFill>
                      <a:prstDash val="solid"/>
                      <a:round/>
                      <a:headEnd type="none" w="med" len="med"/>
                      <a:tailEnd type="none" w="med" len="med"/>
                    </a:lnL>
                    <a:lnR w="9525" cap="flat" cmpd="sng" algn="ctr">
                      <a:solidFill>
                        <a:srgbClr val="DCE7F3"/>
                      </a:solidFill>
                      <a:prstDash val="solid"/>
                      <a:round/>
                      <a:headEnd type="none" w="med" len="med"/>
                      <a:tailEnd type="none" w="med" len="med"/>
                    </a:lnR>
                    <a:lnT w="9525" cap="flat" cmpd="sng" algn="ctr">
                      <a:solidFill>
                        <a:srgbClr val="DCE7F3"/>
                      </a:solidFill>
                      <a:prstDash val="solid"/>
                      <a:round/>
                      <a:headEnd type="none" w="med" len="med"/>
                      <a:tailEnd type="none" w="med" len="med"/>
                    </a:lnT>
                    <a:lnB w="9525" cap="flat" cmpd="sng" algn="ctr">
                      <a:solidFill>
                        <a:srgbClr val="DCE7F3"/>
                      </a:solidFill>
                      <a:prstDash val="solid"/>
                      <a:round/>
                      <a:headEnd type="none" w="med" len="med"/>
                      <a:tailEnd type="none" w="med" len="med"/>
                    </a:lnB>
                    <a:solidFill>
                      <a:srgbClr val="F4F6FA"/>
                    </a:solidFill>
                  </a:tcPr>
                </a:tc>
                <a:tc>
                  <a:txBody>
                    <a:bodyPr/>
                    <a:lstStyle/>
                    <a:p>
                      <a:pPr marL="0" indent="0">
                        <a:buNone/>
                      </a:pPr>
                      <a:r>
                        <a:rPr lang="en-US" sz="1300">
                          <a:solidFill>
                            <a:srgbClr val="1A1A1A"/>
                          </a:solidFill>
                        </a:rPr>
                        <a:t>22%</a:t>
                      </a:r>
                      <a:endParaRPr lang="en-US" sz="1300"/>
                    </a:p>
                  </a:txBody>
                  <a:tcPr anchor="ctr">
                    <a:lnL w="9525" cap="flat" cmpd="sng" algn="ctr">
                      <a:solidFill>
                        <a:srgbClr val="DCE7F3"/>
                      </a:solidFill>
                      <a:prstDash val="solid"/>
                      <a:round/>
                      <a:headEnd type="none" w="med" len="med"/>
                      <a:tailEnd type="none" w="med" len="med"/>
                    </a:lnL>
                    <a:lnR w="9525" cap="flat" cmpd="sng" algn="ctr">
                      <a:solidFill>
                        <a:srgbClr val="DCE7F3"/>
                      </a:solidFill>
                      <a:prstDash val="solid"/>
                      <a:round/>
                      <a:headEnd type="none" w="med" len="med"/>
                      <a:tailEnd type="none" w="med" len="med"/>
                    </a:lnR>
                    <a:lnT w="9525" cap="flat" cmpd="sng" algn="ctr">
                      <a:solidFill>
                        <a:srgbClr val="DCE7F3"/>
                      </a:solidFill>
                      <a:prstDash val="solid"/>
                      <a:round/>
                      <a:headEnd type="none" w="med" len="med"/>
                      <a:tailEnd type="none" w="med" len="med"/>
                    </a:lnT>
                    <a:lnB w="9525" cap="flat" cmpd="sng" algn="ctr">
                      <a:solidFill>
                        <a:srgbClr val="DCE7F3"/>
                      </a:solidFill>
                      <a:prstDash val="solid"/>
                      <a:round/>
                      <a:headEnd type="none" w="med" len="med"/>
                      <a:tailEnd type="none" w="med" len="med"/>
                    </a:lnB>
                    <a:solidFill>
                      <a:srgbClr val="F4F6FA"/>
                    </a:solidFill>
                  </a:tcPr>
                </a:tc>
                <a:tc>
                  <a:txBody>
                    <a:bodyPr/>
                    <a:lstStyle/>
                    <a:p>
                      <a:pPr marL="0" indent="0">
                        <a:buNone/>
                      </a:pPr>
                      <a:r>
                        <a:rPr lang="en-US" sz="1300">
                          <a:solidFill>
                            <a:srgbClr val="1A1A1A"/>
                          </a:solidFill>
                        </a:rPr>
                        <a:t>$104,000</a:t>
                      </a:r>
                      <a:endParaRPr lang="en-US" sz="1300"/>
                    </a:p>
                  </a:txBody>
                  <a:tcPr anchor="ctr">
                    <a:lnL w="9525" cap="flat" cmpd="sng" algn="ctr">
                      <a:solidFill>
                        <a:srgbClr val="DCE7F3"/>
                      </a:solidFill>
                      <a:prstDash val="solid"/>
                      <a:round/>
                      <a:headEnd type="none" w="med" len="med"/>
                      <a:tailEnd type="none" w="med" len="med"/>
                    </a:lnL>
                    <a:lnR w="9525" cap="flat" cmpd="sng" algn="ctr">
                      <a:solidFill>
                        <a:srgbClr val="DCE7F3"/>
                      </a:solidFill>
                      <a:prstDash val="solid"/>
                      <a:round/>
                      <a:headEnd type="none" w="med" len="med"/>
                      <a:tailEnd type="none" w="med" len="med"/>
                    </a:lnR>
                    <a:lnT w="9525" cap="flat" cmpd="sng" algn="ctr">
                      <a:solidFill>
                        <a:srgbClr val="DCE7F3"/>
                      </a:solidFill>
                      <a:prstDash val="solid"/>
                      <a:round/>
                      <a:headEnd type="none" w="med" len="med"/>
                      <a:tailEnd type="none" w="med" len="med"/>
                    </a:lnT>
                    <a:lnB w="9525" cap="flat" cmpd="sng" algn="ctr">
                      <a:solidFill>
                        <a:srgbClr val="DCE7F3"/>
                      </a:solidFill>
                      <a:prstDash val="solid"/>
                      <a:round/>
                      <a:headEnd type="none" w="med" len="med"/>
                      <a:tailEnd type="none" w="med" len="med"/>
                    </a:lnB>
                    <a:solidFill>
                      <a:srgbClr val="F4F6FA"/>
                    </a:solidFill>
                  </a:tcPr>
                </a:tc>
                <a:extLst>
                  <a:ext uri="{0D108BD9-81ED-4DB2-BD59-A6C34878D82A}">
                    <a16:rowId xmlns:a16="http://schemas.microsoft.com/office/drawing/2014/main" val="10005"/>
                  </a:ext>
                </a:extLst>
              </a:tr>
              <a:tr h="438912">
                <a:tc>
                  <a:txBody>
                    <a:bodyPr/>
                    <a:lstStyle/>
                    <a:p>
                      <a:pPr marL="0" indent="0">
                        <a:buNone/>
                      </a:pPr>
                      <a:r>
                        <a:rPr lang="en-US" sz="1300">
                          <a:solidFill>
                            <a:srgbClr val="1A1A1A"/>
                          </a:solidFill>
                        </a:rPr>
                        <a:t>Housing</a:t>
                      </a:r>
                      <a:endParaRPr lang="en-US" sz="1300"/>
                    </a:p>
                  </a:txBody>
                  <a:tcPr anchor="ctr">
                    <a:lnL w="9525" cap="flat" cmpd="sng" algn="ctr">
                      <a:solidFill>
                        <a:srgbClr val="DCE7F3"/>
                      </a:solidFill>
                      <a:prstDash val="solid"/>
                      <a:round/>
                      <a:headEnd type="none" w="med" len="med"/>
                      <a:tailEnd type="none" w="med" len="med"/>
                    </a:lnL>
                    <a:lnR w="9525" cap="flat" cmpd="sng" algn="ctr">
                      <a:solidFill>
                        <a:srgbClr val="DCE7F3"/>
                      </a:solidFill>
                      <a:prstDash val="solid"/>
                      <a:round/>
                      <a:headEnd type="none" w="med" len="med"/>
                      <a:tailEnd type="none" w="med" len="med"/>
                    </a:lnR>
                    <a:lnT w="9525" cap="flat" cmpd="sng" algn="ctr">
                      <a:solidFill>
                        <a:srgbClr val="DCE7F3"/>
                      </a:solidFill>
                      <a:prstDash val="solid"/>
                      <a:round/>
                      <a:headEnd type="none" w="med" len="med"/>
                      <a:tailEnd type="none" w="med" len="med"/>
                    </a:lnT>
                    <a:lnB w="9525" cap="flat" cmpd="sng" algn="ctr">
                      <a:solidFill>
                        <a:srgbClr val="DCE7F3"/>
                      </a:solidFill>
                      <a:prstDash val="solid"/>
                      <a:round/>
                      <a:headEnd type="none" w="med" len="med"/>
                      <a:tailEnd type="none" w="med" len="med"/>
                    </a:lnB>
                    <a:solidFill>
                      <a:srgbClr val="F4F6FA"/>
                    </a:solidFill>
                  </a:tcPr>
                </a:tc>
                <a:tc>
                  <a:txBody>
                    <a:bodyPr/>
                    <a:lstStyle/>
                    <a:p>
                      <a:pPr marL="0" indent="0">
                        <a:buNone/>
                      </a:pPr>
                      <a:r>
                        <a:rPr lang="en-US" sz="1300">
                          <a:solidFill>
                            <a:srgbClr val="1A1A1A"/>
                          </a:solidFill>
                        </a:rPr>
                        <a:t>9</a:t>
                      </a:r>
                      <a:endParaRPr lang="en-US" sz="1300"/>
                    </a:p>
                  </a:txBody>
                  <a:tcPr anchor="ctr">
                    <a:lnL w="9525" cap="flat" cmpd="sng" algn="ctr">
                      <a:solidFill>
                        <a:srgbClr val="DCE7F3"/>
                      </a:solidFill>
                      <a:prstDash val="solid"/>
                      <a:round/>
                      <a:headEnd type="none" w="med" len="med"/>
                      <a:tailEnd type="none" w="med" len="med"/>
                    </a:lnL>
                    <a:lnR w="9525" cap="flat" cmpd="sng" algn="ctr">
                      <a:solidFill>
                        <a:srgbClr val="DCE7F3"/>
                      </a:solidFill>
                      <a:prstDash val="solid"/>
                      <a:round/>
                      <a:headEnd type="none" w="med" len="med"/>
                      <a:tailEnd type="none" w="med" len="med"/>
                    </a:lnR>
                    <a:lnT w="9525" cap="flat" cmpd="sng" algn="ctr">
                      <a:solidFill>
                        <a:srgbClr val="DCE7F3"/>
                      </a:solidFill>
                      <a:prstDash val="solid"/>
                      <a:round/>
                      <a:headEnd type="none" w="med" len="med"/>
                      <a:tailEnd type="none" w="med" len="med"/>
                    </a:lnT>
                    <a:lnB w="9525" cap="flat" cmpd="sng" algn="ctr">
                      <a:solidFill>
                        <a:srgbClr val="DCE7F3"/>
                      </a:solidFill>
                      <a:prstDash val="solid"/>
                      <a:round/>
                      <a:headEnd type="none" w="med" len="med"/>
                      <a:tailEnd type="none" w="med" len="med"/>
                    </a:lnB>
                    <a:solidFill>
                      <a:srgbClr val="F4F6FA"/>
                    </a:solidFill>
                  </a:tcPr>
                </a:tc>
                <a:tc>
                  <a:txBody>
                    <a:bodyPr/>
                    <a:lstStyle/>
                    <a:p>
                      <a:pPr marL="0" indent="0">
                        <a:buNone/>
                      </a:pPr>
                      <a:r>
                        <a:rPr lang="en-US" sz="1300">
                          <a:solidFill>
                            <a:srgbClr val="1A1A1A"/>
                          </a:solidFill>
                        </a:rPr>
                        <a:t>8</a:t>
                      </a:r>
                      <a:endParaRPr lang="en-US" sz="1300"/>
                    </a:p>
                  </a:txBody>
                  <a:tcPr anchor="ctr">
                    <a:lnL w="9525" cap="flat" cmpd="sng" algn="ctr">
                      <a:solidFill>
                        <a:srgbClr val="DCE7F3"/>
                      </a:solidFill>
                      <a:prstDash val="solid"/>
                      <a:round/>
                      <a:headEnd type="none" w="med" len="med"/>
                      <a:tailEnd type="none" w="med" len="med"/>
                    </a:lnL>
                    <a:lnR w="9525" cap="flat" cmpd="sng" algn="ctr">
                      <a:solidFill>
                        <a:srgbClr val="DCE7F3"/>
                      </a:solidFill>
                      <a:prstDash val="solid"/>
                      <a:round/>
                      <a:headEnd type="none" w="med" len="med"/>
                      <a:tailEnd type="none" w="med" len="med"/>
                    </a:lnR>
                    <a:lnT w="9525" cap="flat" cmpd="sng" algn="ctr">
                      <a:solidFill>
                        <a:srgbClr val="DCE7F3"/>
                      </a:solidFill>
                      <a:prstDash val="solid"/>
                      <a:round/>
                      <a:headEnd type="none" w="med" len="med"/>
                      <a:tailEnd type="none" w="med" len="med"/>
                    </a:lnT>
                    <a:lnB w="9525" cap="flat" cmpd="sng" algn="ctr">
                      <a:solidFill>
                        <a:srgbClr val="DCE7F3"/>
                      </a:solidFill>
                      <a:prstDash val="solid"/>
                      <a:round/>
                      <a:headEnd type="none" w="med" len="med"/>
                      <a:tailEnd type="none" w="med" len="med"/>
                    </a:lnB>
                    <a:solidFill>
                      <a:srgbClr val="F4F6FA"/>
                    </a:solidFill>
                  </a:tcPr>
                </a:tc>
                <a:tc>
                  <a:txBody>
                    <a:bodyPr/>
                    <a:lstStyle/>
                    <a:p>
                      <a:pPr marL="0" indent="0">
                        <a:buNone/>
                      </a:pPr>
                      <a:r>
                        <a:rPr lang="en-US" sz="1300">
                          <a:solidFill>
                            <a:srgbClr val="1A1A1A"/>
                          </a:solidFill>
                        </a:rPr>
                        <a:t>19%</a:t>
                      </a:r>
                      <a:endParaRPr lang="en-US" sz="1300"/>
                    </a:p>
                  </a:txBody>
                  <a:tcPr anchor="ctr">
                    <a:lnL w="9525" cap="flat" cmpd="sng" algn="ctr">
                      <a:solidFill>
                        <a:srgbClr val="DCE7F3"/>
                      </a:solidFill>
                      <a:prstDash val="solid"/>
                      <a:round/>
                      <a:headEnd type="none" w="med" len="med"/>
                      <a:tailEnd type="none" w="med" len="med"/>
                    </a:lnL>
                    <a:lnR w="9525" cap="flat" cmpd="sng" algn="ctr">
                      <a:solidFill>
                        <a:srgbClr val="DCE7F3"/>
                      </a:solidFill>
                      <a:prstDash val="solid"/>
                      <a:round/>
                      <a:headEnd type="none" w="med" len="med"/>
                      <a:tailEnd type="none" w="med" len="med"/>
                    </a:lnR>
                    <a:lnT w="9525" cap="flat" cmpd="sng" algn="ctr">
                      <a:solidFill>
                        <a:srgbClr val="DCE7F3"/>
                      </a:solidFill>
                      <a:prstDash val="solid"/>
                      <a:round/>
                      <a:headEnd type="none" w="med" len="med"/>
                      <a:tailEnd type="none" w="med" len="med"/>
                    </a:lnT>
                    <a:lnB w="9525" cap="flat" cmpd="sng" algn="ctr">
                      <a:solidFill>
                        <a:srgbClr val="DCE7F3"/>
                      </a:solidFill>
                      <a:prstDash val="solid"/>
                      <a:round/>
                      <a:headEnd type="none" w="med" len="med"/>
                      <a:tailEnd type="none" w="med" len="med"/>
                    </a:lnB>
                    <a:solidFill>
                      <a:srgbClr val="F4F6FA"/>
                    </a:solidFill>
                  </a:tcPr>
                </a:tc>
                <a:tc>
                  <a:txBody>
                    <a:bodyPr/>
                    <a:lstStyle/>
                    <a:p>
                      <a:pPr marL="0" indent="0">
                        <a:buNone/>
                      </a:pPr>
                      <a:r>
                        <a:rPr lang="en-US" sz="1300">
                          <a:solidFill>
                            <a:srgbClr val="1A1A1A"/>
                          </a:solidFill>
                        </a:rPr>
                        <a:t>$67,000</a:t>
                      </a:r>
                      <a:endParaRPr lang="en-US" sz="1300"/>
                    </a:p>
                  </a:txBody>
                  <a:tcPr anchor="ctr">
                    <a:lnL w="9525" cap="flat" cmpd="sng" algn="ctr">
                      <a:solidFill>
                        <a:srgbClr val="DCE7F3"/>
                      </a:solidFill>
                      <a:prstDash val="solid"/>
                      <a:round/>
                      <a:headEnd type="none" w="med" len="med"/>
                      <a:tailEnd type="none" w="med" len="med"/>
                    </a:lnL>
                    <a:lnR w="9525" cap="flat" cmpd="sng" algn="ctr">
                      <a:solidFill>
                        <a:srgbClr val="DCE7F3"/>
                      </a:solidFill>
                      <a:prstDash val="solid"/>
                      <a:round/>
                      <a:headEnd type="none" w="med" len="med"/>
                      <a:tailEnd type="none" w="med" len="med"/>
                    </a:lnR>
                    <a:lnT w="9525" cap="flat" cmpd="sng" algn="ctr">
                      <a:solidFill>
                        <a:srgbClr val="DCE7F3"/>
                      </a:solidFill>
                      <a:prstDash val="solid"/>
                      <a:round/>
                      <a:headEnd type="none" w="med" len="med"/>
                      <a:tailEnd type="none" w="med" len="med"/>
                    </a:lnT>
                    <a:lnB w="9525" cap="flat" cmpd="sng" algn="ctr">
                      <a:solidFill>
                        <a:srgbClr val="DCE7F3"/>
                      </a:solidFill>
                      <a:prstDash val="solid"/>
                      <a:round/>
                      <a:headEnd type="none" w="med" len="med"/>
                      <a:tailEnd type="none" w="med" len="med"/>
                    </a:lnB>
                    <a:solidFill>
                      <a:srgbClr val="F4F6FA"/>
                    </a:solidFill>
                  </a:tcPr>
                </a:tc>
                <a:extLst>
                  <a:ext uri="{0D108BD9-81ED-4DB2-BD59-A6C34878D82A}">
                    <a16:rowId xmlns:a16="http://schemas.microsoft.com/office/drawing/2014/main" val="10006"/>
                  </a:ext>
                </a:extLst>
              </a:tr>
            </a:tbl>
          </a:graphicData>
        </a:graphic>
      </p:graphicFrame>
      <p:sp>
        <p:nvSpPr>
          <p:cNvPr id="5" name="Text 2"/>
          <p:cNvSpPr txBox="1"/>
          <p:nvPr/>
        </p:nvSpPr>
        <p:spPr>
          <a:xfrm>
            <a:off x="548640" y="4983480"/>
            <a:ext cx="7315200" cy="274320"/>
          </a:xfrm>
          <a:prstGeom prst="rect">
            <a:avLst/>
          </a:prstGeom>
          <a:noFill/>
          <a:ln/>
        </p:spPr>
        <p:txBody>
          <a:bodyPr wrap="square" lIns="0" tIns="0" rIns="0" bIns="0" rtlCol="0" anchor="t"/>
          <a:lstStyle/>
          <a:p>
            <a:pPr marL="0" indent="0">
              <a:buNone/>
            </a:pPr>
            <a:r>
              <a:rPr lang="en-US" sz="1000" i="1">
                <a:solidFill>
                  <a:schemeClr val="accent4"/>
                </a:solidFill>
              </a:rPr>
              <a:t>Illustrative sample data: Mesa State University (fictional)</a:t>
            </a:r>
            <a:endParaRPr lang="en-US" sz="1000"/>
          </a:p>
        </p:txBody>
      </p:sp>
      <p:sp>
        <p:nvSpPr>
          <p:cNvPr id="6" name="Text 3"/>
          <p:cNvSpPr txBox="1"/>
          <p:nvPr/>
        </p:nvSpPr>
        <p:spPr>
          <a:xfrm>
            <a:off x="6949440" y="1783080"/>
            <a:ext cx="4663440" cy="365760"/>
          </a:xfrm>
          <a:prstGeom prst="rect">
            <a:avLst/>
          </a:prstGeom>
          <a:noFill/>
          <a:ln/>
        </p:spPr>
        <p:txBody>
          <a:bodyPr wrap="square" lIns="0" tIns="0" rIns="0" bIns="0" rtlCol="0" anchor="t"/>
          <a:lstStyle/>
          <a:p>
            <a:pPr marL="0" indent="0">
              <a:buNone/>
            </a:pPr>
            <a:r>
              <a:rPr lang="en-US" sz="1800" b="1">
                <a:solidFill>
                  <a:schemeClr val="accent3"/>
                </a:solidFill>
                <a:latin typeface="Syne" pitchFamily="34" charset="0"/>
                <a:ea typeface="Syne" pitchFamily="34" charset="-122"/>
                <a:cs typeface="Syne" pitchFamily="34" charset="-120"/>
              </a:rPr>
              <a:t>Hands up for your pick:</a:t>
            </a:r>
            <a:endParaRPr lang="en-US" sz="1800"/>
          </a:p>
        </p:txBody>
      </p:sp>
      <p:sp>
        <p:nvSpPr>
          <p:cNvPr id="4" name="Option 1"/>
          <p:cNvSpPr/>
          <p:nvPr/>
        </p:nvSpPr>
        <p:spPr>
          <a:xfrm>
            <a:off x="6949440" y="2286000"/>
            <a:ext cx="4663440" cy="640080"/>
          </a:xfrm>
          <a:prstGeom prst="roundRect">
            <a:avLst>
              <a:gd name="adj" fmla="val 17143"/>
            </a:avLst>
          </a:prstGeom>
          <a:solidFill>
            <a:schemeClr val="bg2"/>
          </a:solidFill>
          <a:ln/>
        </p:spPr>
        <p:txBody>
          <a:bodyPr/>
          <a:lstStyle/>
          <a:p>
            <a:endParaRPr lang="en-US"/>
          </a:p>
        </p:txBody>
      </p:sp>
      <p:sp>
        <p:nvSpPr>
          <p:cNvPr id="8" name="Text 5"/>
          <p:cNvSpPr txBox="1"/>
          <p:nvPr/>
        </p:nvSpPr>
        <p:spPr>
          <a:xfrm>
            <a:off x="7178040" y="2286000"/>
            <a:ext cx="4297680" cy="640080"/>
          </a:xfrm>
          <a:prstGeom prst="rect">
            <a:avLst/>
          </a:prstGeom>
          <a:noFill/>
          <a:ln/>
        </p:spPr>
        <p:txBody>
          <a:bodyPr wrap="square" lIns="0" tIns="0" rIns="0" bIns="0" rtlCol="0" anchor="ctr"/>
          <a:lstStyle/>
          <a:p>
            <a:pPr marL="0" indent="0">
              <a:buNone/>
            </a:pPr>
            <a:r>
              <a:rPr lang="en-US" sz="1500" b="1">
                <a:solidFill>
                  <a:schemeClr val="tx2"/>
                </a:solidFill>
              </a:rPr>
              <a:t>A.  Fuel costs are climbing</a:t>
            </a:r>
            <a:endParaRPr lang="en-US" sz="1500"/>
          </a:p>
        </p:txBody>
      </p:sp>
      <p:sp>
        <p:nvSpPr>
          <p:cNvPr id="9" name="Option 2"/>
          <p:cNvSpPr/>
          <p:nvPr/>
        </p:nvSpPr>
        <p:spPr>
          <a:xfrm>
            <a:off x="6949440" y="3063240"/>
            <a:ext cx="4663440" cy="640080"/>
          </a:xfrm>
          <a:prstGeom prst="roundRect">
            <a:avLst>
              <a:gd name="adj" fmla="val 17143"/>
            </a:avLst>
          </a:prstGeom>
          <a:solidFill>
            <a:schemeClr val="bg2"/>
          </a:solidFill>
          <a:ln/>
        </p:spPr>
        <p:txBody>
          <a:bodyPr/>
          <a:lstStyle/>
          <a:p>
            <a:endParaRPr lang="en-US"/>
          </a:p>
        </p:txBody>
      </p:sp>
      <p:sp>
        <p:nvSpPr>
          <p:cNvPr id="10" name="Text 7"/>
          <p:cNvSpPr txBox="1"/>
          <p:nvPr/>
        </p:nvSpPr>
        <p:spPr>
          <a:xfrm>
            <a:off x="7178040" y="3063240"/>
            <a:ext cx="4297680" cy="640080"/>
          </a:xfrm>
          <a:prstGeom prst="rect">
            <a:avLst/>
          </a:prstGeom>
          <a:noFill/>
          <a:ln/>
        </p:spPr>
        <p:txBody>
          <a:bodyPr wrap="square" lIns="0" tIns="0" rIns="0" bIns="0" rtlCol="0" anchor="ctr"/>
          <a:lstStyle/>
          <a:p>
            <a:pPr marL="0" indent="0">
              <a:buNone/>
            </a:pPr>
            <a:r>
              <a:rPr lang="en-US" sz="1500" b="1">
                <a:solidFill>
                  <a:schemeClr val="tx2"/>
                </a:solidFill>
              </a:rPr>
              <a:t>B.  Facilities needs more vehicles</a:t>
            </a:r>
            <a:endParaRPr lang="en-US" sz="1500"/>
          </a:p>
        </p:txBody>
      </p:sp>
      <p:sp>
        <p:nvSpPr>
          <p:cNvPr id="11" name="Option 3"/>
          <p:cNvSpPr/>
          <p:nvPr/>
        </p:nvSpPr>
        <p:spPr>
          <a:xfrm>
            <a:off x="6949440" y="3840480"/>
            <a:ext cx="4663440" cy="640080"/>
          </a:xfrm>
          <a:prstGeom prst="roundRect">
            <a:avLst>
              <a:gd name="adj" fmla="val 17143"/>
            </a:avLst>
          </a:prstGeom>
          <a:solidFill>
            <a:schemeClr val="bg2"/>
          </a:solidFill>
          <a:ln/>
        </p:spPr>
        <p:txBody>
          <a:bodyPr/>
          <a:lstStyle/>
          <a:p>
            <a:endParaRPr lang="en-US"/>
          </a:p>
        </p:txBody>
      </p:sp>
      <p:sp>
        <p:nvSpPr>
          <p:cNvPr id="12" name="Text 9"/>
          <p:cNvSpPr txBox="1"/>
          <p:nvPr/>
        </p:nvSpPr>
        <p:spPr>
          <a:xfrm>
            <a:off x="7178040" y="3840480"/>
            <a:ext cx="4297680" cy="640080"/>
          </a:xfrm>
          <a:prstGeom prst="rect">
            <a:avLst/>
          </a:prstGeom>
          <a:noFill/>
          <a:ln/>
        </p:spPr>
        <p:txBody>
          <a:bodyPr wrap="square" lIns="0" tIns="0" rIns="0" bIns="0" rtlCol="0" anchor="ctr"/>
          <a:lstStyle/>
          <a:p>
            <a:pPr marL="0" indent="0">
              <a:buNone/>
            </a:pPr>
            <a:r>
              <a:rPr lang="en-US" sz="1500" b="1">
                <a:solidFill>
                  <a:schemeClr val="tx2"/>
                </a:solidFill>
              </a:rPr>
              <a:t>C.  Low-use vehicles are quietly costing six figures</a:t>
            </a:r>
            <a:endParaRPr lang="en-US" sz="1500"/>
          </a:p>
        </p:txBody>
      </p:sp>
      <p:sp>
        <p:nvSpPr>
          <p:cNvPr id="13" name="Option 4"/>
          <p:cNvSpPr/>
          <p:nvPr/>
        </p:nvSpPr>
        <p:spPr>
          <a:xfrm>
            <a:off x="6949440" y="4617720"/>
            <a:ext cx="4663440" cy="640080"/>
          </a:xfrm>
          <a:prstGeom prst="roundRect">
            <a:avLst>
              <a:gd name="adj" fmla="val 17143"/>
            </a:avLst>
          </a:prstGeom>
          <a:solidFill>
            <a:schemeClr val="bg2"/>
          </a:solidFill>
          <a:ln/>
        </p:spPr>
        <p:txBody>
          <a:bodyPr/>
          <a:lstStyle/>
          <a:p>
            <a:endParaRPr lang="en-US"/>
          </a:p>
        </p:txBody>
      </p:sp>
      <p:sp>
        <p:nvSpPr>
          <p:cNvPr id="14" name="Text 11"/>
          <p:cNvSpPr txBox="1"/>
          <p:nvPr/>
        </p:nvSpPr>
        <p:spPr>
          <a:xfrm>
            <a:off x="7178040" y="4617720"/>
            <a:ext cx="4297680" cy="640080"/>
          </a:xfrm>
          <a:prstGeom prst="rect">
            <a:avLst/>
          </a:prstGeom>
          <a:noFill/>
          <a:ln/>
        </p:spPr>
        <p:txBody>
          <a:bodyPr wrap="square" lIns="0" tIns="0" rIns="0" bIns="0" rtlCol="0" anchor="ctr"/>
          <a:lstStyle/>
          <a:p>
            <a:pPr marL="0" indent="0">
              <a:buNone/>
            </a:pPr>
            <a:r>
              <a:rPr lang="en-US" sz="1500" b="1">
                <a:solidFill>
                  <a:schemeClr val="tx2"/>
                </a:solidFill>
              </a:rPr>
              <a:t>D.  The motor pool is overbooked</a:t>
            </a:r>
            <a:endParaRPr lang="en-US" sz="1500"/>
          </a:p>
        </p:txBody>
      </p:sp>
      <p:sp>
        <p:nvSpPr>
          <p:cNvPr id="25" name="Slide Number Placeholder 0"/>
          <p:cNvSpPr>
            <a:spLocks noGrp="1"/>
          </p:cNvSpPr>
          <p:nvPr>
            <p:ph type="sldNum" sz="quarter" idx="4294967295"/>
          </p:nvPr>
        </p:nvSpPr>
        <p:spPr>
          <a:xfrm>
            <a:off x="11094415" y="6446520"/>
            <a:ext cx="548640" cy="274320"/>
          </a:xfrm>
          <a:prstGeom prst="rect">
            <a:avLst/>
          </a:prstGeom>
          <a:extLst>
            <a:ext uri="{C572A759-6A51-4108-AA02-DFA0A04FC94B}">
              <ma14:wrappingTextBoxFlag xmlns:ma14="http://schemas.microsoft.com/office/mac/drawingml/2011/main" xmlns="" val="0"/>
            </a:ext>
          </a:extLst>
        </p:spPr>
        <p:txBody>
          <a:bodyPr/>
          <a:lstStyle>
            <a:lvl1pPr>
              <a:defRPr sz="1000">
                <a:solidFill>
                  <a:srgbClr val="DCE7F3"/>
                </a:solidFill>
                <a:latin typeface="Roboto"/>
                <a:ea typeface="Roboto"/>
                <a:cs typeface="Roboto"/>
              </a:defRPr>
            </a:lvl1pPr>
          </a:lstStyle>
          <a:p>
            <a:pPr algn="r"/>
            <a:fld id="{F7021451-1387-4CA6-816F-3879F97B5CBC}" type="slidenum">
              <a:rPr lang="en-US" b="0"/>
              <a:t>8</a:t>
            </a:fld>
            <a:endParaRPr lang="en-US"/>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 7">
    <p:spTree>
      <p:nvGrpSpPr>
        <p:cNvPr id="1" name=""/>
        <p:cNvGrpSpPr/>
        <p:nvPr/>
      </p:nvGrpSpPr>
      <p:grpSpPr>
        <a:xfrm>
          <a:off x="0" y="0"/>
          <a:ext cx="0" cy="0"/>
          <a:chOff x="0" y="0"/>
          <a:chExt cx="0" cy="0"/>
        </a:xfrm>
      </p:grpSpPr>
      <p:sp>
        <p:nvSpPr>
          <p:cNvPr id="2" name="Text 1"/>
          <p:cNvSpPr>
            <a:spLocks noGrp="1"/>
          </p:cNvSpPr>
          <p:nvPr>
            <p:ph type="body" idx="103" hasCustomPrompt="1"/>
          </p:nvPr>
        </p:nvSpPr>
        <p:spPr>
          <a:xfrm>
            <a:off x="548640" y="365760"/>
            <a:ext cx="8229600" cy="320040"/>
          </a:xfrm>
          <a:prstGeom prst="rect">
            <a:avLst/>
          </a:prstGeom>
          <a:noFill/>
          <a:ln/>
        </p:spPr>
        <p:txBody>
          <a:bodyPr wrap="square" lIns="0" tIns="0" rIns="0" bIns="0" rtlCol="0" anchor="ctr"/>
          <a:lstStyle/>
          <a:p>
            <a:pPr marL="0" indent="0">
              <a:buNone/>
            </a:pPr>
            <a:r>
              <a:rPr lang="en-US" sz="1300" b="1" kern="0" spc="400">
                <a:solidFill>
                  <a:schemeClr val="accent3"/>
                </a:solidFill>
                <a:latin typeface="Roboto" pitchFamily="34" charset="0"/>
                <a:ea typeface="Roboto" pitchFamily="34" charset="-122"/>
                <a:cs typeface="Roboto" pitchFamily="34" charset="-120"/>
              </a:rPr>
              <a:t>THE REVEAL</a:t>
            </a:r>
            <a:endParaRPr lang="en-US" sz="1300"/>
          </a:p>
        </p:txBody>
      </p:sp>
      <p:sp>
        <p:nvSpPr>
          <p:cNvPr id="3" name="Text 1"/>
          <p:cNvSpPr>
            <a:spLocks noGrp="1"/>
          </p:cNvSpPr>
          <p:nvPr>
            <p:ph type="title" idx="104" hasCustomPrompt="1"/>
          </p:nvPr>
        </p:nvSpPr>
        <p:spPr>
          <a:xfrm>
            <a:off x="548640" y="713232"/>
            <a:ext cx="9601200" cy="777240"/>
          </a:xfrm>
          <a:prstGeom prst="rect">
            <a:avLst/>
          </a:prstGeom>
          <a:noFill/>
          <a:ln/>
        </p:spPr>
        <p:txBody>
          <a:bodyPr wrap="square" lIns="0" tIns="0" rIns="0" bIns="0" rtlCol="0" anchor="t"/>
          <a:lstStyle/>
          <a:p>
            <a:pPr marL="0" indent="0" algn="l">
              <a:buNone/>
            </a:pPr>
            <a:r>
              <a:rPr lang="en-US" sz="3600" b="1">
                <a:solidFill>
                  <a:schemeClr val="tx2"/>
                </a:solidFill>
                <a:latin typeface="Syne" pitchFamily="34" charset="0"/>
                <a:ea typeface="Syne" pitchFamily="34" charset="-122"/>
                <a:cs typeface="Syne" pitchFamily="34" charset="-120"/>
              </a:rPr>
              <a:t>What AI Found in Three Minutes</a:t>
            </a:r>
            <a:endParaRPr lang="en-US" sz="3600"/>
          </a:p>
        </p:txBody>
      </p:sp>
      <p:sp>
        <p:nvSpPr>
          <p:cNvPr id="4" name="Prompt box"/>
          <p:cNvSpPr/>
          <p:nvPr/>
        </p:nvSpPr>
        <p:spPr>
          <a:xfrm>
            <a:off x="548640" y="1783080"/>
            <a:ext cx="4572000" cy="3520440"/>
          </a:xfrm>
          <a:prstGeom prst="roundRect">
            <a:avLst>
              <a:gd name="adj" fmla="val 3117"/>
            </a:avLst>
          </a:prstGeom>
          <a:solidFill>
            <a:schemeClr val="tx2"/>
          </a:solidFill>
          <a:ln/>
        </p:spPr>
        <p:txBody>
          <a:bodyPr/>
          <a:lstStyle/>
          <a:p>
            <a:endParaRPr lang="en-US"/>
          </a:p>
        </p:txBody>
      </p:sp>
      <p:sp>
        <p:nvSpPr>
          <p:cNvPr id="5" name="Text 3"/>
          <p:cNvSpPr txBox="1"/>
          <p:nvPr/>
        </p:nvSpPr>
        <p:spPr>
          <a:xfrm>
            <a:off x="868680" y="2011680"/>
            <a:ext cx="3931920" cy="274320"/>
          </a:xfrm>
          <a:prstGeom prst="rect">
            <a:avLst/>
          </a:prstGeom>
          <a:noFill/>
          <a:ln/>
        </p:spPr>
        <p:txBody>
          <a:bodyPr wrap="square" lIns="0" tIns="0" rIns="0" bIns="0" rtlCol="0" anchor="t"/>
          <a:lstStyle/>
          <a:p>
            <a:pPr marL="0" indent="0">
              <a:buNone/>
            </a:pPr>
            <a:r>
              <a:rPr lang="en-US" sz="1200" b="1" kern="0" spc="300">
                <a:solidFill>
                  <a:schemeClr val="accent3"/>
                </a:solidFill>
              </a:rPr>
              <a:t>THE PROMPT</a:t>
            </a:r>
            <a:endParaRPr lang="en-US" sz="1200"/>
          </a:p>
        </p:txBody>
      </p:sp>
      <p:sp>
        <p:nvSpPr>
          <p:cNvPr id="6" name="Text 4"/>
          <p:cNvSpPr txBox="1"/>
          <p:nvPr/>
        </p:nvSpPr>
        <p:spPr>
          <a:xfrm>
            <a:off x="868680" y="2377440"/>
            <a:ext cx="3931920" cy="2743200"/>
          </a:xfrm>
          <a:prstGeom prst="rect">
            <a:avLst/>
          </a:prstGeom>
          <a:noFill/>
          <a:ln/>
        </p:spPr>
        <p:txBody>
          <a:bodyPr wrap="square" lIns="0" tIns="0" rIns="0" bIns="0" rtlCol="0" anchor="t"/>
          <a:lstStyle/>
          <a:p>
            <a:pPr marL="0" indent="0">
              <a:buNone/>
            </a:pPr>
            <a:r>
              <a:rPr lang="en-US" sz="1600" i="1">
                <a:solidFill>
                  <a:schemeClr val="bg1"/>
                </a:solidFill>
              </a:rPr>
              <a:t>"You're a fleet analyst. Here's our utilization by department. Which vehicles are candidates for removal or pooling, and what would that save? Give me three takeaways for a budget meeting."</a:t>
            </a:r>
            <a:endParaRPr lang="en-US" sz="1600"/>
          </a:p>
        </p:txBody>
      </p:sp>
      <p:sp>
        <p:nvSpPr>
          <p:cNvPr id="7" name="Finding 1"/>
          <p:cNvSpPr/>
          <p:nvPr/>
        </p:nvSpPr>
        <p:spPr>
          <a:xfrm>
            <a:off x="5440680" y="1783080"/>
            <a:ext cx="6172200" cy="1069848"/>
          </a:xfrm>
          <a:prstGeom prst="roundRect">
            <a:avLst>
              <a:gd name="adj" fmla="val 10256"/>
            </a:avLst>
          </a:prstGeom>
          <a:solidFill>
            <a:schemeClr val="bg2"/>
          </a:solidFill>
          <a:ln/>
        </p:spPr>
        <p:txBody>
          <a:bodyPr/>
          <a:lstStyle/>
          <a:p>
            <a:endParaRPr lang="en-US"/>
          </a:p>
        </p:txBody>
      </p:sp>
      <p:sp>
        <p:nvSpPr>
          <p:cNvPr id="8" name="Text 6"/>
          <p:cNvSpPr txBox="1"/>
          <p:nvPr/>
        </p:nvSpPr>
        <p:spPr>
          <a:xfrm>
            <a:off x="5623560" y="1783080"/>
            <a:ext cx="1737360" cy="1069848"/>
          </a:xfrm>
          <a:prstGeom prst="rect">
            <a:avLst/>
          </a:prstGeom>
          <a:noFill/>
          <a:ln/>
        </p:spPr>
        <p:txBody>
          <a:bodyPr wrap="square" lIns="0" tIns="0" rIns="0" bIns="0" rtlCol="0" anchor="ctr"/>
          <a:lstStyle/>
          <a:p>
            <a:pPr marL="0" indent="0" algn="ctr">
              <a:buNone/>
            </a:pPr>
            <a:r>
              <a:rPr lang="en-US" sz="3200" b="1">
                <a:solidFill>
                  <a:schemeClr val="accent1"/>
                </a:solidFill>
                <a:latin typeface="Syne" pitchFamily="34" charset="0"/>
                <a:ea typeface="Syne" pitchFamily="34" charset="-122"/>
                <a:cs typeface="Syne" pitchFamily="34" charset="-120"/>
              </a:rPr>
              <a:t>41</a:t>
            </a:r>
            <a:endParaRPr lang="en-US" sz="3200"/>
          </a:p>
        </p:txBody>
      </p:sp>
      <p:sp>
        <p:nvSpPr>
          <p:cNvPr id="9" name="Text 7"/>
          <p:cNvSpPr txBox="1"/>
          <p:nvPr/>
        </p:nvSpPr>
        <p:spPr>
          <a:xfrm>
            <a:off x="7452360" y="1938528"/>
            <a:ext cx="4023360" cy="365760"/>
          </a:xfrm>
          <a:prstGeom prst="rect">
            <a:avLst/>
          </a:prstGeom>
          <a:noFill/>
          <a:ln/>
        </p:spPr>
        <p:txBody>
          <a:bodyPr wrap="square" lIns="0" tIns="0" rIns="0" bIns="0" rtlCol="0" anchor="t"/>
          <a:lstStyle/>
          <a:p>
            <a:pPr marL="0" indent="0">
              <a:buNone/>
            </a:pPr>
            <a:r>
              <a:rPr lang="en-US" sz="1600" b="1">
                <a:solidFill>
                  <a:schemeClr val="tx2"/>
                </a:solidFill>
              </a:rPr>
              <a:t>vehicles under 40% utilization</a:t>
            </a:r>
            <a:endParaRPr lang="en-US" sz="1600"/>
          </a:p>
        </p:txBody>
      </p:sp>
      <p:sp>
        <p:nvSpPr>
          <p:cNvPr id="10" name="Text 8"/>
          <p:cNvSpPr txBox="1"/>
          <p:nvPr/>
        </p:nvSpPr>
        <p:spPr>
          <a:xfrm>
            <a:off x="7452360" y="2304288"/>
            <a:ext cx="4023360" cy="457200"/>
          </a:xfrm>
          <a:prstGeom prst="rect">
            <a:avLst/>
          </a:prstGeom>
          <a:noFill/>
          <a:ln/>
        </p:spPr>
        <p:txBody>
          <a:bodyPr wrap="square" lIns="0" tIns="0" rIns="0" bIns="0" rtlCol="0" anchor="t"/>
          <a:lstStyle/>
          <a:p>
            <a:pPr marL="0" indent="0">
              <a:buNone/>
            </a:pPr>
            <a:r>
              <a:rPr lang="en-US" sz="1300">
                <a:solidFill>
                  <a:schemeClr val="tx1"/>
                </a:solidFill>
              </a:rPr>
              <a:t>Research, Athletics, and Housing account for $305K a year.</a:t>
            </a:r>
            <a:endParaRPr lang="en-US" sz="1300"/>
          </a:p>
        </p:txBody>
      </p:sp>
      <p:sp>
        <p:nvSpPr>
          <p:cNvPr id="11" name="Finding 2"/>
          <p:cNvSpPr/>
          <p:nvPr/>
        </p:nvSpPr>
        <p:spPr>
          <a:xfrm>
            <a:off x="5440680" y="2990088"/>
            <a:ext cx="6172200" cy="1069848"/>
          </a:xfrm>
          <a:prstGeom prst="roundRect">
            <a:avLst>
              <a:gd name="adj" fmla="val 10256"/>
            </a:avLst>
          </a:prstGeom>
          <a:solidFill>
            <a:schemeClr val="bg2"/>
          </a:solidFill>
          <a:ln/>
        </p:spPr>
        <p:txBody>
          <a:bodyPr/>
          <a:lstStyle/>
          <a:p>
            <a:endParaRPr lang="en-US"/>
          </a:p>
        </p:txBody>
      </p:sp>
      <p:sp>
        <p:nvSpPr>
          <p:cNvPr id="12" name="Text 10"/>
          <p:cNvSpPr txBox="1"/>
          <p:nvPr/>
        </p:nvSpPr>
        <p:spPr>
          <a:xfrm>
            <a:off x="5623560" y="2990088"/>
            <a:ext cx="1737360" cy="1069848"/>
          </a:xfrm>
          <a:prstGeom prst="rect">
            <a:avLst/>
          </a:prstGeom>
          <a:noFill/>
          <a:ln/>
        </p:spPr>
        <p:txBody>
          <a:bodyPr wrap="square" lIns="0" tIns="0" rIns="0" bIns="0" rtlCol="0" anchor="ctr"/>
          <a:lstStyle/>
          <a:p>
            <a:pPr marL="0" indent="0" algn="ctr">
              <a:buNone/>
            </a:pPr>
            <a:r>
              <a:rPr lang="en-US" sz="3200" b="1">
                <a:solidFill>
                  <a:schemeClr val="accent1"/>
                </a:solidFill>
                <a:latin typeface="Syne" pitchFamily="34" charset="0"/>
                <a:ea typeface="Syne" pitchFamily="34" charset="-122"/>
                <a:cs typeface="Syne" pitchFamily="34" charset="-120"/>
              </a:rPr>
              <a:t>14</a:t>
            </a:r>
            <a:endParaRPr lang="en-US" sz="3200"/>
          </a:p>
        </p:txBody>
      </p:sp>
      <p:sp>
        <p:nvSpPr>
          <p:cNvPr id="13" name="Text 11"/>
          <p:cNvSpPr txBox="1"/>
          <p:nvPr/>
        </p:nvSpPr>
        <p:spPr>
          <a:xfrm>
            <a:off x="7452360" y="3145536"/>
            <a:ext cx="4023360" cy="365760"/>
          </a:xfrm>
          <a:prstGeom prst="rect">
            <a:avLst/>
          </a:prstGeom>
          <a:noFill/>
          <a:ln/>
        </p:spPr>
        <p:txBody>
          <a:bodyPr wrap="square" lIns="0" tIns="0" rIns="0" bIns="0" rtlCol="0" anchor="t"/>
          <a:lstStyle/>
          <a:p>
            <a:pPr marL="0" indent="0">
              <a:buNone/>
            </a:pPr>
            <a:r>
              <a:rPr lang="en-US" sz="1600" b="1">
                <a:solidFill>
                  <a:schemeClr val="tx2"/>
                </a:solidFill>
              </a:rPr>
              <a:t>can move to the shared motor pool</a:t>
            </a:r>
            <a:endParaRPr lang="en-US" sz="1600"/>
          </a:p>
        </p:txBody>
      </p:sp>
      <p:sp>
        <p:nvSpPr>
          <p:cNvPr id="14" name="Text 12"/>
          <p:cNvSpPr txBox="1"/>
          <p:nvPr/>
        </p:nvSpPr>
        <p:spPr>
          <a:xfrm>
            <a:off x="7452360" y="3511296"/>
            <a:ext cx="4023360" cy="457200"/>
          </a:xfrm>
          <a:prstGeom prst="rect">
            <a:avLst/>
          </a:prstGeom>
          <a:noFill/>
          <a:ln/>
        </p:spPr>
        <p:txBody>
          <a:bodyPr wrap="square" lIns="0" tIns="0" rIns="0" bIns="0" rtlCol="0" anchor="t"/>
          <a:lstStyle/>
          <a:p>
            <a:pPr marL="0" indent="0">
              <a:buNone/>
            </a:pPr>
            <a:r>
              <a:rPr lang="en-US" sz="1300">
                <a:solidFill>
                  <a:schemeClr val="tx1"/>
                </a:solidFill>
              </a:rPr>
              <a:t>Departments keep access; booking replaces ownership.</a:t>
            </a:r>
            <a:endParaRPr lang="en-US" sz="1300"/>
          </a:p>
        </p:txBody>
      </p:sp>
      <p:sp>
        <p:nvSpPr>
          <p:cNvPr id="15" name="Finding 3"/>
          <p:cNvSpPr/>
          <p:nvPr/>
        </p:nvSpPr>
        <p:spPr>
          <a:xfrm>
            <a:off x="5440680" y="4197096"/>
            <a:ext cx="6172200" cy="1069848"/>
          </a:xfrm>
          <a:prstGeom prst="roundRect">
            <a:avLst>
              <a:gd name="adj" fmla="val 10256"/>
            </a:avLst>
          </a:prstGeom>
          <a:solidFill>
            <a:schemeClr val="bg2"/>
          </a:solidFill>
          <a:ln/>
        </p:spPr>
        <p:txBody>
          <a:bodyPr/>
          <a:lstStyle/>
          <a:p>
            <a:endParaRPr lang="en-US"/>
          </a:p>
        </p:txBody>
      </p:sp>
      <p:sp>
        <p:nvSpPr>
          <p:cNvPr id="16" name="Text 14"/>
          <p:cNvSpPr txBox="1"/>
          <p:nvPr/>
        </p:nvSpPr>
        <p:spPr>
          <a:xfrm>
            <a:off x="5623560" y="4197096"/>
            <a:ext cx="1737360" cy="1069848"/>
          </a:xfrm>
          <a:prstGeom prst="rect">
            <a:avLst/>
          </a:prstGeom>
          <a:noFill/>
          <a:ln/>
        </p:spPr>
        <p:txBody>
          <a:bodyPr wrap="square" lIns="0" tIns="0" rIns="0" bIns="0" rtlCol="0" anchor="ctr"/>
          <a:lstStyle/>
          <a:p>
            <a:pPr marL="0" indent="0" algn="ctr">
              <a:buNone/>
            </a:pPr>
            <a:r>
              <a:rPr lang="en-US" sz="3200" b="1">
                <a:solidFill>
                  <a:schemeClr val="accent3"/>
                </a:solidFill>
                <a:latin typeface="Syne" pitchFamily="34" charset="0"/>
                <a:ea typeface="Syne" pitchFamily="34" charset="-122"/>
                <a:cs typeface="Syne" pitchFamily="34" charset="-120"/>
              </a:rPr>
              <a:t>$105K</a:t>
            </a:r>
            <a:endParaRPr lang="en-US" sz="3200"/>
          </a:p>
        </p:txBody>
      </p:sp>
      <p:sp>
        <p:nvSpPr>
          <p:cNvPr id="17" name="Text 15"/>
          <p:cNvSpPr txBox="1"/>
          <p:nvPr/>
        </p:nvSpPr>
        <p:spPr>
          <a:xfrm>
            <a:off x="7452360" y="4352544"/>
            <a:ext cx="4023360" cy="365760"/>
          </a:xfrm>
          <a:prstGeom prst="rect">
            <a:avLst/>
          </a:prstGeom>
          <a:noFill/>
          <a:ln/>
        </p:spPr>
        <p:txBody>
          <a:bodyPr wrap="square" lIns="0" tIns="0" rIns="0" bIns="0" rtlCol="0" anchor="t"/>
          <a:lstStyle/>
          <a:p>
            <a:pPr marL="0" indent="0">
              <a:buNone/>
            </a:pPr>
            <a:r>
              <a:rPr lang="en-US" sz="1600" b="1">
                <a:solidFill>
                  <a:schemeClr val="tx2"/>
                </a:solidFill>
              </a:rPr>
              <a:t>a year in operating savings</a:t>
            </a:r>
            <a:endParaRPr lang="en-US" sz="1600"/>
          </a:p>
        </p:txBody>
      </p:sp>
      <p:sp>
        <p:nvSpPr>
          <p:cNvPr id="18" name="Text 16"/>
          <p:cNvSpPr txBox="1"/>
          <p:nvPr/>
        </p:nvSpPr>
        <p:spPr>
          <a:xfrm>
            <a:off x="7452360" y="4718304"/>
            <a:ext cx="4023360" cy="457200"/>
          </a:xfrm>
          <a:prstGeom prst="rect">
            <a:avLst/>
          </a:prstGeom>
          <a:noFill/>
          <a:ln/>
        </p:spPr>
        <p:txBody>
          <a:bodyPr wrap="square" lIns="0" tIns="0" rIns="0" bIns="0" rtlCol="0" anchor="t"/>
          <a:lstStyle/>
          <a:p>
            <a:pPr marL="0" indent="0">
              <a:buNone/>
            </a:pPr>
            <a:r>
              <a:rPr lang="en-US" sz="1300">
                <a:solidFill>
                  <a:schemeClr val="tx1"/>
                </a:solidFill>
              </a:rPr>
              <a:t>Plus $420K in avoided replacements over five years.</a:t>
            </a:r>
            <a:endParaRPr lang="en-US" sz="1300"/>
          </a:p>
        </p:txBody>
      </p:sp>
      <p:sp>
        <p:nvSpPr>
          <p:cNvPr id="19" name="Text 17"/>
          <p:cNvSpPr txBox="1"/>
          <p:nvPr/>
        </p:nvSpPr>
        <p:spPr>
          <a:xfrm>
            <a:off x="548640" y="5440680"/>
            <a:ext cx="7315200" cy="274320"/>
          </a:xfrm>
          <a:prstGeom prst="rect">
            <a:avLst/>
          </a:prstGeom>
          <a:noFill/>
          <a:ln/>
        </p:spPr>
        <p:txBody>
          <a:bodyPr wrap="square" lIns="0" tIns="0" rIns="0" bIns="0" rtlCol="0" anchor="t"/>
          <a:lstStyle/>
          <a:p>
            <a:pPr marL="0" indent="0">
              <a:buNone/>
            </a:pPr>
            <a:r>
              <a:rPr lang="en-US" sz="1000" i="1">
                <a:solidFill>
                  <a:schemeClr val="accent4"/>
                </a:solidFill>
              </a:rPr>
              <a:t>Illustrative sample data: Mesa State University (fictional)</a:t>
            </a:r>
            <a:endParaRPr lang="en-US" sz="1000"/>
          </a:p>
        </p:txBody>
      </p:sp>
      <p:sp>
        <p:nvSpPr>
          <p:cNvPr id="25" name="Slide Number Placeholder 0"/>
          <p:cNvSpPr>
            <a:spLocks noGrp="1"/>
          </p:cNvSpPr>
          <p:nvPr>
            <p:ph type="sldNum" sz="quarter" idx="4294967295"/>
          </p:nvPr>
        </p:nvSpPr>
        <p:spPr>
          <a:xfrm>
            <a:off x="11094415" y="6446520"/>
            <a:ext cx="548640" cy="274320"/>
          </a:xfrm>
          <a:prstGeom prst="rect">
            <a:avLst/>
          </a:prstGeom>
          <a:extLst>
            <a:ext uri="{C572A759-6A51-4108-AA02-DFA0A04FC94B}">
              <ma14:wrappingTextBoxFlag xmlns:ma14="http://schemas.microsoft.com/office/mac/drawingml/2011/main" xmlns="" val="0"/>
            </a:ext>
          </a:extLst>
        </p:spPr>
        <p:txBody>
          <a:bodyPr/>
          <a:lstStyle>
            <a:lvl1pPr>
              <a:defRPr sz="1000">
                <a:solidFill>
                  <a:srgbClr val="DCE7F3"/>
                </a:solidFill>
                <a:latin typeface="Roboto"/>
                <a:ea typeface="Roboto"/>
                <a:cs typeface="Roboto"/>
              </a:defRPr>
            </a:lvl1pPr>
          </a:lstStyle>
          <a:p>
            <a:pPr algn="r"/>
            <a:fld id="{F7021451-1387-4CA6-816F-3879F97B5CBC}" type="slidenum">
              <a:rPr lang="en-US" b="0"/>
              <a:t>9</a:t>
            </a:fld>
            <a:endParaRPr lang="en-US"/>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 8">
    <p:spTree>
      <p:nvGrpSpPr>
        <p:cNvPr id="1" name=""/>
        <p:cNvGrpSpPr/>
        <p:nvPr/>
      </p:nvGrpSpPr>
      <p:grpSpPr>
        <a:xfrm>
          <a:off x="0" y="0"/>
          <a:ext cx="0" cy="0"/>
          <a:chOff x="0" y="0"/>
          <a:chExt cx="0" cy="0"/>
        </a:xfrm>
      </p:grpSpPr>
      <p:sp>
        <p:nvSpPr>
          <p:cNvPr id="2" name="Text 1"/>
          <p:cNvSpPr>
            <a:spLocks noGrp="1"/>
          </p:cNvSpPr>
          <p:nvPr>
            <p:ph type="body" idx="103" hasCustomPrompt="1"/>
          </p:nvPr>
        </p:nvSpPr>
        <p:spPr>
          <a:xfrm>
            <a:off x="548640" y="365760"/>
            <a:ext cx="8229600" cy="320040"/>
          </a:xfrm>
          <a:prstGeom prst="rect">
            <a:avLst/>
          </a:prstGeom>
          <a:noFill/>
          <a:ln/>
        </p:spPr>
        <p:txBody>
          <a:bodyPr wrap="square" lIns="0" tIns="0" rIns="0" bIns="0" rtlCol="0" anchor="ctr"/>
          <a:lstStyle/>
          <a:p>
            <a:pPr marL="0" indent="0">
              <a:buNone/>
            </a:pPr>
            <a:r>
              <a:rPr lang="en-US" sz="1300" b="1" kern="0" spc="400">
                <a:solidFill>
                  <a:schemeClr val="accent3"/>
                </a:solidFill>
                <a:latin typeface="Roboto" pitchFamily="34" charset="0"/>
                <a:ea typeface="Roboto" pitchFamily="34" charset="-122"/>
                <a:cs typeface="Roboto" pitchFamily="34" charset="-120"/>
              </a:rPr>
              <a:t>STEAL THIS</a:t>
            </a:r>
            <a:endParaRPr lang="en-US" sz="1300"/>
          </a:p>
        </p:txBody>
      </p:sp>
      <p:sp>
        <p:nvSpPr>
          <p:cNvPr id="3" name="Text 1"/>
          <p:cNvSpPr>
            <a:spLocks noGrp="1"/>
          </p:cNvSpPr>
          <p:nvPr>
            <p:ph type="title" idx="104" hasCustomPrompt="1"/>
          </p:nvPr>
        </p:nvSpPr>
        <p:spPr>
          <a:xfrm>
            <a:off x="548640" y="713232"/>
            <a:ext cx="9601200" cy="777240"/>
          </a:xfrm>
          <a:prstGeom prst="rect">
            <a:avLst/>
          </a:prstGeom>
          <a:noFill/>
          <a:ln/>
        </p:spPr>
        <p:txBody>
          <a:bodyPr wrap="square" lIns="0" tIns="0" rIns="0" bIns="0" rtlCol="0" anchor="t"/>
          <a:lstStyle/>
          <a:p>
            <a:pPr marL="0" indent="0" algn="l">
              <a:buNone/>
            </a:pPr>
            <a:r>
              <a:rPr lang="en-US" sz="3600" b="1">
                <a:solidFill>
                  <a:schemeClr val="tx2"/>
                </a:solidFill>
                <a:latin typeface="Syne" pitchFamily="34" charset="0"/>
                <a:ea typeface="Syne" pitchFamily="34" charset="-122"/>
                <a:cs typeface="Syne" pitchFamily="34" charset="-120"/>
              </a:rPr>
              <a:t>A Prompt Formula You Can Reuse</a:t>
            </a:r>
            <a:endParaRPr lang="en-US" sz="3600"/>
          </a:p>
        </p:txBody>
      </p:sp>
      <p:sp>
        <p:nvSpPr>
          <p:cNvPr id="4" name="Formula card 1"/>
          <p:cNvSpPr/>
          <p:nvPr/>
        </p:nvSpPr>
        <p:spPr>
          <a:xfrm>
            <a:off x="548640" y="1828800"/>
            <a:ext cx="2606040" cy="2651760"/>
          </a:xfrm>
          <a:prstGeom prst="roundRect">
            <a:avLst>
              <a:gd name="adj" fmla="val 4211"/>
            </a:avLst>
          </a:prstGeom>
          <a:solidFill>
            <a:schemeClr val="tx2"/>
          </a:solidFill>
          <a:ln/>
        </p:spPr>
        <p:txBody>
          <a:bodyPr/>
          <a:lstStyle/>
          <a:p>
            <a:endParaRPr lang="en-US"/>
          </a:p>
        </p:txBody>
      </p:sp>
      <p:sp>
        <p:nvSpPr>
          <p:cNvPr id="5" name="Text 3"/>
          <p:cNvSpPr txBox="1"/>
          <p:nvPr/>
        </p:nvSpPr>
        <p:spPr>
          <a:xfrm>
            <a:off x="822960" y="2011680"/>
            <a:ext cx="914400" cy="731520"/>
          </a:xfrm>
          <a:prstGeom prst="rect">
            <a:avLst/>
          </a:prstGeom>
          <a:noFill/>
          <a:ln/>
        </p:spPr>
        <p:txBody>
          <a:bodyPr wrap="square" lIns="0" tIns="0" rIns="0" bIns="0" rtlCol="0" anchor="t"/>
          <a:lstStyle/>
          <a:p>
            <a:pPr marL="0" indent="0">
              <a:buNone/>
            </a:pPr>
            <a:r>
              <a:rPr lang="en-US" sz="4000" b="1">
                <a:solidFill>
                  <a:schemeClr val="accent3"/>
                </a:solidFill>
                <a:latin typeface="Syne" pitchFamily="34" charset="0"/>
                <a:ea typeface="Syne" pitchFamily="34" charset="-122"/>
                <a:cs typeface="Syne" pitchFamily="34" charset="-120"/>
              </a:rPr>
              <a:t>1</a:t>
            </a:r>
            <a:endParaRPr lang="en-US" sz="4000"/>
          </a:p>
        </p:txBody>
      </p:sp>
      <p:sp>
        <p:nvSpPr>
          <p:cNvPr id="6" name="Text 4"/>
          <p:cNvSpPr txBox="1"/>
          <p:nvPr/>
        </p:nvSpPr>
        <p:spPr>
          <a:xfrm>
            <a:off x="822960" y="2743200"/>
            <a:ext cx="2057400" cy="502920"/>
          </a:xfrm>
          <a:prstGeom prst="rect">
            <a:avLst/>
          </a:prstGeom>
          <a:noFill/>
          <a:ln/>
        </p:spPr>
        <p:txBody>
          <a:bodyPr wrap="square" lIns="0" tIns="0" rIns="0" bIns="0" rtlCol="0" anchor="t"/>
          <a:lstStyle/>
          <a:p>
            <a:pPr marL="0" indent="0">
              <a:buNone/>
            </a:pPr>
            <a:r>
              <a:rPr lang="en-US" sz="2400" b="1">
                <a:solidFill>
                  <a:schemeClr val="bg1"/>
                </a:solidFill>
                <a:latin typeface="Syne" pitchFamily="34" charset="0"/>
                <a:ea typeface="Syne" pitchFamily="34" charset="-122"/>
                <a:cs typeface="Syne" pitchFamily="34" charset="-120"/>
              </a:rPr>
              <a:t>Role</a:t>
            </a:r>
            <a:endParaRPr lang="en-US" sz="2400"/>
          </a:p>
        </p:txBody>
      </p:sp>
      <p:sp>
        <p:nvSpPr>
          <p:cNvPr id="7" name="Text 5"/>
          <p:cNvSpPr txBox="1"/>
          <p:nvPr/>
        </p:nvSpPr>
        <p:spPr>
          <a:xfrm>
            <a:off x="822960" y="3291840"/>
            <a:ext cx="2057400" cy="1051560"/>
          </a:xfrm>
          <a:prstGeom prst="rect">
            <a:avLst/>
          </a:prstGeom>
          <a:noFill/>
          <a:ln/>
        </p:spPr>
        <p:txBody>
          <a:bodyPr wrap="square" lIns="0" tIns="0" rIns="0" bIns="0" rtlCol="0" anchor="t"/>
          <a:lstStyle/>
          <a:p>
            <a:pPr marL="0" indent="0">
              <a:buNone/>
            </a:pPr>
            <a:r>
              <a:rPr lang="en-US" sz="1500">
                <a:solidFill>
                  <a:schemeClr val="accent5"/>
                </a:solidFill>
              </a:rPr>
              <a:t>"You're a fleet analyst."</a:t>
            </a:r>
            <a:endParaRPr lang="en-US" sz="1500"/>
          </a:p>
        </p:txBody>
      </p:sp>
      <p:sp>
        <p:nvSpPr>
          <p:cNvPr id="8" name="Formula card 2"/>
          <p:cNvSpPr/>
          <p:nvPr/>
        </p:nvSpPr>
        <p:spPr>
          <a:xfrm>
            <a:off x="3364992" y="1828800"/>
            <a:ext cx="2606040" cy="2651760"/>
          </a:xfrm>
          <a:prstGeom prst="roundRect">
            <a:avLst>
              <a:gd name="adj" fmla="val 4211"/>
            </a:avLst>
          </a:prstGeom>
          <a:solidFill>
            <a:schemeClr val="accent1"/>
          </a:solidFill>
          <a:ln/>
        </p:spPr>
        <p:txBody>
          <a:bodyPr/>
          <a:lstStyle/>
          <a:p>
            <a:endParaRPr lang="en-US"/>
          </a:p>
        </p:txBody>
      </p:sp>
      <p:sp>
        <p:nvSpPr>
          <p:cNvPr id="9" name="Text 7"/>
          <p:cNvSpPr txBox="1"/>
          <p:nvPr/>
        </p:nvSpPr>
        <p:spPr>
          <a:xfrm>
            <a:off x="3639312" y="2011680"/>
            <a:ext cx="914400" cy="731520"/>
          </a:xfrm>
          <a:prstGeom prst="rect">
            <a:avLst/>
          </a:prstGeom>
          <a:noFill/>
          <a:ln/>
        </p:spPr>
        <p:txBody>
          <a:bodyPr wrap="square" lIns="0" tIns="0" rIns="0" bIns="0" rtlCol="0" anchor="t"/>
          <a:lstStyle/>
          <a:p>
            <a:pPr marL="0" indent="0">
              <a:buNone/>
            </a:pPr>
            <a:r>
              <a:rPr lang="en-US" sz="4000" b="1">
                <a:solidFill>
                  <a:schemeClr val="accent3"/>
                </a:solidFill>
                <a:latin typeface="Syne" pitchFamily="34" charset="0"/>
                <a:ea typeface="Syne" pitchFamily="34" charset="-122"/>
                <a:cs typeface="Syne" pitchFamily="34" charset="-120"/>
              </a:rPr>
              <a:t>2</a:t>
            </a:r>
            <a:endParaRPr lang="en-US" sz="4000"/>
          </a:p>
        </p:txBody>
      </p:sp>
      <p:sp>
        <p:nvSpPr>
          <p:cNvPr id="10" name="Text 8"/>
          <p:cNvSpPr txBox="1"/>
          <p:nvPr/>
        </p:nvSpPr>
        <p:spPr>
          <a:xfrm>
            <a:off x="3639312" y="2743200"/>
            <a:ext cx="2057400" cy="502920"/>
          </a:xfrm>
          <a:prstGeom prst="rect">
            <a:avLst/>
          </a:prstGeom>
          <a:noFill/>
          <a:ln/>
        </p:spPr>
        <p:txBody>
          <a:bodyPr wrap="square" lIns="0" tIns="0" rIns="0" bIns="0" rtlCol="0" anchor="t"/>
          <a:lstStyle/>
          <a:p>
            <a:pPr marL="0" indent="0">
              <a:buNone/>
            </a:pPr>
            <a:r>
              <a:rPr lang="en-US" sz="2400" b="1">
                <a:solidFill>
                  <a:schemeClr val="bg1"/>
                </a:solidFill>
                <a:latin typeface="Syne" pitchFamily="34" charset="0"/>
                <a:ea typeface="Syne" pitchFamily="34" charset="-122"/>
                <a:cs typeface="Syne" pitchFamily="34" charset="-120"/>
              </a:rPr>
              <a:t>Data</a:t>
            </a:r>
            <a:endParaRPr lang="en-US" sz="2400"/>
          </a:p>
        </p:txBody>
      </p:sp>
      <p:sp>
        <p:nvSpPr>
          <p:cNvPr id="11" name="Text 9"/>
          <p:cNvSpPr txBox="1"/>
          <p:nvPr/>
        </p:nvSpPr>
        <p:spPr>
          <a:xfrm>
            <a:off x="3639312" y="3291840"/>
            <a:ext cx="2057400" cy="1051560"/>
          </a:xfrm>
          <a:prstGeom prst="rect">
            <a:avLst/>
          </a:prstGeom>
          <a:noFill/>
          <a:ln/>
        </p:spPr>
        <p:txBody>
          <a:bodyPr wrap="square" lIns="0" tIns="0" rIns="0" bIns="0" rtlCol="0" anchor="t"/>
          <a:lstStyle/>
          <a:p>
            <a:pPr marL="0" indent="0">
              <a:buNone/>
            </a:pPr>
            <a:r>
              <a:rPr lang="en-US" sz="1500">
                <a:solidFill>
                  <a:schemeClr val="accent5"/>
                </a:solidFill>
              </a:rPr>
              <a:t>Attach the export or paste the table.</a:t>
            </a:r>
            <a:endParaRPr lang="en-US" sz="1500"/>
          </a:p>
        </p:txBody>
      </p:sp>
      <p:sp>
        <p:nvSpPr>
          <p:cNvPr id="12" name="Formula card 3"/>
          <p:cNvSpPr/>
          <p:nvPr/>
        </p:nvSpPr>
        <p:spPr>
          <a:xfrm>
            <a:off x="6181344" y="1828800"/>
            <a:ext cx="2606040" cy="2651760"/>
          </a:xfrm>
          <a:prstGeom prst="roundRect">
            <a:avLst>
              <a:gd name="adj" fmla="val 4211"/>
            </a:avLst>
          </a:prstGeom>
          <a:solidFill>
            <a:schemeClr val="tx2"/>
          </a:solidFill>
          <a:ln/>
        </p:spPr>
        <p:txBody>
          <a:bodyPr/>
          <a:lstStyle/>
          <a:p>
            <a:endParaRPr lang="en-US"/>
          </a:p>
        </p:txBody>
      </p:sp>
      <p:sp>
        <p:nvSpPr>
          <p:cNvPr id="13" name="Text 11"/>
          <p:cNvSpPr txBox="1"/>
          <p:nvPr/>
        </p:nvSpPr>
        <p:spPr>
          <a:xfrm>
            <a:off x="6455664" y="2011680"/>
            <a:ext cx="914400" cy="731520"/>
          </a:xfrm>
          <a:prstGeom prst="rect">
            <a:avLst/>
          </a:prstGeom>
          <a:noFill/>
          <a:ln/>
        </p:spPr>
        <p:txBody>
          <a:bodyPr wrap="square" lIns="0" tIns="0" rIns="0" bIns="0" rtlCol="0" anchor="t"/>
          <a:lstStyle/>
          <a:p>
            <a:pPr marL="0" indent="0">
              <a:buNone/>
            </a:pPr>
            <a:r>
              <a:rPr lang="en-US" sz="4000" b="1">
                <a:solidFill>
                  <a:schemeClr val="accent3"/>
                </a:solidFill>
                <a:latin typeface="Syne" pitchFamily="34" charset="0"/>
                <a:ea typeface="Syne" pitchFamily="34" charset="-122"/>
                <a:cs typeface="Syne" pitchFamily="34" charset="-120"/>
              </a:rPr>
              <a:t>3</a:t>
            </a:r>
            <a:endParaRPr lang="en-US" sz="4000"/>
          </a:p>
        </p:txBody>
      </p:sp>
      <p:sp>
        <p:nvSpPr>
          <p:cNvPr id="14" name="Text 12"/>
          <p:cNvSpPr txBox="1"/>
          <p:nvPr/>
        </p:nvSpPr>
        <p:spPr>
          <a:xfrm>
            <a:off x="6455664" y="2743200"/>
            <a:ext cx="2057400" cy="502920"/>
          </a:xfrm>
          <a:prstGeom prst="rect">
            <a:avLst/>
          </a:prstGeom>
          <a:noFill/>
          <a:ln/>
        </p:spPr>
        <p:txBody>
          <a:bodyPr wrap="square" lIns="0" tIns="0" rIns="0" bIns="0" rtlCol="0" anchor="t"/>
          <a:lstStyle/>
          <a:p>
            <a:pPr marL="0" indent="0">
              <a:buNone/>
            </a:pPr>
            <a:r>
              <a:rPr lang="en-US" sz="2400" b="1">
                <a:solidFill>
                  <a:schemeClr val="bg1"/>
                </a:solidFill>
                <a:latin typeface="Syne" pitchFamily="34" charset="0"/>
                <a:ea typeface="Syne" pitchFamily="34" charset="-122"/>
                <a:cs typeface="Syne" pitchFamily="34" charset="-120"/>
              </a:rPr>
              <a:t>Question</a:t>
            </a:r>
            <a:endParaRPr lang="en-US" sz="2400"/>
          </a:p>
        </p:txBody>
      </p:sp>
      <p:sp>
        <p:nvSpPr>
          <p:cNvPr id="15" name="Text 13"/>
          <p:cNvSpPr txBox="1"/>
          <p:nvPr/>
        </p:nvSpPr>
        <p:spPr>
          <a:xfrm>
            <a:off x="6455664" y="3291840"/>
            <a:ext cx="2057400" cy="1051560"/>
          </a:xfrm>
          <a:prstGeom prst="rect">
            <a:avLst/>
          </a:prstGeom>
          <a:noFill/>
          <a:ln/>
        </p:spPr>
        <p:txBody>
          <a:bodyPr wrap="square" lIns="0" tIns="0" rIns="0" bIns="0" rtlCol="0" anchor="t"/>
          <a:lstStyle/>
          <a:p>
            <a:pPr marL="0" indent="0">
              <a:buNone/>
            </a:pPr>
            <a:r>
              <a:rPr lang="en-US" sz="1500">
                <a:solidFill>
                  <a:schemeClr val="accent5"/>
                </a:solidFill>
              </a:rPr>
              <a:t>"Which vehicles are candidates for removal?"</a:t>
            </a:r>
            <a:endParaRPr lang="en-US" sz="1500"/>
          </a:p>
        </p:txBody>
      </p:sp>
      <p:sp>
        <p:nvSpPr>
          <p:cNvPr id="16" name="Formula card 4"/>
          <p:cNvSpPr/>
          <p:nvPr/>
        </p:nvSpPr>
        <p:spPr>
          <a:xfrm>
            <a:off x="8997696" y="1828800"/>
            <a:ext cx="2606040" cy="2651760"/>
          </a:xfrm>
          <a:prstGeom prst="roundRect">
            <a:avLst>
              <a:gd name="adj" fmla="val 4211"/>
            </a:avLst>
          </a:prstGeom>
          <a:solidFill>
            <a:schemeClr val="accent1"/>
          </a:solidFill>
          <a:ln/>
        </p:spPr>
        <p:txBody>
          <a:bodyPr/>
          <a:lstStyle/>
          <a:p>
            <a:endParaRPr lang="en-US"/>
          </a:p>
        </p:txBody>
      </p:sp>
      <p:sp>
        <p:nvSpPr>
          <p:cNvPr id="17" name="Text 15"/>
          <p:cNvSpPr txBox="1"/>
          <p:nvPr/>
        </p:nvSpPr>
        <p:spPr>
          <a:xfrm>
            <a:off x="9272016" y="2011680"/>
            <a:ext cx="914400" cy="731520"/>
          </a:xfrm>
          <a:prstGeom prst="rect">
            <a:avLst/>
          </a:prstGeom>
          <a:noFill/>
          <a:ln/>
        </p:spPr>
        <p:txBody>
          <a:bodyPr wrap="square" lIns="0" tIns="0" rIns="0" bIns="0" rtlCol="0" anchor="t"/>
          <a:lstStyle/>
          <a:p>
            <a:pPr marL="0" indent="0">
              <a:buNone/>
            </a:pPr>
            <a:r>
              <a:rPr lang="en-US" sz="4000" b="1">
                <a:solidFill>
                  <a:schemeClr val="accent3"/>
                </a:solidFill>
                <a:latin typeface="Syne" pitchFamily="34" charset="0"/>
                <a:ea typeface="Syne" pitchFamily="34" charset="-122"/>
                <a:cs typeface="Syne" pitchFamily="34" charset="-120"/>
              </a:rPr>
              <a:t>4</a:t>
            </a:r>
            <a:endParaRPr lang="en-US" sz="4000"/>
          </a:p>
        </p:txBody>
      </p:sp>
      <p:sp>
        <p:nvSpPr>
          <p:cNvPr id="18" name="Text 16"/>
          <p:cNvSpPr txBox="1"/>
          <p:nvPr/>
        </p:nvSpPr>
        <p:spPr>
          <a:xfrm>
            <a:off x="9272016" y="2743200"/>
            <a:ext cx="2057400" cy="502920"/>
          </a:xfrm>
          <a:prstGeom prst="rect">
            <a:avLst/>
          </a:prstGeom>
          <a:noFill/>
          <a:ln/>
        </p:spPr>
        <p:txBody>
          <a:bodyPr wrap="square" lIns="0" tIns="0" rIns="0" bIns="0" rtlCol="0" anchor="t"/>
          <a:lstStyle/>
          <a:p>
            <a:pPr marL="0" indent="0">
              <a:buNone/>
            </a:pPr>
            <a:r>
              <a:rPr lang="en-US" sz="2400" b="1">
                <a:solidFill>
                  <a:schemeClr val="bg1"/>
                </a:solidFill>
                <a:latin typeface="Syne" pitchFamily="34" charset="0"/>
                <a:ea typeface="Syne" pitchFamily="34" charset="-122"/>
                <a:cs typeface="Syne" pitchFamily="34" charset="-120"/>
              </a:rPr>
              <a:t>Format</a:t>
            </a:r>
            <a:endParaRPr lang="en-US" sz="2400"/>
          </a:p>
        </p:txBody>
      </p:sp>
      <p:sp>
        <p:nvSpPr>
          <p:cNvPr id="19" name="Text 17"/>
          <p:cNvSpPr txBox="1"/>
          <p:nvPr/>
        </p:nvSpPr>
        <p:spPr>
          <a:xfrm>
            <a:off x="9272016" y="3291840"/>
            <a:ext cx="2057400" cy="1051560"/>
          </a:xfrm>
          <a:prstGeom prst="rect">
            <a:avLst/>
          </a:prstGeom>
          <a:noFill/>
          <a:ln/>
        </p:spPr>
        <p:txBody>
          <a:bodyPr wrap="square" lIns="0" tIns="0" rIns="0" bIns="0" rtlCol="0" anchor="t"/>
          <a:lstStyle/>
          <a:p>
            <a:pPr marL="0" indent="0">
              <a:buNone/>
            </a:pPr>
            <a:r>
              <a:rPr lang="en-US" sz="1500">
                <a:solidFill>
                  <a:schemeClr val="accent5"/>
                </a:solidFill>
              </a:rPr>
              <a:t>"A table and three takeaways for my CFO."</a:t>
            </a:r>
            <a:endParaRPr lang="en-US" sz="1500"/>
          </a:p>
        </p:txBody>
      </p:sp>
      <p:sp>
        <p:nvSpPr>
          <p:cNvPr id="20" name="Text 18"/>
          <p:cNvSpPr txBox="1"/>
          <p:nvPr/>
        </p:nvSpPr>
        <p:spPr>
          <a:xfrm>
            <a:off x="548640" y="4709160"/>
            <a:ext cx="11064240" cy="731520"/>
          </a:xfrm>
          <a:prstGeom prst="rect">
            <a:avLst/>
          </a:prstGeom>
          <a:noFill/>
          <a:ln/>
        </p:spPr>
        <p:txBody>
          <a:bodyPr wrap="square" lIns="0" tIns="0" rIns="0" bIns="0" rtlCol="0" anchor="t"/>
          <a:lstStyle/>
          <a:p>
            <a:pPr marL="0" indent="0">
              <a:buNone/>
            </a:pPr>
            <a:r>
              <a:rPr lang="en-US" sz="1700" i="1">
                <a:solidFill>
                  <a:schemeClr val="accent1"/>
                </a:solidFill>
              </a:rPr>
              <a:t>Then keep going: "Why did Athletics drop?"  "What if we pooled six instead of 14?"  The follow-up questions are where the insight lives.</a:t>
            </a:r>
            <a:endParaRPr lang="en-US" sz="1700"/>
          </a:p>
        </p:txBody>
      </p:sp>
      <p:sp>
        <p:nvSpPr>
          <p:cNvPr id="25" name="Slide Number Placeholder 0"/>
          <p:cNvSpPr>
            <a:spLocks noGrp="1"/>
          </p:cNvSpPr>
          <p:nvPr>
            <p:ph type="sldNum" sz="quarter" idx="4294967295"/>
          </p:nvPr>
        </p:nvSpPr>
        <p:spPr>
          <a:xfrm>
            <a:off x="11094415" y="6446520"/>
            <a:ext cx="548640" cy="274320"/>
          </a:xfrm>
          <a:prstGeom prst="rect">
            <a:avLst/>
          </a:prstGeom>
          <a:extLst>
            <a:ext uri="{C572A759-6A51-4108-AA02-DFA0A04FC94B}">
              <ma14:wrappingTextBoxFlag xmlns:ma14="http://schemas.microsoft.com/office/mac/drawingml/2011/main" xmlns="" val="0"/>
            </a:ext>
          </a:extLst>
        </p:spPr>
        <p:txBody>
          <a:bodyPr/>
          <a:lstStyle>
            <a:lvl1pPr>
              <a:defRPr sz="1000">
                <a:solidFill>
                  <a:srgbClr val="DCE7F3"/>
                </a:solidFill>
                <a:latin typeface="Roboto"/>
                <a:ea typeface="Roboto"/>
                <a:cs typeface="Roboto"/>
              </a:defRPr>
            </a:lvl1pPr>
          </a:lstStyle>
          <a:p>
            <a:pPr algn="r"/>
            <a:fld id="{F7021451-1387-4CA6-816F-3879F97B5CBC}" type="slidenum">
              <a:rPr lang="en-US" b="0"/>
              <a:t>10</a:t>
            </a:fld>
            <a:endParaRPr lang="en-US"/>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 9">
    <p:spTree>
      <p:nvGrpSpPr>
        <p:cNvPr id="1" name=""/>
        <p:cNvGrpSpPr/>
        <p:nvPr/>
      </p:nvGrpSpPr>
      <p:grpSpPr>
        <a:xfrm>
          <a:off x="0" y="0"/>
          <a:ext cx="0" cy="0"/>
          <a:chOff x="0" y="0"/>
          <a:chExt cx="0" cy="0"/>
        </a:xfrm>
      </p:grpSpPr>
      <p:sp>
        <p:nvSpPr>
          <p:cNvPr id="2" name="Text 1"/>
          <p:cNvSpPr>
            <a:spLocks noGrp="1"/>
          </p:cNvSpPr>
          <p:nvPr>
            <p:ph type="body" idx="103" hasCustomPrompt="1"/>
          </p:nvPr>
        </p:nvSpPr>
        <p:spPr>
          <a:xfrm>
            <a:off x="548640" y="365760"/>
            <a:ext cx="8229600" cy="320040"/>
          </a:xfrm>
          <a:prstGeom prst="rect">
            <a:avLst/>
          </a:prstGeom>
          <a:noFill/>
          <a:ln/>
        </p:spPr>
        <p:txBody>
          <a:bodyPr wrap="square" lIns="0" tIns="0" rIns="0" bIns="0" rtlCol="0" anchor="ctr"/>
          <a:lstStyle/>
          <a:p>
            <a:pPr marL="0" indent="0">
              <a:buNone/>
            </a:pPr>
            <a:r>
              <a:rPr lang="en-US" sz="1300" b="1" kern="0" spc="400">
                <a:solidFill>
                  <a:schemeClr val="accent3"/>
                </a:solidFill>
                <a:latin typeface="Roboto" pitchFamily="34" charset="0"/>
                <a:ea typeface="Roboto" pitchFamily="34" charset="-122"/>
                <a:cs typeface="Roboto" pitchFamily="34" charset="-120"/>
              </a:rPr>
              <a:t>USE IT RESPONSIBLY</a:t>
            </a:r>
            <a:endParaRPr lang="en-US" sz="1300"/>
          </a:p>
        </p:txBody>
      </p:sp>
      <p:sp>
        <p:nvSpPr>
          <p:cNvPr id="3" name="Text 1"/>
          <p:cNvSpPr>
            <a:spLocks noGrp="1"/>
          </p:cNvSpPr>
          <p:nvPr>
            <p:ph type="title" idx="104" hasCustomPrompt="1"/>
          </p:nvPr>
        </p:nvSpPr>
        <p:spPr>
          <a:xfrm>
            <a:off x="548640" y="713232"/>
            <a:ext cx="9601200" cy="777240"/>
          </a:xfrm>
          <a:prstGeom prst="rect">
            <a:avLst/>
          </a:prstGeom>
          <a:noFill/>
          <a:ln/>
        </p:spPr>
        <p:txBody>
          <a:bodyPr wrap="square" lIns="0" tIns="0" rIns="0" bIns="0" rtlCol="0" anchor="t"/>
          <a:lstStyle/>
          <a:p>
            <a:pPr marL="0" indent="0" algn="l">
              <a:buNone/>
            </a:pPr>
            <a:r>
              <a:rPr lang="en-US" sz="3600" b="1">
                <a:solidFill>
                  <a:schemeClr val="tx2"/>
                </a:solidFill>
                <a:latin typeface="Syne" pitchFamily="34" charset="0"/>
                <a:ea typeface="Syne" pitchFamily="34" charset="-122"/>
                <a:cs typeface="Syne" pitchFamily="34" charset="-120"/>
              </a:rPr>
              <a:t>Four Guardrails</a:t>
            </a:r>
            <a:endParaRPr lang="en-US" sz="3600"/>
          </a:p>
        </p:txBody>
      </p:sp>
      <p:sp>
        <p:nvSpPr>
          <p:cNvPr id="4" name="Guard card 1"/>
          <p:cNvSpPr/>
          <p:nvPr/>
        </p:nvSpPr>
        <p:spPr>
          <a:xfrm>
            <a:off x="548640" y="1783080"/>
            <a:ext cx="5394960" cy="1600200"/>
          </a:xfrm>
          <a:prstGeom prst="roundRect">
            <a:avLst>
              <a:gd name="adj" fmla="val 6857"/>
            </a:avLst>
          </a:prstGeom>
          <a:solidFill>
            <a:schemeClr val="bg2"/>
          </a:solidFill>
          <a:ln/>
        </p:spPr>
        <p:txBody>
          <a:bodyPr/>
          <a:lstStyle/>
          <a:p>
            <a:endParaRPr lang="en-US"/>
          </a:p>
        </p:txBody>
      </p:sp>
      <p:sp>
        <p:nvSpPr>
          <p:cNvPr id="5" name="Guard 1 circle"/>
          <p:cNvSpPr/>
          <p:nvPr/>
        </p:nvSpPr>
        <p:spPr>
          <a:xfrm>
            <a:off x="868680" y="2148840"/>
            <a:ext cx="822960" cy="822960"/>
          </a:xfrm>
          <a:prstGeom prst="ellipse">
            <a:avLst/>
          </a:prstGeom>
          <a:solidFill>
            <a:schemeClr val="accent3"/>
          </a:solidFill>
          <a:ln/>
        </p:spPr>
        <p:txBody>
          <a:bodyPr/>
          <a:lstStyle/>
          <a:p>
            <a:endParaRPr lang="en-US"/>
          </a:p>
        </p:txBody>
      </p:sp>
      <p:pic>
        <p:nvPicPr>
          <p:cNvPr id="6" name="Guard 1 icon" descr="preencoded.png"/>
          <p:cNvPicPr>
            <a:picLocks noChangeAspect="1"/>
          </p:cNvPicPr>
          <p:nvPr/>
        </p:nvPicPr>
        <p:blipFill>
          <a:blip r:embed="rId3"/>
          <a:stretch>
            <a:fillRect/>
          </a:stretch>
        </p:blipFill>
        <p:spPr>
          <a:xfrm>
            <a:off x="1074420" y="2354580"/>
            <a:ext cx="411480" cy="411480"/>
          </a:xfrm>
          <a:prstGeom prst="rect">
            <a:avLst/>
          </a:prstGeom>
        </p:spPr>
      </p:pic>
      <p:sp>
        <p:nvSpPr>
          <p:cNvPr id="7" name="Text 4"/>
          <p:cNvSpPr txBox="1"/>
          <p:nvPr/>
        </p:nvSpPr>
        <p:spPr>
          <a:xfrm>
            <a:off x="1965960" y="2057400"/>
            <a:ext cx="3749040" cy="411480"/>
          </a:xfrm>
          <a:prstGeom prst="rect">
            <a:avLst/>
          </a:prstGeom>
          <a:noFill/>
          <a:ln/>
        </p:spPr>
        <p:txBody>
          <a:bodyPr wrap="square" lIns="0" tIns="0" rIns="0" bIns="0" rtlCol="0" anchor="t"/>
          <a:lstStyle/>
          <a:p>
            <a:pPr marL="0" indent="0">
              <a:buNone/>
            </a:pPr>
            <a:r>
              <a:rPr lang="en-US" sz="1900" b="1">
                <a:solidFill>
                  <a:schemeClr val="tx2"/>
                </a:solidFill>
                <a:latin typeface="Syne" pitchFamily="34" charset="0"/>
                <a:ea typeface="Syne" pitchFamily="34" charset="-122"/>
                <a:cs typeface="Syne" pitchFamily="34" charset="-120"/>
              </a:rPr>
              <a:t>Use approved tools</a:t>
            </a:r>
            <a:endParaRPr lang="en-US" sz="1900"/>
          </a:p>
        </p:txBody>
      </p:sp>
      <p:sp>
        <p:nvSpPr>
          <p:cNvPr id="8" name="Text 5"/>
          <p:cNvSpPr txBox="1"/>
          <p:nvPr/>
        </p:nvSpPr>
        <p:spPr>
          <a:xfrm>
            <a:off x="1965960" y="2496312"/>
            <a:ext cx="3749040" cy="777240"/>
          </a:xfrm>
          <a:prstGeom prst="rect">
            <a:avLst/>
          </a:prstGeom>
          <a:noFill/>
          <a:ln/>
        </p:spPr>
        <p:txBody>
          <a:bodyPr wrap="square" lIns="0" tIns="0" rIns="0" bIns="0" rtlCol="0" anchor="t"/>
          <a:lstStyle/>
          <a:p>
            <a:pPr marL="0" indent="0">
              <a:buNone/>
            </a:pPr>
            <a:r>
              <a:rPr lang="en-US" sz="1400">
                <a:solidFill>
                  <a:schemeClr val="tx1"/>
                </a:solidFill>
              </a:rPr>
              <a:t>Follow your organization's AI policy. Ask IT which tools are cleared for work data.</a:t>
            </a:r>
            <a:endParaRPr lang="en-US" sz="1400"/>
          </a:p>
        </p:txBody>
      </p:sp>
      <p:sp>
        <p:nvSpPr>
          <p:cNvPr id="9" name="Guard card 2"/>
          <p:cNvSpPr/>
          <p:nvPr/>
        </p:nvSpPr>
        <p:spPr>
          <a:xfrm>
            <a:off x="6217920" y="1783080"/>
            <a:ext cx="5394960" cy="1600200"/>
          </a:xfrm>
          <a:prstGeom prst="roundRect">
            <a:avLst>
              <a:gd name="adj" fmla="val 6857"/>
            </a:avLst>
          </a:prstGeom>
          <a:solidFill>
            <a:schemeClr val="bg2"/>
          </a:solidFill>
          <a:ln/>
        </p:spPr>
        <p:txBody>
          <a:bodyPr/>
          <a:lstStyle/>
          <a:p>
            <a:endParaRPr lang="en-US"/>
          </a:p>
        </p:txBody>
      </p:sp>
      <p:sp>
        <p:nvSpPr>
          <p:cNvPr id="10" name="Guard 2 circle"/>
          <p:cNvSpPr/>
          <p:nvPr/>
        </p:nvSpPr>
        <p:spPr>
          <a:xfrm>
            <a:off x="6537960" y="2148840"/>
            <a:ext cx="822960" cy="822960"/>
          </a:xfrm>
          <a:prstGeom prst="ellipse">
            <a:avLst/>
          </a:prstGeom>
          <a:solidFill>
            <a:schemeClr val="tx2"/>
          </a:solidFill>
          <a:ln/>
        </p:spPr>
        <p:txBody>
          <a:bodyPr/>
          <a:lstStyle/>
          <a:p>
            <a:endParaRPr lang="en-US"/>
          </a:p>
        </p:txBody>
      </p:sp>
      <p:pic>
        <p:nvPicPr>
          <p:cNvPr id="11" name="Guard 2 icon" descr="preencoded.png"/>
          <p:cNvPicPr>
            <a:picLocks noChangeAspect="1"/>
          </p:cNvPicPr>
          <p:nvPr/>
        </p:nvPicPr>
        <p:blipFill>
          <a:blip r:embed="rId4"/>
          <a:stretch>
            <a:fillRect/>
          </a:stretch>
        </p:blipFill>
        <p:spPr>
          <a:xfrm>
            <a:off x="6743700" y="2354580"/>
            <a:ext cx="411480" cy="411480"/>
          </a:xfrm>
          <a:prstGeom prst="rect">
            <a:avLst/>
          </a:prstGeom>
        </p:spPr>
      </p:pic>
      <p:sp>
        <p:nvSpPr>
          <p:cNvPr id="12" name="Text 8"/>
          <p:cNvSpPr txBox="1"/>
          <p:nvPr/>
        </p:nvSpPr>
        <p:spPr>
          <a:xfrm>
            <a:off x="7635240" y="2057400"/>
            <a:ext cx="3749040" cy="411480"/>
          </a:xfrm>
          <a:prstGeom prst="rect">
            <a:avLst/>
          </a:prstGeom>
          <a:noFill/>
          <a:ln/>
        </p:spPr>
        <p:txBody>
          <a:bodyPr wrap="square" lIns="0" tIns="0" rIns="0" bIns="0" rtlCol="0" anchor="t"/>
          <a:lstStyle/>
          <a:p>
            <a:pPr marL="0" indent="0">
              <a:buNone/>
            </a:pPr>
            <a:r>
              <a:rPr lang="en-US" sz="1900" b="1">
                <a:solidFill>
                  <a:schemeClr val="tx2"/>
                </a:solidFill>
                <a:latin typeface="Syne" pitchFamily="34" charset="0"/>
                <a:ea typeface="Syne" pitchFamily="34" charset="-122"/>
                <a:cs typeface="Syne" pitchFamily="34" charset="-120"/>
              </a:rPr>
              <a:t>Strip personal data</a:t>
            </a:r>
            <a:endParaRPr lang="en-US" sz="1900"/>
          </a:p>
        </p:txBody>
      </p:sp>
      <p:sp>
        <p:nvSpPr>
          <p:cNvPr id="13" name="Text 9"/>
          <p:cNvSpPr txBox="1"/>
          <p:nvPr/>
        </p:nvSpPr>
        <p:spPr>
          <a:xfrm>
            <a:off x="7635240" y="2496312"/>
            <a:ext cx="3749040" cy="777240"/>
          </a:xfrm>
          <a:prstGeom prst="rect">
            <a:avLst/>
          </a:prstGeom>
          <a:noFill/>
          <a:ln/>
        </p:spPr>
        <p:txBody>
          <a:bodyPr wrap="square" lIns="0" tIns="0" rIns="0" bIns="0" rtlCol="0" anchor="t"/>
          <a:lstStyle/>
          <a:p>
            <a:pPr marL="0" indent="0">
              <a:buNone/>
            </a:pPr>
            <a:r>
              <a:rPr lang="en-US" sz="1400">
                <a:solidFill>
                  <a:schemeClr val="tx1"/>
                </a:solidFill>
              </a:rPr>
              <a:t>Remove driver names, license numbers, and anything personal before you upload.</a:t>
            </a:r>
            <a:endParaRPr lang="en-US" sz="1400"/>
          </a:p>
        </p:txBody>
      </p:sp>
      <p:sp>
        <p:nvSpPr>
          <p:cNvPr id="14" name="Guard card 3"/>
          <p:cNvSpPr/>
          <p:nvPr/>
        </p:nvSpPr>
        <p:spPr>
          <a:xfrm>
            <a:off x="548640" y="3566160"/>
            <a:ext cx="5394960" cy="1600200"/>
          </a:xfrm>
          <a:prstGeom prst="roundRect">
            <a:avLst>
              <a:gd name="adj" fmla="val 6857"/>
            </a:avLst>
          </a:prstGeom>
          <a:solidFill>
            <a:schemeClr val="bg2"/>
          </a:solidFill>
          <a:ln/>
        </p:spPr>
        <p:txBody>
          <a:bodyPr/>
          <a:lstStyle/>
          <a:p>
            <a:endParaRPr lang="en-US"/>
          </a:p>
        </p:txBody>
      </p:sp>
      <p:sp>
        <p:nvSpPr>
          <p:cNvPr id="15" name="Guard 3 circle"/>
          <p:cNvSpPr/>
          <p:nvPr/>
        </p:nvSpPr>
        <p:spPr>
          <a:xfrm>
            <a:off x="868680" y="3931920"/>
            <a:ext cx="822960" cy="822960"/>
          </a:xfrm>
          <a:prstGeom prst="ellipse">
            <a:avLst/>
          </a:prstGeom>
          <a:solidFill>
            <a:schemeClr val="tx2"/>
          </a:solidFill>
          <a:ln/>
        </p:spPr>
        <p:txBody>
          <a:bodyPr/>
          <a:lstStyle/>
          <a:p>
            <a:endParaRPr lang="en-US"/>
          </a:p>
        </p:txBody>
      </p:sp>
      <p:pic>
        <p:nvPicPr>
          <p:cNvPr id="16" name="Guard 3 icon" descr="preencoded.png"/>
          <p:cNvPicPr>
            <a:picLocks noChangeAspect="1"/>
          </p:cNvPicPr>
          <p:nvPr/>
        </p:nvPicPr>
        <p:blipFill>
          <a:blip r:embed="rId5"/>
          <a:stretch>
            <a:fillRect/>
          </a:stretch>
        </p:blipFill>
        <p:spPr>
          <a:xfrm>
            <a:off x="1074420" y="4137660"/>
            <a:ext cx="411480" cy="411480"/>
          </a:xfrm>
          <a:prstGeom prst="rect">
            <a:avLst/>
          </a:prstGeom>
        </p:spPr>
      </p:pic>
      <p:sp>
        <p:nvSpPr>
          <p:cNvPr id="17" name="Text 12"/>
          <p:cNvSpPr txBox="1"/>
          <p:nvPr/>
        </p:nvSpPr>
        <p:spPr>
          <a:xfrm>
            <a:off x="1965960" y="3840480"/>
            <a:ext cx="3749040" cy="411480"/>
          </a:xfrm>
          <a:prstGeom prst="rect">
            <a:avLst/>
          </a:prstGeom>
          <a:noFill/>
          <a:ln/>
        </p:spPr>
        <p:txBody>
          <a:bodyPr wrap="square" lIns="0" tIns="0" rIns="0" bIns="0" rtlCol="0" anchor="t"/>
          <a:lstStyle/>
          <a:p>
            <a:pPr marL="0" indent="0">
              <a:buNone/>
            </a:pPr>
            <a:r>
              <a:rPr lang="en-US" sz="1900" b="1">
                <a:solidFill>
                  <a:schemeClr val="tx2"/>
                </a:solidFill>
                <a:latin typeface="Syne" pitchFamily="34" charset="0"/>
                <a:ea typeface="Syne" pitchFamily="34" charset="-122"/>
                <a:cs typeface="Syne" pitchFamily="34" charset="-120"/>
              </a:rPr>
              <a:t>Verify every number</a:t>
            </a:r>
            <a:endParaRPr lang="en-US" sz="1900"/>
          </a:p>
        </p:txBody>
      </p:sp>
      <p:sp>
        <p:nvSpPr>
          <p:cNvPr id="18" name="Text 13"/>
          <p:cNvSpPr txBox="1"/>
          <p:nvPr/>
        </p:nvSpPr>
        <p:spPr>
          <a:xfrm>
            <a:off x="1965960" y="4279392"/>
            <a:ext cx="3749040" cy="777240"/>
          </a:xfrm>
          <a:prstGeom prst="rect">
            <a:avLst/>
          </a:prstGeom>
          <a:noFill/>
          <a:ln/>
        </p:spPr>
        <p:txBody>
          <a:bodyPr wrap="square" lIns="0" tIns="0" rIns="0" bIns="0" rtlCol="0" anchor="t"/>
          <a:lstStyle/>
          <a:p>
            <a:pPr marL="0" indent="0">
              <a:buNone/>
            </a:pPr>
            <a:r>
              <a:rPr lang="en-US" sz="1400">
                <a:solidFill>
                  <a:schemeClr val="tx1"/>
                </a:solidFill>
              </a:rPr>
              <a:t>AI can be confidently wrong. Check figures against the source before they leave your desk.</a:t>
            </a:r>
            <a:endParaRPr lang="en-US" sz="1400"/>
          </a:p>
        </p:txBody>
      </p:sp>
      <p:sp>
        <p:nvSpPr>
          <p:cNvPr id="19" name="Guard card 4"/>
          <p:cNvSpPr/>
          <p:nvPr/>
        </p:nvSpPr>
        <p:spPr>
          <a:xfrm>
            <a:off x="6217920" y="3566160"/>
            <a:ext cx="5394960" cy="1600200"/>
          </a:xfrm>
          <a:prstGeom prst="roundRect">
            <a:avLst>
              <a:gd name="adj" fmla="val 6857"/>
            </a:avLst>
          </a:prstGeom>
          <a:solidFill>
            <a:schemeClr val="bg2"/>
          </a:solidFill>
          <a:ln/>
        </p:spPr>
        <p:txBody>
          <a:bodyPr/>
          <a:lstStyle/>
          <a:p>
            <a:endParaRPr lang="en-US"/>
          </a:p>
        </p:txBody>
      </p:sp>
      <p:sp>
        <p:nvSpPr>
          <p:cNvPr id="20" name="Guard 4 circle"/>
          <p:cNvSpPr/>
          <p:nvPr/>
        </p:nvSpPr>
        <p:spPr>
          <a:xfrm>
            <a:off x="6537960" y="3931920"/>
            <a:ext cx="822960" cy="822960"/>
          </a:xfrm>
          <a:prstGeom prst="ellipse">
            <a:avLst/>
          </a:prstGeom>
          <a:solidFill>
            <a:schemeClr val="tx2"/>
          </a:solidFill>
          <a:ln/>
        </p:spPr>
        <p:txBody>
          <a:bodyPr/>
          <a:lstStyle/>
          <a:p>
            <a:endParaRPr lang="en-US"/>
          </a:p>
        </p:txBody>
      </p:sp>
      <p:pic>
        <p:nvPicPr>
          <p:cNvPr id="21" name="Guard 4 icon" descr="preencoded.png"/>
          <p:cNvPicPr>
            <a:picLocks noChangeAspect="1"/>
          </p:cNvPicPr>
          <p:nvPr/>
        </p:nvPicPr>
        <p:blipFill>
          <a:blip r:embed="rId6"/>
          <a:stretch>
            <a:fillRect/>
          </a:stretch>
        </p:blipFill>
        <p:spPr>
          <a:xfrm>
            <a:off x="6743700" y="4137660"/>
            <a:ext cx="411480" cy="411480"/>
          </a:xfrm>
          <a:prstGeom prst="rect">
            <a:avLst/>
          </a:prstGeom>
        </p:spPr>
      </p:pic>
      <p:sp>
        <p:nvSpPr>
          <p:cNvPr id="22" name="Text 16"/>
          <p:cNvSpPr txBox="1"/>
          <p:nvPr/>
        </p:nvSpPr>
        <p:spPr>
          <a:xfrm>
            <a:off x="7635240" y="3840480"/>
            <a:ext cx="3749040" cy="411480"/>
          </a:xfrm>
          <a:prstGeom prst="rect">
            <a:avLst/>
          </a:prstGeom>
          <a:noFill/>
          <a:ln/>
        </p:spPr>
        <p:txBody>
          <a:bodyPr wrap="square" lIns="0" tIns="0" rIns="0" bIns="0" rtlCol="0" anchor="t"/>
          <a:lstStyle/>
          <a:p>
            <a:pPr marL="0" indent="0">
              <a:buNone/>
            </a:pPr>
            <a:r>
              <a:rPr lang="en-US" sz="1900" b="1">
                <a:solidFill>
                  <a:schemeClr val="tx2"/>
                </a:solidFill>
                <a:latin typeface="Syne" pitchFamily="34" charset="0"/>
                <a:ea typeface="Syne" pitchFamily="34" charset="-122"/>
                <a:cs typeface="Syne" pitchFamily="34" charset="-120"/>
              </a:rPr>
              <a:t>Analyst, not oracle</a:t>
            </a:r>
            <a:endParaRPr lang="en-US" sz="1900"/>
          </a:p>
        </p:txBody>
      </p:sp>
      <p:sp>
        <p:nvSpPr>
          <p:cNvPr id="23" name="Text 17"/>
          <p:cNvSpPr txBox="1"/>
          <p:nvPr/>
        </p:nvSpPr>
        <p:spPr>
          <a:xfrm>
            <a:off x="7635240" y="4279392"/>
            <a:ext cx="3749040" cy="777240"/>
          </a:xfrm>
          <a:prstGeom prst="rect">
            <a:avLst/>
          </a:prstGeom>
          <a:noFill/>
          <a:ln/>
        </p:spPr>
        <p:txBody>
          <a:bodyPr wrap="square" lIns="0" tIns="0" rIns="0" bIns="0" rtlCol="0" anchor="t"/>
          <a:lstStyle/>
          <a:p>
            <a:pPr marL="0" indent="0">
              <a:buNone/>
            </a:pPr>
            <a:r>
              <a:rPr lang="en-US" sz="1400">
                <a:solidFill>
                  <a:schemeClr val="tx1"/>
                </a:solidFill>
              </a:rPr>
              <a:t>Treat AI like a sharp junior analyst: fast and useful, but you own the conclusions.</a:t>
            </a:r>
            <a:endParaRPr lang="en-US" sz="1400"/>
          </a:p>
        </p:txBody>
      </p:sp>
      <p:sp>
        <p:nvSpPr>
          <p:cNvPr id="25" name="Slide Number Placeholder 0"/>
          <p:cNvSpPr>
            <a:spLocks noGrp="1"/>
          </p:cNvSpPr>
          <p:nvPr>
            <p:ph type="sldNum" sz="quarter" idx="4294967295"/>
          </p:nvPr>
        </p:nvSpPr>
        <p:spPr>
          <a:xfrm>
            <a:off x="11094415" y="6446520"/>
            <a:ext cx="548640" cy="274320"/>
          </a:xfrm>
          <a:prstGeom prst="rect">
            <a:avLst/>
          </a:prstGeom>
          <a:extLst>
            <a:ext uri="{C572A759-6A51-4108-AA02-DFA0A04FC94B}">
              <ma14:wrappingTextBoxFlag xmlns:ma14="http://schemas.microsoft.com/office/mac/drawingml/2011/main" xmlns="" val="0"/>
            </a:ext>
          </a:extLst>
        </p:spPr>
        <p:txBody>
          <a:bodyPr/>
          <a:lstStyle>
            <a:lvl1pPr>
              <a:defRPr sz="1000">
                <a:solidFill>
                  <a:srgbClr val="DCE7F3"/>
                </a:solidFill>
                <a:latin typeface="Roboto"/>
                <a:ea typeface="Roboto"/>
                <a:cs typeface="Roboto"/>
              </a:defRPr>
            </a:lvl1pPr>
          </a:lstStyle>
          <a:p>
            <a:pPr algn="r"/>
            <a:fld id="{F7021451-1387-4CA6-816F-3879F97B5CBC}" type="slidenum">
              <a:rPr lang="en-US" b="0"/>
              <a:t>11</a:t>
            </a:fld>
            <a:endParaRPr lang="en-US"/>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 10">
    <p:spTree>
      <p:nvGrpSpPr>
        <p:cNvPr id="1" name=""/>
        <p:cNvGrpSpPr/>
        <p:nvPr/>
      </p:nvGrpSpPr>
      <p:grpSpPr>
        <a:xfrm>
          <a:off x="0" y="0"/>
          <a:ext cx="0" cy="0"/>
          <a:chOff x="0" y="0"/>
          <a:chExt cx="0" cy="0"/>
        </a:xfrm>
      </p:grpSpPr>
      <p:sp>
        <p:nvSpPr>
          <p:cNvPr id="2" name="Text 0"/>
          <p:cNvSpPr>
            <a:spLocks noGrp="1"/>
          </p:cNvSpPr>
          <p:nvPr>
            <p:ph type="body" idx="101" hasCustomPrompt="1"/>
          </p:nvPr>
        </p:nvSpPr>
        <p:spPr>
          <a:xfrm>
            <a:off x="731520" y="1828800"/>
            <a:ext cx="9144000" cy="457200"/>
          </a:xfrm>
          <a:prstGeom prst="rect">
            <a:avLst/>
          </a:prstGeom>
          <a:noFill/>
          <a:ln/>
        </p:spPr>
        <p:txBody>
          <a:bodyPr wrap="square" lIns="0" tIns="0" rIns="0" bIns="0" rtlCol="0" anchor="ctr"/>
          <a:lstStyle/>
          <a:p>
            <a:pPr marL="0" indent="0">
              <a:buNone/>
            </a:pPr>
            <a:r>
              <a:rPr lang="en-US" sz="1800" b="1" kern="0" spc="600">
                <a:solidFill>
                  <a:schemeClr val="accent3"/>
                </a:solidFill>
                <a:latin typeface="Roboto" pitchFamily="34" charset="0"/>
                <a:ea typeface="Roboto" pitchFamily="34" charset="-122"/>
                <a:cs typeface="Roboto" pitchFamily="34" charset="-120"/>
              </a:rPr>
              <a:t>PART 2 · PRESENTED BY DAVE KENNERLEY</a:t>
            </a:r>
            <a:endParaRPr lang="en-US" sz="1800"/>
          </a:p>
        </p:txBody>
      </p:sp>
      <p:sp>
        <p:nvSpPr>
          <p:cNvPr id="3" name="Text 0"/>
          <p:cNvSpPr>
            <a:spLocks noGrp="1"/>
          </p:cNvSpPr>
          <p:nvPr>
            <p:ph type="title" idx="102" hasCustomPrompt="1"/>
          </p:nvPr>
        </p:nvSpPr>
        <p:spPr>
          <a:xfrm>
            <a:off x="731520" y="2331720"/>
            <a:ext cx="10515600" cy="1280160"/>
          </a:xfrm>
          <a:prstGeom prst="rect">
            <a:avLst/>
          </a:prstGeom>
          <a:noFill/>
          <a:ln/>
        </p:spPr>
        <p:txBody>
          <a:bodyPr wrap="square" lIns="0" tIns="0" rIns="0" bIns="0" rtlCol="0" anchor="t"/>
          <a:lstStyle/>
          <a:p>
            <a:pPr marL="0" indent="0" algn="l">
              <a:buNone/>
            </a:pPr>
            <a:r>
              <a:rPr lang="en-US" sz="5400" b="1">
                <a:solidFill>
                  <a:schemeClr val="bg1"/>
                </a:solidFill>
                <a:latin typeface="Syne" pitchFamily="34" charset="0"/>
                <a:ea typeface="Syne" pitchFamily="34" charset="-122"/>
                <a:cs typeface="Syne" pitchFamily="34" charset="-120"/>
              </a:rPr>
              <a:t>Native AI, Built In</a:t>
            </a:r>
            <a:endParaRPr lang="en-US" sz="5400"/>
          </a:p>
        </p:txBody>
      </p:sp>
      <p:sp>
        <p:nvSpPr>
          <p:cNvPr id="25" name="Slide Number Placeholder 0"/>
          <p:cNvSpPr>
            <a:spLocks noGrp="1"/>
          </p:cNvSpPr>
          <p:nvPr>
            <p:ph type="sldNum" sz="quarter" idx="4294967295"/>
          </p:nvPr>
        </p:nvSpPr>
        <p:spPr>
          <a:xfrm>
            <a:off x="11094415" y="6355080"/>
            <a:ext cx="548640" cy="320040"/>
          </a:xfrm>
          <a:prstGeom prst="rect">
            <a:avLst/>
          </a:prstGeom>
          <a:extLst>
            <a:ext uri="{C572A759-6A51-4108-AA02-DFA0A04FC94B}">
              <ma14:wrappingTextBoxFlag xmlns:ma14="http://schemas.microsoft.com/office/mac/drawingml/2011/main" xmlns="" val="0"/>
            </a:ext>
          </a:extLst>
        </p:spPr>
        <p:txBody>
          <a:bodyPr/>
          <a:lstStyle>
            <a:lvl1pPr>
              <a:defRPr sz="1100">
                <a:solidFill>
                  <a:srgbClr val="818182"/>
                </a:solidFill>
                <a:latin typeface="Roboto"/>
                <a:ea typeface="Roboto"/>
                <a:cs typeface="Roboto"/>
              </a:defRPr>
            </a:lvl1pPr>
          </a:lstStyle>
          <a:p>
            <a:pPr algn="r"/>
            <a:fld id="{F7021451-1387-4CA6-816F-3879F97B5CBC}" type="slidenum">
              <a:rPr lang="en-US" b="0"/>
              <a:t>12</a:t>
            </a:fld>
            <a:endParaRPr lang="en-US"/>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9606756-8352-DEBD-5B89-C7EE7CC5F97D}"/>
            </a:ext>
          </a:extLst>
        </p:cNvPr>
        <p:cNvGrpSpPr/>
        <p:nvPr/>
      </p:nvGrpSpPr>
      <p:grpSpPr>
        <a:xfrm>
          <a:off x="0" y="0"/>
          <a:ext cx="0" cy="0"/>
          <a:chOff x="0" y="0"/>
          <a:chExt cx="0" cy="0"/>
        </a:xfrm>
      </p:grpSpPr>
      <p:sp>
        <p:nvSpPr>
          <p:cNvPr id="2" name="Text 1">
            <a:extLst>
              <a:ext uri="{FF2B5EF4-FFF2-40B4-BE49-F238E27FC236}">
                <a16:creationId xmlns:a16="http://schemas.microsoft.com/office/drawing/2014/main" id="{36C9F5A4-445F-472B-70F9-0969FC06CEE4}"/>
              </a:ext>
            </a:extLst>
          </p:cNvPr>
          <p:cNvSpPr>
            <a:spLocks noGrp="1"/>
          </p:cNvSpPr>
          <p:nvPr>
            <p:ph type="body" idx="103" hasCustomPrompt="1"/>
          </p:nvPr>
        </p:nvSpPr>
        <p:spPr>
          <a:xfrm>
            <a:off x="548640" y="103136"/>
            <a:ext cx="8229600" cy="320040"/>
          </a:xfrm>
          <a:prstGeom prst="rect">
            <a:avLst/>
          </a:prstGeom>
          <a:noFill/>
          <a:ln/>
        </p:spPr>
        <p:txBody>
          <a:bodyPr wrap="square" lIns="0" tIns="0" rIns="0" bIns="0" rtlCol="0" anchor="ctr"/>
          <a:lstStyle/>
          <a:p>
            <a:pPr marL="0" indent="0">
              <a:buNone/>
            </a:pPr>
            <a:r>
              <a:rPr lang="en-US" sz="1300" b="1" kern="0" spc="400">
                <a:solidFill>
                  <a:schemeClr val="accent3"/>
                </a:solidFill>
                <a:latin typeface="Roboto" pitchFamily="34" charset="0"/>
                <a:ea typeface="Roboto" pitchFamily="34" charset="-122"/>
                <a:cs typeface="Roboto" pitchFamily="34" charset="-120"/>
              </a:rPr>
              <a:t>Insights</a:t>
            </a:r>
            <a:endParaRPr lang="en-US" sz="1300"/>
          </a:p>
        </p:txBody>
      </p:sp>
      <p:sp>
        <p:nvSpPr>
          <p:cNvPr id="3" name="Text 1">
            <a:extLst>
              <a:ext uri="{FF2B5EF4-FFF2-40B4-BE49-F238E27FC236}">
                <a16:creationId xmlns:a16="http://schemas.microsoft.com/office/drawing/2014/main" id="{A49FD894-CE48-83BD-EF96-0A73363AC1BE}"/>
              </a:ext>
            </a:extLst>
          </p:cNvPr>
          <p:cNvSpPr>
            <a:spLocks noGrp="1"/>
          </p:cNvSpPr>
          <p:nvPr>
            <p:ph type="title" idx="104" hasCustomPrompt="1"/>
          </p:nvPr>
        </p:nvSpPr>
        <p:spPr>
          <a:xfrm>
            <a:off x="548640" y="445292"/>
            <a:ext cx="8988512" cy="777240"/>
          </a:xfrm>
          <a:prstGeom prst="rect">
            <a:avLst/>
          </a:prstGeom>
          <a:noFill/>
          <a:ln/>
        </p:spPr>
        <p:txBody>
          <a:bodyPr wrap="square" lIns="0" tIns="0" rIns="0" bIns="0" rtlCol="0" anchor="t"/>
          <a:lstStyle/>
          <a:p>
            <a:pPr marL="0" indent="0" algn="l">
              <a:buNone/>
            </a:pPr>
            <a:r>
              <a:rPr lang="en-US" sz="3200" b="1">
                <a:solidFill>
                  <a:schemeClr val="tx2"/>
                </a:solidFill>
                <a:latin typeface="Syne" pitchFamily="34" charset="0"/>
                <a:ea typeface="Syne" pitchFamily="34" charset="-122"/>
                <a:cs typeface="Syne" pitchFamily="34" charset="-120"/>
              </a:rPr>
              <a:t>What's Coming: Insights into Your Data Including Recommended Actions and Interaction</a:t>
            </a:r>
            <a:endParaRPr lang="en-US" sz="3200"/>
          </a:p>
        </p:txBody>
      </p:sp>
      <p:sp>
        <p:nvSpPr>
          <p:cNvPr id="25" name="Slide Number Placeholder 0">
            <a:extLst>
              <a:ext uri="{FF2B5EF4-FFF2-40B4-BE49-F238E27FC236}">
                <a16:creationId xmlns:a16="http://schemas.microsoft.com/office/drawing/2014/main" id="{51E63146-7173-8320-C4F4-F35CC0BE3C51}"/>
              </a:ext>
            </a:extLst>
          </p:cNvPr>
          <p:cNvSpPr>
            <a:spLocks noGrp="1"/>
          </p:cNvSpPr>
          <p:nvPr>
            <p:ph type="sldNum" sz="quarter" idx="4294967295"/>
          </p:nvPr>
        </p:nvSpPr>
        <p:spPr>
          <a:xfrm>
            <a:off x="11094415" y="6446520"/>
            <a:ext cx="548640" cy="274320"/>
          </a:xfrm>
          <a:prstGeom prst="rect">
            <a:avLst/>
          </a:prstGeom>
          <a:extLst>
            <a:ext uri="{C572A759-6A51-4108-AA02-DFA0A04FC94B}">
              <ma14:wrappingTextBoxFlag xmlns:ma14="http://schemas.microsoft.com/office/mac/drawingml/2011/main" xmlns="" val="0"/>
            </a:ext>
          </a:extLst>
        </p:spPr>
        <p:txBody>
          <a:bodyPr/>
          <a:lstStyle>
            <a:lvl1pPr>
              <a:defRPr sz="1000">
                <a:solidFill>
                  <a:srgbClr val="DCE7F3"/>
                </a:solidFill>
                <a:latin typeface="Roboto"/>
                <a:ea typeface="Roboto"/>
                <a:cs typeface="Roboto"/>
              </a:defRPr>
            </a:lvl1pPr>
          </a:lstStyle>
          <a:p>
            <a:pPr algn="r"/>
            <a:fld id="{F7021451-1387-4CA6-816F-3879F97B5CBC}" type="slidenum">
              <a:rPr lang="en-US" b="0"/>
              <a:t>13</a:t>
            </a:fld>
            <a:endParaRPr lang="en-US"/>
          </a:p>
        </p:txBody>
      </p:sp>
      <p:pic>
        <p:nvPicPr>
          <p:cNvPr id="12" name="Picture 11">
            <a:extLst>
              <a:ext uri="{FF2B5EF4-FFF2-40B4-BE49-F238E27FC236}">
                <a16:creationId xmlns:a16="http://schemas.microsoft.com/office/drawing/2014/main" id="{1AA33B03-CADF-3E73-D99E-2DDAB43587AB}"/>
              </a:ext>
            </a:extLst>
          </p:cNvPr>
          <p:cNvPicPr>
            <a:picLocks noChangeAspect="1"/>
          </p:cNvPicPr>
          <p:nvPr/>
        </p:nvPicPr>
        <p:blipFill>
          <a:blip r:embed="rId3"/>
          <a:stretch>
            <a:fillRect/>
          </a:stretch>
        </p:blipFill>
        <p:spPr>
          <a:xfrm>
            <a:off x="1229123" y="1857433"/>
            <a:ext cx="7734123" cy="3609257"/>
          </a:xfrm>
          <a:prstGeom prst="rect">
            <a:avLst/>
          </a:prstGeom>
          <a:ln>
            <a:solidFill>
              <a:schemeClr val="accent1"/>
            </a:solidFill>
          </a:ln>
        </p:spPr>
      </p:pic>
      <p:pic>
        <p:nvPicPr>
          <p:cNvPr id="5" name="Picture 4">
            <a:extLst>
              <a:ext uri="{FF2B5EF4-FFF2-40B4-BE49-F238E27FC236}">
                <a16:creationId xmlns:a16="http://schemas.microsoft.com/office/drawing/2014/main" id="{7EBE7837-0C76-BC5F-EE3F-A7AE8C168321}"/>
              </a:ext>
            </a:extLst>
          </p:cNvPr>
          <p:cNvPicPr>
            <a:picLocks noChangeAspect="1"/>
          </p:cNvPicPr>
          <p:nvPr/>
        </p:nvPicPr>
        <p:blipFill>
          <a:blip r:embed="rId4"/>
          <a:stretch>
            <a:fillRect/>
          </a:stretch>
        </p:blipFill>
        <p:spPr>
          <a:xfrm>
            <a:off x="9537152" y="818707"/>
            <a:ext cx="2315535" cy="4944140"/>
          </a:xfrm>
          <a:prstGeom prst="rect">
            <a:avLst/>
          </a:prstGeom>
          <a:ln>
            <a:solidFill>
              <a:schemeClr val="accent1">
                <a:shade val="15000"/>
              </a:schemeClr>
            </a:solidFill>
          </a:ln>
        </p:spPr>
      </p:pic>
      <p:sp>
        <p:nvSpPr>
          <p:cNvPr id="6" name="Arrow: Right 5">
            <a:extLst>
              <a:ext uri="{FF2B5EF4-FFF2-40B4-BE49-F238E27FC236}">
                <a16:creationId xmlns:a16="http://schemas.microsoft.com/office/drawing/2014/main" id="{96EF016F-5D2E-BDDA-608A-4880248F2A4E}"/>
              </a:ext>
            </a:extLst>
          </p:cNvPr>
          <p:cNvSpPr/>
          <p:nvPr/>
        </p:nvSpPr>
        <p:spPr>
          <a:xfrm>
            <a:off x="9032231" y="2174358"/>
            <a:ext cx="435935" cy="350874"/>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06439592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0C0882-A58F-0255-F53D-33341A167F6E}"/>
            </a:ext>
          </a:extLst>
        </p:cNvPr>
        <p:cNvGrpSpPr/>
        <p:nvPr/>
      </p:nvGrpSpPr>
      <p:grpSpPr>
        <a:xfrm>
          <a:off x="0" y="0"/>
          <a:ext cx="0" cy="0"/>
          <a:chOff x="0" y="0"/>
          <a:chExt cx="0" cy="0"/>
        </a:xfrm>
      </p:grpSpPr>
      <p:sp>
        <p:nvSpPr>
          <p:cNvPr id="2" name="Text 1">
            <a:extLst>
              <a:ext uri="{FF2B5EF4-FFF2-40B4-BE49-F238E27FC236}">
                <a16:creationId xmlns:a16="http://schemas.microsoft.com/office/drawing/2014/main" id="{EA16CD18-B38A-8E3F-E5C7-69AE851FE58F}"/>
              </a:ext>
            </a:extLst>
          </p:cNvPr>
          <p:cNvSpPr>
            <a:spLocks noGrp="1"/>
          </p:cNvSpPr>
          <p:nvPr>
            <p:ph type="body" idx="103" hasCustomPrompt="1"/>
          </p:nvPr>
        </p:nvSpPr>
        <p:spPr>
          <a:xfrm>
            <a:off x="548640" y="103136"/>
            <a:ext cx="8229600" cy="320040"/>
          </a:xfrm>
          <a:prstGeom prst="rect">
            <a:avLst/>
          </a:prstGeom>
          <a:noFill/>
          <a:ln/>
        </p:spPr>
        <p:txBody>
          <a:bodyPr wrap="square" lIns="0" tIns="0" rIns="0" bIns="0" rtlCol="0" anchor="ctr"/>
          <a:lstStyle/>
          <a:p>
            <a:pPr marL="0" indent="0">
              <a:buNone/>
            </a:pPr>
            <a:r>
              <a:rPr lang="en-US" sz="1300" b="1" kern="0" spc="400">
                <a:solidFill>
                  <a:schemeClr val="accent3"/>
                </a:solidFill>
                <a:latin typeface="Roboto" pitchFamily="34" charset="0"/>
                <a:ea typeface="Roboto" pitchFamily="34" charset="-122"/>
                <a:cs typeface="Roboto" pitchFamily="34" charset="-120"/>
              </a:rPr>
              <a:t>Insights</a:t>
            </a:r>
            <a:endParaRPr lang="en-US" sz="1300"/>
          </a:p>
        </p:txBody>
      </p:sp>
      <p:sp>
        <p:nvSpPr>
          <p:cNvPr id="3" name="Text 1">
            <a:extLst>
              <a:ext uri="{FF2B5EF4-FFF2-40B4-BE49-F238E27FC236}">
                <a16:creationId xmlns:a16="http://schemas.microsoft.com/office/drawing/2014/main" id="{65A129D9-B465-341B-0320-0BE8B52A39E6}"/>
              </a:ext>
            </a:extLst>
          </p:cNvPr>
          <p:cNvSpPr>
            <a:spLocks noGrp="1"/>
          </p:cNvSpPr>
          <p:nvPr>
            <p:ph type="title" idx="104" hasCustomPrompt="1"/>
          </p:nvPr>
        </p:nvSpPr>
        <p:spPr>
          <a:xfrm>
            <a:off x="548640" y="445292"/>
            <a:ext cx="8988512" cy="777240"/>
          </a:xfrm>
          <a:prstGeom prst="rect">
            <a:avLst/>
          </a:prstGeom>
          <a:noFill/>
          <a:ln/>
        </p:spPr>
        <p:txBody>
          <a:bodyPr wrap="square" lIns="0" tIns="0" rIns="0" bIns="0" rtlCol="0" anchor="t"/>
          <a:lstStyle/>
          <a:p>
            <a:pPr marL="0" indent="0" algn="l">
              <a:buNone/>
            </a:pPr>
            <a:r>
              <a:rPr lang="en-US" sz="3600" b="1">
                <a:solidFill>
                  <a:schemeClr val="tx2"/>
                </a:solidFill>
                <a:latin typeface="Syne" pitchFamily="34" charset="0"/>
                <a:ea typeface="Syne" pitchFamily="34" charset="-122"/>
                <a:cs typeface="Syne" pitchFamily="34" charset="-120"/>
              </a:rPr>
              <a:t>What's Coming: Insights into Your Data</a:t>
            </a:r>
            <a:endParaRPr lang="en-US" sz="3600"/>
          </a:p>
        </p:txBody>
      </p:sp>
      <p:sp>
        <p:nvSpPr>
          <p:cNvPr id="25" name="Slide Number Placeholder 0">
            <a:extLst>
              <a:ext uri="{FF2B5EF4-FFF2-40B4-BE49-F238E27FC236}">
                <a16:creationId xmlns:a16="http://schemas.microsoft.com/office/drawing/2014/main" id="{7431EAB2-E07A-718D-42D4-6F09FAD767D6}"/>
              </a:ext>
            </a:extLst>
          </p:cNvPr>
          <p:cNvSpPr>
            <a:spLocks noGrp="1"/>
          </p:cNvSpPr>
          <p:nvPr>
            <p:ph type="sldNum" sz="quarter" idx="4294967295"/>
          </p:nvPr>
        </p:nvSpPr>
        <p:spPr>
          <a:xfrm>
            <a:off x="11094415" y="6446520"/>
            <a:ext cx="548640" cy="274320"/>
          </a:xfrm>
          <a:prstGeom prst="rect">
            <a:avLst/>
          </a:prstGeom>
          <a:extLst>
            <a:ext uri="{C572A759-6A51-4108-AA02-DFA0A04FC94B}">
              <ma14:wrappingTextBoxFlag xmlns:ma14="http://schemas.microsoft.com/office/mac/drawingml/2011/main" xmlns="" val="0"/>
            </a:ext>
          </a:extLst>
        </p:spPr>
        <p:txBody>
          <a:bodyPr/>
          <a:lstStyle>
            <a:lvl1pPr>
              <a:defRPr sz="1000">
                <a:solidFill>
                  <a:srgbClr val="DCE7F3"/>
                </a:solidFill>
                <a:latin typeface="Roboto"/>
                <a:ea typeface="Roboto"/>
                <a:cs typeface="Roboto"/>
              </a:defRPr>
            </a:lvl1pPr>
          </a:lstStyle>
          <a:p>
            <a:pPr algn="r"/>
            <a:fld id="{F7021451-1387-4CA6-816F-3879F97B5CBC}" type="slidenum">
              <a:rPr lang="en-US" b="0"/>
              <a:t>14</a:t>
            </a:fld>
            <a:endParaRPr lang="en-US"/>
          </a:p>
        </p:txBody>
      </p:sp>
      <p:pic>
        <p:nvPicPr>
          <p:cNvPr id="7" name="Picture 6">
            <a:extLst>
              <a:ext uri="{FF2B5EF4-FFF2-40B4-BE49-F238E27FC236}">
                <a16:creationId xmlns:a16="http://schemas.microsoft.com/office/drawing/2014/main" id="{0CAB90FD-1D91-A55B-1200-744BBA6C2FCE}"/>
              </a:ext>
            </a:extLst>
          </p:cNvPr>
          <p:cNvPicPr>
            <a:picLocks noChangeAspect="1"/>
          </p:cNvPicPr>
          <p:nvPr/>
        </p:nvPicPr>
        <p:blipFill>
          <a:blip r:embed="rId3"/>
          <a:stretch>
            <a:fillRect/>
          </a:stretch>
        </p:blipFill>
        <p:spPr>
          <a:xfrm>
            <a:off x="1286540" y="1252686"/>
            <a:ext cx="9342474" cy="4352627"/>
          </a:xfrm>
          <a:prstGeom prst="rect">
            <a:avLst/>
          </a:prstGeom>
          <a:ln>
            <a:solidFill>
              <a:schemeClr val="accent1">
                <a:shade val="15000"/>
              </a:schemeClr>
            </a:solidFill>
          </a:ln>
        </p:spPr>
      </p:pic>
    </p:spTree>
    <p:extLst>
      <p:ext uri="{BB962C8B-B14F-4D97-AF65-F5344CB8AC3E}">
        <p14:creationId xmlns:p14="http://schemas.microsoft.com/office/powerpoint/2010/main" val="72474169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E1D31DA-494A-66F8-8F9C-6A2522C890C7}"/>
            </a:ext>
          </a:extLst>
        </p:cNvPr>
        <p:cNvGrpSpPr/>
        <p:nvPr/>
      </p:nvGrpSpPr>
      <p:grpSpPr>
        <a:xfrm>
          <a:off x="0" y="0"/>
          <a:ext cx="0" cy="0"/>
          <a:chOff x="0" y="0"/>
          <a:chExt cx="0" cy="0"/>
        </a:xfrm>
      </p:grpSpPr>
      <p:sp>
        <p:nvSpPr>
          <p:cNvPr id="2" name="Text 1">
            <a:extLst>
              <a:ext uri="{FF2B5EF4-FFF2-40B4-BE49-F238E27FC236}">
                <a16:creationId xmlns:a16="http://schemas.microsoft.com/office/drawing/2014/main" id="{ABE06F7C-D308-842D-6906-2D08371122D4}"/>
              </a:ext>
            </a:extLst>
          </p:cNvPr>
          <p:cNvSpPr>
            <a:spLocks noGrp="1"/>
          </p:cNvSpPr>
          <p:nvPr>
            <p:ph type="body" idx="103" hasCustomPrompt="1"/>
          </p:nvPr>
        </p:nvSpPr>
        <p:spPr>
          <a:xfrm>
            <a:off x="548640" y="103136"/>
            <a:ext cx="8229600" cy="320040"/>
          </a:xfrm>
          <a:prstGeom prst="rect">
            <a:avLst/>
          </a:prstGeom>
          <a:noFill/>
          <a:ln/>
        </p:spPr>
        <p:txBody>
          <a:bodyPr wrap="square" lIns="0" tIns="0" rIns="0" bIns="0" rtlCol="0" anchor="ctr"/>
          <a:lstStyle/>
          <a:p>
            <a:pPr marL="0" indent="0">
              <a:buNone/>
            </a:pPr>
            <a:r>
              <a:rPr lang="en-US" sz="1300"/>
              <a:t>Enhanced Access to Your Data</a:t>
            </a:r>
          </a:p>
        </p:txBody>
      </p:sp>
      <p:sp>
        <p:nvSpPr>
          <p:cNvPr id="3" name="Text 1">
            <a:extLst>
              <a:ext uri="{FF2B5EF4-FFF2-40B4-BE49-F238E27FC236}">
                <a16:creationId xmlns:a16="http://schemas.microsoft.com/office/drawing/2014/main" id="{CAFB415B-99A8-8744-C551-03541E8B6375}"/>
              </a:ext>
            </a:extLst>
          </p:cNvPr>
          <p:cNvSpPr>
            <a:spLocks noGrp="1"/>
          </p:cNvSpPr>
          <p:nvPr>
            <p:ph type="title" idx="104" hasCustomPrompt="1"/>
          </p:nvPr>
        </p:nvSpPr>
        <p:spPr>
          <a:xfrm>
            <a:off x="331822" y="548987"/>
            <a:ext cx="10640977" cy="777240"/>
          </a:xfrm>
          <a:prstGeom prst="rect">
            <a:avLst/>
          </a:prstGeom>
          <a:noFill/>
          <a:ln/>
        </p:spPr>
        <p:txBody>
          <a:bodyPr wrap="square" lIns="0" tIns="0" rIns="0" bIns="0" rtlCol="0" anchor="t"/>
          <a:lstStyle/>
          <a:p>
            <a:pPr marL="0" indent="0" algn="l">
              <a:buNone/>
            </a:pPr>
            <a:r>
              <a:rPr lang="en-US" sz="3200" b="1">
                <a:solidFill>
                  <a:schemeClr val="tx2"/>
                </a:solidFill>
                <a:latin typeface="Syne" pitchFamily="34" charset="0"/>
                <a:ea typeface="Syne" pitchFamily="34" charset="-122"/>
                <a:cs typeface="Syne" pitchFamily="34" charset="-120"/>
              </a:rPr>
              <a:t>Feedback Requested: FleetCommander Connector</a:t>
            </a:r>
            <a:endParaRPr lang="en-US" sz="3200"/>
          </a:p>
        </p:txBody>
      </p:sp>
      <p:sp>
        <p:nvSpPr>
          <p:cNvPr id="25" name="Slide Number Placeholder 0">
            <a:extLst>
              <a:ext uri="{FF2B5EF4-FFF2-40B4-BE49-F238E27FC236}">
                <a16:creationId xmlns:a16="http://schemas.microsoft.com/office/drawing/2014/main" id="{7BD94D77-9FA1-986C-38F8-D62F5C2D7484}"/>
              </a:ext>
            </a:extLst>
          </p:cNvPr>
          <p:cNvSpPr>
            <a:spLocks noGrp="1"/>
          </p:cNvSpPr>
          <p:nvPr>
            <p:ph type="sldNum" sz="quarter" idx="4294967295"/>
          </p:nvPr>
        </p:nvSpPr>
        <p:spPr>
          <a:xfrm>
            <a:off x="11094415" y="6446520"/>
            <a:ext cx="548640" cy="274320"/>
          </a:xfrm>
          <a:prstGeom prst="rect">
            <a:avLst/>
          </a:prstGeom>
          <a:extLst>
            <a:ext uri="{C572A759-6A51-4108-AA02-DFA0A04FC94B}">
              <ma14:wrappingTextBoxFlag xmlns:ma14="http://schemas.microsoft.com/office/mac/drawingml/2011/main" xmlns="" val="0"/>
            </a:ext>
          </a:extLst>
        </p:spPr>
        <p:txBody>
          <a:bodyPr/>
          <a:lstStyle>
            <a:lvl1pPr>
              <a:defRPr sz="1000">
                <a:solidFill>
                  <a:srgbClr val="DCE7F3"/>
                </a:solidFill>
                <a:latin typeface="Roboto"/>
                <a:ea typeface="Roboto"/>
                <a:cs typeface="Roboto"/>
              </a:defRPr>
            </a:lvl1pPr>
          </a:lstStyle>
          <a:p>
            <a:pPr algn="r"/>
            <a:fld id="{F7021451-1387-4CA6-816F-3879F97B5CBC}" type="slidenum">
              <a:rPr lang="en-US" b="0"/>
              <a:t>15</a:t>
            </a:fld>
            <a:endParaRPr lang="en-US"/>
          </a:p>
        </p:txBody>
      </p:sp>
      <p:sp>
        <p:nvSpPr>
          <p:cNvPr id="5" name="TextBox 4">
            <a:extLst>
              <a:ext uri="{FF2B5EF4-FFF2-40B4-BE49-F238E27FC236}">
                <a16:creationId xmlns:a16="http://schemas.microsoft.com/office/drawing/2014/main" id="{BCA23D80-50F8-7E67-92D6-5C4CA8E40B23}"/>
              </a:ext>
            </a:extLst>
          </p:cNvPr>
          <p:cNvSpPr txBox="1"/>
          <p:nvPr/>
        </p:nvSpPr>
        <p:spPr>
          <a:xfrm>
            <a:off x="250928" y="1326227"/>
            <a:ext cx="11508681" cy="1200329"/>
          </a:xfrm>
          <a:prstGeom prst="rect">
            <a:avLst/>
          </a:prstGeom>
          <a:noFill/>
        </p:spPr>
        <p:txBody>
          <a:bodyPr wrap="square">
            <a:spAutoFit/>
          </a:bodyPr>
          <a:lstStyle/>
          <a:p>
            <a:pPr rtl="0">
              <a:buNone/>
            </a:pPr>
            <a:r>
              <a:rPr lang="en-US"/>
              <a:t>An </a:t>
            </a:r>
            <a:r>
              <a:rPr lang="en-US" b="1"/>
              <a:t>MCP server</a:t>
            </a:r>
            <a:r>
              <a:rPr lang="en-US"/>
              <a:t> (Model Context Protocol) is a small service that exposes your product’s data and actions to AI assistants in a standard way. Think of it as a “USB port for AI”: you build it once, and any MCP-compatible client (Claude, ChatGPT, Copilot, Cursor and others) can plug into it. Your customers can then ask their assistant things like </a:t>
            </a:r>
            <a:r>
              <a:rPr lang="en-US" i="1"/>
              <a:t>“Which vehicles are overdue for maintenance?”</a:t>
            </a:r>
            <a:r>
              <a:rPr lang="en-US"/>
              <a:t> and get answers straight from your system.</a:t>
            </a:r>
          </a:p>
        </p:txBody>
      </p:sp>
      <p:pic>
        <p:nvPicPr>
          <p:cNvPr id="8" name="Picture 7">
            <a:extLst>
              <a:ext uri="{FF2B5EF4-FFF2-40B4-BE49-F238E27FC236}">
                <a16:creationId xmlns:a16="http://schemas.microsoft.com/office/drawing/2014/main" id="{AF32AEED-FC23-1856-70C8-CB3719455798}"/>
              </a:ext>
            </a:extLst>
          </p:cNvPr>
          <p:cNvPicPr>
            <a:picLocks noChangeAspect="1"/>
          </p:cNvPicPr>
          <p:nvPr/>
        </p:nvPicPr>
        <p:blipFill>
          <a:blip r:embed="rId3"/>
          <a:stretch>
            <a:fillRect/>
          </a:stretch>
        </p:blipFill>
        <p:spPr>
          <a:xfrm>
            <a:off x="6234614" y="2720754"/>
            <a:ext cx="5734103" cy="3010957"/>
          </a:xfrm>
          <a:prstGeom prst="rect">
            <a:avLst/>
          </a:prstGeom>
          <a:ln>
            <a:solidFill>
              <a:schemeClr val="accent1">
                <a:shade val="15000"/>
              </a:schemeClr>
            </a:solidFill>
          </a:ln>
        </p:spPr>
      </p:pic>
      <p:sp>
        <p:nvSpPr>
          <p:cNvPr id="10" name="TextBox 9">
            <a:extLst>
              <a:ext uri="{FF2B5EF4-FFF2-40B4-BE49-F238E27FC236}">
                <a16:creationId xmlns:a16="http://schemas.microsoft.com/office/drawing/2014/main" id="{EAA8312D-2A47-B2EF-3BE4-E7EC2A00BFEE}"/>
              </a:ext>
            </a:extLst>
          </p:cNvPr>
          <p:cNvSpPr txBox="1"/>
          <p:nvPr/>
        </p:nvSpPr>
        <p:spPr>
          <a:xfrm>
            <a:off x="250928" y="2817375"/>
            <a:ext cx="5706459" cy="2308324"/>
          </a:xfrm>
          <a:prstGeom prst="rect">
            <a:avLst/>
          </a:prstGeom>
          <a:noFill/>
        </p:spPr>
        <p:txBody>
          <a:bodyPr wrap="square">
            <a:spAutoFit/>
          </a:bodyPr>
          <a:lstStyle/>
          <a:p>
            <a:pPr rtl="0">
              <a:buNone/>
            </a:pPr>
            <a:r>
              <a:rPr lang="en-US" sz="1800" b="1"/>
              <a:t>What a server exposes</a:t>
            </a:r>
          </a:p>
          <a:p>
            <a:pPr marL="342900" lvl="0" indent="-342900" rtl="0">
              <a:buFont typeface="Arial" panose="020B0604020202020204" pitchFamily="34" charset="0"/>
              <a:buChar char="•"/>
            </a:pPr>
            <a:r>
              <a:rPr lang="en-US" sz="1800" b="1"/>
              <a:t>Tools:</a:t>
            </a:r>
            <a:r>
              <a:rPr lang="en-US" sz="1800"/>
              <a:t> actions the AI can call, such as </a:t>
            </a:r>
            <a:r>
              <a:rPr lang="en-US" sz="1800" err="1">
                <a:latin typeface="+mn-lt"/>
              </a:rPr>
              <a:t>search_reservations</a:t>
            </a:r>
            <a:r>
              <a:rPr lang="en-US" sz="1800"/>
              <a:t>, </a:t>
            </a:r>
            <a:r>
              <a:rPr lang="en-US" sz="1800" err="1">
                <a:latin typeface="+mn-lt"/>
              </a:rPr>
              <a:t>get_vehicle</a:t>
            </a:r>
            <a:r>
              <a:rPr lang="en-US" sz="1800"/>
              <a:t>, </a:t>
            </a:r>
            <a:r>
              <a:rPr lang="en-US" sz="1800" err="1">
                <a:latin typeface="+mn-lt"/>
              </a:rPr>
              <a:t>create_work_order</a:t>
            </a:r>
            <a:r>
              <a:rPr lang="en-US" sz="1800"/>
              <a:t>.</a:t>
            </a:r>
          </a:p>
          <a:p>
            <a:pPr marL="342900" lvl="0" indent="-342900" rtl="0">
              <a:buFont typeface="Arial" panose="020B0604020202020204" pitchFamily="34" charset="0"/>
              <a:buChar char="•"/>
            </a:pPr>
            <a:r>
              <a:rPr lang="en-US" sz="1800" b="1"/>
              <a:t>Resources:</a:t>
            </a:r>
            <a:r>
              <a:rPr lang="en-US" sz="1800"/>
              <a:t> read-only data the AI can pull in as context, such as a fleet list or a policy document.</a:t>
            </a:r>
          </a:p>
          <a:p>
            <a:pPr marL="342900" lvl="0" indent="-342900" rtl="0">
              <a:buFont typeface="Arial" panose="020B0604020202020204" pitchFamily="34" charset="0"/>
              <a:buChar char="•"/>
            </a:pPr>
            <a:r>
              <a:rPr lang="en-US" sz="1800" b="1"/>
              <a:t>Prompts:</a:t>
            </a:r>
            <a:r>
              <a:rPr lang="en-US" sz="1800"/>
              <a:t> optional pre-built templates, such as “Summarize this month’s utilization.”</a:t>
            </a:r>
          </a:p>
        </p:txBody>
      </p:sp>
    </p:spTree>
    <p:extLst>
      <p:ext uri="{BB962C8B-B14F-4D97-AF65-F5344CB8AC3E}">
        <p14:creationId xmlns:p14="http://schemas.microsoft.com/office/powerpoint/2010/main" val="293947393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2F42FCF-1926-B504-72D6-8074125DB8CE}"/>
            </a:ext>
          </a:extLst>
        </p:cNvPr>
        <p:cNvGrpSpPr/>
        <p:nvPr/>
      </p:nvGrpSpPr>
      <p:grpSpPr>
        <a:xfrm>
          <a:off x="0" y="0"/>
          <a:ext cx="0" cy="0"/>
          <a:chOff x="0" y="0"/>
          <a:chExt cx="0" cy="0"/>
        </a:xfrm>
      </p:grpSpPr>
      <p:sp>
        <p:nvSpPr>
          <p:cNvPr id="3" name="Text 1">
            <a:extLst>
              <a:ext uri="{FF2B5EF4-FFF2-40B4-BE49-F238E27FC236}">
                <a16:creationId xmlns:a16="http://schemas.microsoft.com/office/drawing/2014/main" id="{E25FB7A8-9FE7-F51C-C5A8-3B693C553387}"/>
              </a:ext>
            </a:extLst>
          </p:cNvPr>
          <p:cNvSpPr>
            <a:spLocks noGrp="1"/>
          </p:cNvSpPr>
          <p:nvPr>
            <p:ph type="title" idx="104" hasCustomPrompt="1"/>
          </p:nvPr>
        </p:nvSpPr>
        <p:spPr>
          <a:xfrm>
            <a:off x="548640" y="525780"/>
            <a:ext cx="9601200" cy="777240"/>
          </a:xfrm>
          <a:prstGeom prst="rect">
            <a:avLst/>
          </a:prstGeom>
          <a:noFill/>
          <a:ln/>
        </p:spPr>
        <p:txBody>
          <a:bodyPr wrap="square" lIns="0" tIns="0" rIns="0" bIns="0" rtlCol="0" anchor="t"/>
          <a:lstStyle/>
          <a:p>
            <a:r>
              <a:rPr lang="en-US"/>
              <a:t>Meet Otto, your AI support assistant</a:t>
            </a:r>
            <a:endParaRPr lang="en-US" sz="3600"/>
          </a:p>
        </p:txBody>
      </p:sp>
      <p:sp>
        <p:nvSpPr>
          <p:cNvPr id="25" name="Slide Number Placeholder 0">
            <a:extLst>
              <a:ext uri="{FF2B5EF4-FFF2-40B4-BE49-F238E27FC236}">
                <a16:creationId xmlns:a16="http://schemas.microsoft.com/office/drawing/2014/main" id="{BE980AC9-C115-D794-F604-3520AACEE20C}"/>
              </a:ext>
            </a:extLst>
          </p:cNvPr>
          <p:cNvSpPr>
            <a:spLocks noGrp="1"/>
          </p:cNvSpPr>
          <p:nvPr>
            <p:ph type="sldNum" sz="quarter" idx="4294967295"/>
          </p:nvPr>
        </p:nvSpPr>
        <p:spPr>
          <a:xfrm>
            <a:off x="11094415" y="6446520"/>
            <a:ext cx="548640" cy="274320"/>
          </a:xfrm>
          <a:prstGeom prst="rect">
            <a:avLst/>
          </a:prstGeom>
          <a:extLst>
            <a:ext uri="{C572A759-6A51-4108-AA02-DFA0A04FC94B}">
              <ma14:wrappingTextBoxFlag xmlns:ma14="http://schemas.microsoft.com/office/mac/drawingml/2011/main" xmlns="" val="0"/>
            </a:ext>
          </a:extLst>
        </p:spPr>
        <p:txBody>
          <a:bodyPr/>
          <a:lstStyle>
            <a:lvl1pPr>
              <a:defRPr sz="1000">
                <a:solidFill>
                  <a:srgbClr val="DCE7F3"/>
                </a:solidFill>
                <a:latin typeface="Roboto"/>
                <a:ea typeface="Roboto"/>
                <a:cs typeface="Roboto"/>
              </a:defRPr>
            </a:lvl1pPr>
          </a:lstStyle>
          <a:p>
            <a:pPr algn="r"/>
            <a:fld id="{F7021451-1387-4CA6-816F-3879F97B5CBC}" type="slidenum">
              <a:rPr lang="en-US" b="0"/>
              <a:t>16</a:t>
            </a:fld>
            <a:endParaRPr lang="en-US"/>
          </a:p>
        </p:txBody>
      </p:sp>
      <p:sp>
        <p:nvSpPr>
          <p:cNvPr id="12" name="Text Placeholder 11">
            <a:extLst>
              <a:ext uri="{FF2B5EF4-FFF2-40B4-BE49-F238E27FC236}">
                <a16:creationId xmlns:a16="http://schemas.microsoft.com/office/drawing/2014/main" id="{CD40AF94-2AA3-8EA2-32E7-9FC660357787}"/>
              </a:ext>
            </a:extLst>
          </p:cNvPr>
          <p:cNvSpPr>
            <a:spLocks noGrp="1"/>
          </p:cNvSpPr>
          <p:nvPr>
            <p:ph type="body" idx="103"/>
          </p:nvPr>
        </p:nvSpPr>
        <p:spPr>
          <a:xfrm>
            <a:off x="548640" y="186647"/>
            <a:ext cx="8229600" cy="320040"/>
          </a:xfrm>
        </p:spPr>
        <p:txBody>
          <a:bodyPr/>
          <a:lstStyle/>
          <a:p>
            <a:r>
              <a:rPr lang="en-US"/>
              <a:t>Get Help 24x7</a:t>
            </a:r>
          </a:p>
        </p:txBody>
      </p:sp>
      <p:sp>
        <p:nvSpPr>
          <p:cNvPr id="14" name="Text 12">
            <a:extLst>
              <a:ext uri="{FF2B5EF4-FFF2-40B4-BE49-F238E27FC236}">
                <a16:creationId xmlns:a16="http://schemas.microsoft.com/office/drawing/2014/main" id="{6F4DEBD8-26D1-D281-F520-C58CA3E563FF}"/>
              </a:ext>
            </a:extLst>
          </p:cNvPr>
          <p:cNvSpPr txBox="1"/>
          <p:nvPr/>
        </p:nvSpPr>
        <p:spPr>
          <a:xfrm>
            <a:off x="548640" y="1170432"/>
            <a:ext cx="9692640" cy="365760"/>
          </a:xfrm>
          <a:prstGeom prst="rect">
            <a:avLst/>
          </a:prstGeom>
          <a:noFill/>
        </p:spPr>
        <p:txBody>
          <a:bodyPr wrap="square" lIns="0" tIns="0" rIns="0" bIns="0" rtlCol="0" anchor="t">
            <a:noAutofit/>
          </a:bodyPr>
          <a:lstStyle/>
          <a:p>
            <a:pPr marL="0" indent="0" algn="l">
              <a:buNone/>
            </a:pPr>
            <a:r>
              <a:rPr lang="en-US" sz="1400">
                <a:solidFill>
                  <a:srgbClr val="4A5563"/>
                </a:solidFill>
                <a:latin typeface="Roboto"/>
                <a:ea typeface="Roboto"/>
                <a:cs typeface="Roboto"/>
              </a:rPr>
              <a:t>Self-help answers, any time of day — right on the FleetCommander knowledge base.</a:t>
            </a:r>
          </a:p>
        </p:txBody>
      </p:sp>
      <p:sp>
        <p:nvSpPr>
          <p:cNvPr id="16" name="Icon circle 13">
            <a:extLst>
              <a:ext uri="{FF2B5EF4-FFF2-40B4-BE49-F238E27FC236}">
                <a16:creationId xmlns:a16="http://schemas.microsoft.com/office/drawing/2014/main" id="{78C3EAA8-B987-C82B-7037-6B4B1862F3D7}"/>
              </a:ext>
            </a:extLst>
          </p:cNvPr>
          <p:cNvSpPr/>
          <p:nvPr/>
        </p:nvSpPr>
        <p:spPr>
          <a:xfrm>
            <a:off x="612648" y="1828800"/>
            <a:ext cx="603504" cy="603504"/>
          </a:xfrm>
          <a:prstGeom prst="ellipse">
            <a:avLst/>
          </a:prstGeom>
          <a:solidFill>
            <a:srgbClr val="0B1F38"/>
          </a:solidFill>
          <a:ln>
            <a:noFill/>
          </a:ln>
        </p:spPr>
        <p:txBody>
          <a:bodyPr/>
          <a:lstStyle/>
          <a:p>
            <a:endParaRPr lang="en-US"/>
          </a:p>
        </p:txBody>
      </p:sp>
      <p:pic>
        <p:nvPicPr>
          <p:cNvPr id="18" name="Icon 14">
            <a:extLst>
              <a:ext uri="{FF2B5EF4-FFF2-40B4-BE49-F238E27FC236}">
                <a16:creationId xmlns:a16="http://schemas.microsoft.com/office/drawing/2014/main" id="{A4C5FDB1-F2CD-E14D-3F30-ACAD50B27CE7}"/>
              </a:ext>
            </a:extLst>
          </p:cNvPr>
          <p:cNvPicPr>
            <a:picLocks noChangeAspect="1"/>
          </p:cNvPicPr>
          <p:nvPr/>
        </p:nvPicPr>
        <p:blipFill>
          <a:blip r:embed="rId3"/>
          <a:stretch>
            <a:fillRect/>
          </a:stretch>
        </p:blipFill>
        <p:spPr>
          <a:xfrm>
            <a:off x="769559" y="1985711"/>
            <a:ext cx="289682" cy="289682"/>
          </a:xfrm>
          <a:prstGeom prst="rect">
            <a:avLst/>
          </a:prstGeom>
        </p:spPr>
      </p:pic>
      <p:sp>
        <p:nvSpPr>
          <p:cNvPr id="20" name="Text 15">
            <a:extLst>
              <a:ext uri="{FF2B5EF4-FFF2-40B4-BE49-F238E27FC236}">
                <a16:creationId xmlns:a16="http://schemas.microsoft.com/office/drawing/2014/main" id="{D713EE22-FEE3-9D6E-C7AC-77BC2D27C72F}"/>
              </a:ext>
            </a:extLst>
          </p:cNvPr>
          <p:cNvSpPr txBox="1"/>
          <p:nvPr/>
        </p:nvSpPr>
        <p:spPr>
          <a:xfrm>
            <a:off x="1417320" y="1801368"/>
            <a:ext cx="3566160" cy="320040"/>
          </a:xfrm>
          <a:prstGeom prst="rect">
            <a:avLst/>
          </a:prstGeom>
          <a:noFill/>
        </p:spPr>
        <p:txBody>
          <a:bodyPr wrap="square" lIns="0" tIns="0" rIns="0" bIns="0" rtlCol="0" anchor="t">
            <a:noAutofit/>
          </a:bodyPr>
          <a:lstStyle/>
          <a:p>
            <a:pPr marL="0" indent="0" algn="l">
              <a:buNone/>
            </a:pPr>
            <a:r>
              <a:rPr lang="en-US" sz="1500" b="1">
                <a:solidFill>
                  <a:srgbClr val="0B1F38"/>
                </a:solidFill>
                <a:latin typeface="Roboto"/>
                <a:ea typeface="Roboto"/>
                <a:cs typeface="Roboto"/>
              </a:rPr>
              <a:t>Available 24/7</a:t>
            </a:r>
          </a:p>
        </p:txBody>
      </p:sp>
      <p:sp>
        <p:nvSpPr>
          <p:cNvPr id="22" name="Text 16">
            <a:extLst>
              <a:ext uri="{FF2B5EF4-FFF2-40B4-BE49-F238E27FC236}">
                <a16:creationId xmlns:a16="http://schemas.microsoft.com/office/drawing/2014/main" id="{7F80C239-3221-158C-C4B0-32F177322BE4}"/>
              </a:ext>
            </a:extLst>
          </p:cNvPr>
          <p:cNvSpPr txBox="1"/>
          <p:nvPr/>
        </p:nvSpPr>
        <p:spPr>
          <a:xfrm>
            <a:off x="1417320" y="2130552"/>
            <a:ext cx="3566160" cy="502920"/>
          </a:xfrm>
          <a:prstGeom prst="rect">
            <a:avLst/>
          </a:prstGeom>
          <a:noFill/>
        </p:spPr>
        <p:txBody>
          <a:bodyPr wrap="square" lIns="0" tIns="0" rIns="0" bIns="0" rtlCol="0" anchor="t">
            <a:noAutofit/>
          </a:bodyPr>
          <a:lstStyle/>
          <a:p>
            <a:pPr marL="0" indent="0" algn="l">
              <a:buNone/>
            </a:pPr>
            <a:r>
              <a:rPr lang="en-US" sz="1150">
                <a:solidFill>
                  <a:srgbClr val="4A5563"/>
                </a:solidFill>
                <a:latin typeface="Roboto"/>
                <a:ea typeface="Roboto"/>
                <a:cs typeface="Roboto"/>
              </a:rPr>
              <a:t>Ask a question any time — no waiting for business hours.</a:t>
            </a:r>
          </a:p>
        </p:txBody>
      </p:sp>
      <p:sp>
        <p:nvSpPr>
          <p:cNvPr id="24" name="Icon circle 17">
            <a:extLst>
              <a:ext uri="{FF2B5EF4-FFF2-40B4-BE49-F238E27FC236}">
                <a16:creationId xmlns:a16="http://schemas.microsoft.com/office/drawing/2014/main" id="{AD1D4AE6-968E-3B40-8915-BA0578AAC071}"/>
              </a:ext>
            </a:extLst>
          </p:cNvPr>
          <p:cNvSpPr/>
          <p:nvPr/>
        </p:nvSpPr>
        <p:spPr>
          <a:xfrm>
            <a:off x="612648" y="2697480"/>
            <a:ext cx="603504" cy="603504"/>
          </a:xfrm>
          <a:prstGeom prst="ellipse">
            <a:avLst/>
          </a:prstGeom>
          <a:solidFill>
            <a:srgbClr val="0B1F38"/>
          </a:solidFill>
          <a:ln>
            <a:noFill/>
          </a:ln>
        </p:spPr>
        <p:txBody>
          <a:bodyPr/>
          <a:lstStyle/>
          <a:p>
            <a:endParaRPr lang="en-US"/>
          </a:p>
        </p:txBody>
      </p:sp>
      <p:pic>
        <p:nvPicPr>
          <p:cNvPr id="27" name="Icon 18">
            <a:extLst>
              <a:ext uri="{FF2B5EF4-FFF2-40B4-BE49-F238E27FC236}">
                <a16:creationId xmlns:a16="http://schemas.microsoft.com/office/drawing/2014/main" id="{ABF92F66-204B-7F7B-2DD4-165177609DBC}"/>
              </a:ext>
            </a:extLst>
          </p:cNvPr>
          <p:cNvPicPr>
            <a:picLocks noChangeAspect="1"/>
          </p:cNvPicPr>
          <p:nvPr/>
        </p:nvPicPr>
        <p:blipFill>
          <a:blip r:embed="rId4"/>
          <a:stretch>
            <a:fillRect/>
          </a:stretch>
        </p:blipFill>
        <p:spPr>
          <a:xfrm>
            <a:off x="769559" y="2854391"/>
            <a:ext cx="289682" cy="289682"/>
          </a:xfrm>
          <a:prstGeom prst="rect">
            <a:avLst/>
          </a:prstGeom>
        </p:spPr>
      </p:pic>
      <p:sp>
        <p:nvSpPr>
          <p:cNvPr id="29" name="Text 19">
            <a:extLst>
              <a:ext uri="{FF2B5EF4-FFF2-40B4-BE49-F238E27FC236}">
                <a16:creationId xmlns:a16="http://schemas.microsoft.com/office/drawing/2014/main" id="{5050FE9F-142F-6C69-DD6C-7CEA1B95A7AB}"/>
              </a:ext>
            </a:extLst>
          </p:cNvPr>
          <p:cNvSpPr txBox="1"/>
          <p:nvPr/>
        </p:nvSpPr>
        <p:spPr>
          <a:xfrm>
            <a:off x="1417320" y="2670048"/>
            <a:ext cx="3566160" cy="320040"/>
          </a:xfrm>
          <a:prstGeom prst="rect">
            <a:avLst/>
          </a:prstGeom>
          <a:noFill/>
        </p:spPr>
        <p:txBody>
          <a:bodyPr wrap="square" lIns="0" tIns="0" rIns="0" bIns="0" rtlCol="0" anchor="t">
            <a:noAutofit/>
          </a:bodyPr>
          <a:lstStyle/>
          <a:p>
            <a:pPr marL="0" indent="0" algn="l">
              <a:buNone/>
            </a:pPr>
            <a:r>
              <a:rPr lang="en-US" sz="1500" b="1">
                <a:solidFill>
                  <a:srgbClr val="0B1F38"/>
                </a:solidFill>
                <a:latin typeface="Roboto"/>
                <a:ea typeface="Roboto"/>
                <a:cs typeface="Roboto"/>
              </a:rPr>
              <a:t>On the knowledge base</a:t>
            </a:r>
          </a:p>
        </p:txBody>
      </p:sp>
      <p:sp>
        <p:nvSpPr>
          <p:cNvPr id="31" name="Text 20">
            <a:extLst>
              <a:ext uri="{FF2B5EF4-FFF2-40B4-BE49-F238E27FC236}">
                <a16:creationId xmlns:a16="http://schemas.microsoft.com/office/drawing/2014/main" id="{7D77F07F-EB1D-BF18-529A-5F42FDE3D524}"/>
              </a:ext>
            </a:extLst>
          </p:cNvPr>
          <p:cNvSpPr txBox="1"/>
          <p:nvPr/>
        </p:nvSpPr>
        <p:spPr>
          <a:xfrm>
            <a:off x="1417320" y="2999232"/>
            <a:ext cx="3566160" cy="502920"/>
          </a:xfrm>
          <a:prstGeom prst="rect">
            <a:avLst/>
          </a:prstGeom>
          <a:noFill/>
        </p:spPr>
        <p:txBody>
          <a:bodyPr wrap="square" lIns="0" tIns="0" rIns="0" bIns="0" rtlCol="0" anchor="t">
            <a:noAutofit/>
          </a:bodyPr>
          <a:lstStyle/>
          <a:p>
            <a:pPr marL="0" indent="0" algn="l">
              <a:buNone/>
            </a:pPr>
            <a:r>
              <a:rPr lang="en-US" sz="1150">
                <a:solidFill>
                  <a:srgbClr val="4A5563"/>
                </a:solidFill>
                <a:latin typeface="Roboto"/>
                <a:ea typeface="Roboto"/>
                <a:cs typeface="Roboto"/>
              </a:rPr>
              <a:t>Open the knowledge base and click the chat icon in the bottom-right corner.</a:t>
            </a:r>
          </a:p>
        </p:txBody>
      </p:sp>
      <p:sp>
        <p:nvSpPr>
          <p:cNvPr id="33" name="Icon circle 21">
            <a:extLst>
              <a:ext uri="{FF2B5EF4-FFF2-40B4-BE49-F238E27FC236}">
                <a16:creationId xmlns:a16="http://schemas.microsoft.com/office/drawing/2014/main" id="{2027E0F5-3248-4ACE-AB7B-8F7DF723DAB8}"/>
              </a:ext>
            </a:extLst>
          </p:cNvPr>
          <p:cNvSpPr/>
          <p:nvPr/>
        </p:nvSpPr>
        <p:spPr>
          <a:xfrm>
            <a:off x="612648" y="3566160"/>
            <a:ext cx="603504" cy="603504"/>
          </a:xfrm>
          <a:prstGeom prst="ellipse">
            <a:avLst/>
          </a:prstGeom>
          <a:solidFill>
            <a:srgbClr val="0B1F38"/>
          </a:solidFill>
          <a:ln>
            <a:noFill/>
          </a:ln>
        </p:spPr>
        <p:txBody>
          <a:bodyPr/>
          <a:lstStyle/>
          <a:p>
            <a:endParaRPr lang="en-US"/>
          </a:p>
        </p:txBody>
      </p:sp>
      <p:pic>
        <p:nvPicPr>
          <p:cNvPr id="35" name="Icon 22">
            <a:extLst>
              <a:ext uri="{FF2B5EF4-FFF2-40B4-BE49-F238E27FC236}">
                <a16:creationId xmlns:a16="http://schemas.microsoft.com/office/drawing/2014/main" id="{E245D24F-0BD4-1774-A9CA-008440F2F934}"/>
              </a:ext>
            </a:extLst>
          </p:cNvPr>
          <p:cNvPicPr>
            <a:picLocks noChangeAspect="1"/>
          </p:cNvPicPr>
          <p:nvPr/>
        </p:nvPicPr>
        <p:blipFill>
          <a:blip r:embed="rId5"/>
          <a:stretch>
            <a:fillRect/>
          </a:stretch>
        </p:blipFill>
        <p:spPr>
          <a:xfrm>
            <a:off x="769559" y="3723071"/>
            <a:ext cx="289682" cy="289682"/>
          </a:xfrm>
          <a:prstGeom prst="rect">
            <a:avLst/>
          </a:prstGeom>
        </p:spPr>
      </p:pic>
      <p:sp>
        <p:nvSpPr>
          <p:cNvPr id="37" name="Text 23">
            <a:extLst>
              <a:ext uri="{FF2B5EF4-FFF2-40B4-BE49-F238E27FC236}">
                <a16:creationId xmlns:a16="http://schemas.microsoft.com/office/drawing/2014/main" id="{9D945520-9D19-738D-BF47-72B6EAC87792}"/>
              </a:ext>
            </a:extLst>
          </p:cNvPr>
          <p:cNvSpPr txBox="1"/>
          <p:nvPr/>
        </p:nvSpPr>
        <p:spPr>
          <a:xfrm>
            <a:off x="1417320" y="3538728"/>
            <a:ext cx="3566160" cy="320040"/>
          </a:xfrm>
          <a:prstGeom prst="rect">
            <a:avLst/>
          </a:prstGeom>
          <a:noFill/>
        </p:spPr>
        <p:txBody>
          <a:bodyPr wrap="square" lIns="0" tIns="0" rIns="0" bIns="0" rtlCol="0" anchor="t">
            <a:noAutofit/>
          </a:bodyPr>
          <a:lstStyle/>
          <a:p>
            <a:pPr marL="0" indent="0" algn="l">
              <a:buNone/>
            </a:pPr>
            <a:r>
              <a:rPr lang="en-US" sz="1500" b="1">
                <a:solidFill>
                  <a:srgbClr val="0B1F38"/>
                </a:solidFill>
                <a:latin typeface="Roboto"/>
                <a:ea typeface="Roboto"/>
                <a:cs typeface="Roboto"/>
              </a:rPr>
              <a:t>Fast answers</a:t>
            </a:r>
          </a:p>
        </p:txBody>
      </p:sp>
      <p:sp>
        <p:nvSpPr>
          <p:cNvPr id="39" name="Text 24">
            <a:extLst>
              <a:ext uri="{FF2B5EF4-FFF2-40B4-BE49-F238E27FC236}">
                <a16:creationId xmlns:a16="http://schemas.microsoft.com/office/drawing/2014/main" id="{CD9DF142-DE73-6E99-E033-88C425454A40}"/>
              </a:ext>
            </a:extLst>
          </p:cNvPr>
          <p:cNvSpPr txBox="1"/>
          <p:nvPr/>
        </p:nvSpPr>
        <p:spPr>
          <a:xfrm>
            <a:off x="1417320" y="3867912"/>
            <a:ext cx="3566160" cy="502920"/>
          </a:xfrm>
          <a:prstGeom prst="rect">
            <a:avLst/>
          </a:prstGeom>
          <a:noFill/>
        </p:spPr>
        <p:txBody>
          <a:bodyPr wrap="square" lIns="0" tIns="0" rIns="0" bIns="0" rtlCol="0" anchor="t">
            <a:noAutofit/>
          </a:bodyPr>
          <a:lstStyle/>
          <a:p>
            <a:pPr marL="0" indent="0" algn="l">
              <a:buNone/>
            </a:pPr>
            <a:r>
              <a:rPr lang="en-US" sz="1150">
                <a:solidFill>
                  <a:srgbClr val="4A5563"/>
                </a:solidFill>
                <a:latin typeface="Roboto"/>
                <a:ea typeface="Roboto"/>
                <a:cs typeface="Roboto"/>
              </a:rPr>
              <a:t>Get help in seconds, in plain language.</a:t>
            </a:r>
          </a:p>
        </p:txBody>
      </p:sp>
      <p:sp>
        <p:nvSpPr>
          <p:cNvPr id="41" name="Text 25">
            <a:extLst>
              <a:ext uri="{FF2B5EF4-FFF2-40B4-BE49-F238E27FC236}">
                <a16:creationId xmlns:a16="http://schemas.microsoft.com/office/drawing/2014/main" id="{886E9552-21A5-F151-5E66-1432799EBD40}"/>
              </a:ext>
            </a:extLst>
          </p:cNvPr>
          <p:cNvSpPr txBox="1"/>
          <p:nvPr/>
        </p:nvSpPr>
        <p:spPr>
          <a:xfrm>
            <a:off x="548640" y="4434840"/>
            <a:ext cx="4572000" cy="274320"/>
          </a:xfrm>
          <a:prstGeom prst="rect">
            <a:avLst/>
          </a:prstGeom>
          <a:noFill/>
        </p:spPr>
        <p:txBody>
          <a:bodyPr wrap="square" lIns="0" tIns="0" rIns="0" bIns="0" rtlCol="0" anchor="t">
            <a:noAutofit/>
          </a:bodyPr>
          <a:lstStyle/>
          <a:p>
            <a:pPr marL="0" indent="0" algn="l">
              <a:buNone/>
            </a:pPr>
            <a:r>
              <a:rPr lang="en-US" sz="1000" b="1">
                <a:solidFill>
                  <a:srgbClr val="3773BC"/>
                </a:solidFill>
                <a:latin typeface="Roboto"/>
                <a:ea typeface="Roboto"/>
                <a:cs typeface="Roboto"/>
              </a:rPr>
              <a:t>OTTO CAN HELP YOU WITH</a:t>
            </a:r>
          </a:p>
        </p:txBody>
      </p:sp>
      <p:sp>
        <p:nvSpPr>
          <p:cNvPr id="43" name="Chip 26">
            <a:extLst>
              <a:ext uri="{FF2B5EF4-FFF2-40B4-BE49-F238E27FC236}">
                <a16:creationId xmlns:a16="http://schemas.microsoft.com/office/drawing/2014/main" id="{27DA9C8B-1ACD-DD49-A3B2-1130F8959CF9}"/>
              </a:ext>
            </a:extLst>
          </p:cNvPr>
          <p:cNvSpPr/>
          <p:nvPr/>
        </p:nvSpPr>
        <p:spPr>
          <a:xfrm>
            <a:off x="548640" y="4754880"/>
            <a:ext cx="1024128" cy="658368"/>
          </a:xfrm>
          <a:prstGeom prst="roundRect">
            <a:avLst>
              <a:gd name="adj" fmla="val 12000"/>
            </a:avLst>
          </a:prstGeom>
          <a:solidFill>
            <a:srgbClr val="F4F7FB"/>
          </a:solidFill>
          <a:ln w="12700">
            <a:solidFill>
              <a:srgbClr val="DCE7F3"/>
            </a:solidFill>
          </a:ln>
        </p:spPr>
        <p:txBody>
          <a:bodyPr/>
          <a:lstStyle/>
          <a:p>
            <a:endParaRPr lang="en-US"/>
          </a:p>
        </p:txBody>
      </p:sp>
      <p:sp>
        <p:nvSpPr>
          <p:cNvPr id="45" name="Icon circle 27">
            <a:extLst>
              <a:ext uri="{FF2B5EF4-FFF2-40B4-BE49-F238E27FC236}">
                <a16:creationId xmlns:a16="http://schemas.microsoft.com/office/drawing/2014/main" id="{24714DF0-6C79-A7C0-DAB2-8989A8258361}"/>
              </a:ext>
            </a:extLst>
          </p:cNvPr>
          <p:cNvSpPr/>
          <p:nvPr/>
        </p:nvSpPr>
        <p:spPr>
          <a:xfrm>
            <a:off x="649224" y="4910328"/>
            <a:ext cx="347472" cy="347472"/>
          </a:xfrm>
          <a:prstGeom prst="ellipse">
            <a:avLst/>
          </a:prstGeom>
          <a:solidFill>
            <a:srgbClr val="0B1F38"/>
          </a:solidFill>
          <a:ln>
            <a:noFill/>
          </a:ln>
        </p:spPr>
        <p:txBody>
          <a:bodyPr/>
          <a:lstStyle/>
          <a:p>
            <a:endParaRPr lang="en-US"/>
          </a:p>
        </p:txBody>
      </p:sp>
      <p:pic>
        <p:nvPicPr>
          <p:cNvPr id="47" name="Icon 28">
            <a:extLst>
              <a:ext uri="{FF2B5EF4-FFF2-40B4-BE49-F238E27FC236}">
                <a16:creationId xmlns:a16="http://schemas.microsoft.com/office/drawing/2014/main" id="{351B25E3-95DA-95FD-B450-11E8CFB2C275}"/>
              </a:ext>
            </a:extLst>
          </p:cNvPr>
          <p:cNvPicPr>
            <a:picLocks noChangeAspect="1"/>
          </p:cNvPicPr>
          <p:nvPr/>
        </p:nvPicPr>
        <p:blipFill>
          <a:blip r:embed="rId6"/>
          <a:stretch>
            <a:fillRect/>
          </a:stretch>
        </p:blipFill>
        <p:spPr>
          <a:xfrm>
            <a:off x="739567" y="5000671"/>
            <a:ext cx="166787" cy="166787"/>
          </a:xfrm>
          <a:prstGeom prst="rect">
            <a:avLst/>
          </a:prstGeom>
        </p:spPr>
      </p:pic>
      <p:sp>
        <p:nvSpPr>
          <p:cNvPr id="49" name="Text 29">
            <a:extLst>
              <a:ext uri="{FF2B5EF4-FFF2-40B4-BE49-F238E27FC236}">
                <a16:creationId xmlns:a16="http://schemas.microsoft.com/office/drawing/2014/main" id="{475A1CD1-45F2-524A-F18B-CDFE605B87FB}"/>
              </a:ext>
            </a:extLst>
          </p:cNvPr>
          <p:cNvSpPr txBox="1"/>
          <p:nvPr/>
        </p:nvSpPr>
        <p:spPr>
          <a:xfrm>
            <a:off x="1051560" y="4754880"/>
            <a:ext cx="502920" cy="658368"/>
          </a:xfrm>
          <a:prstGeom prst="rect">
            <a:avLst/>
          </a:prstGeom>
          <a:noFill/>
        </p:spPr>
        <p:txBody>
          <a:bodyPr wrap="square" lIns="0" tIns="0" rIns="0" bIns="0" rtlCol="0" anchor="ctr">
            <a:noAutofit/>
          </a:bodyPr>
          <a:lstStyle/>
          <a:p>
            <a:pPr marL="0" indent="0" algn="l">
              <a:buNone/>
            </a:pPr>
            <a:r>
              <a:rPr lang="en-US" sz="1050" b="1">
                <a:solidFill>
                  <a:srgbClr val="0B1F38"/>
                </a:solidFill>
                <a:latin typeface="Roboto"/>
                <a:ea typeface="Roboto"/>
                <a:cs typeface="Roboto"/>
              </a:rPr>
              <a:t>Reports</a:t>
            </a:r>
          </a:p>
        </p:txBody>
      </p:sp>
      <p:sp>
        <p:nvSpPr>
          <p:cNvPr id="51" name="Chip 30">
            <a:extLst>
              <a:ext uri="{FF2B5EF4-FFF2-40B4-BE49-F238E27FC236}">
                <a16:creationId xmlns:a16="http://schemas.microsoft.com/office/drawing/2014/main" id="{F132F391-1A52-C1B9-07A2-C34CBA6C3A80}"/>
              </a:ext>
            </a:extLst>
          </p:cNvPr>
          <p:cNvSpPr/>
          <p:nvPr/>
        </p:nvSpPr>
        <p:spPr>
          <a:xfrm>
            <a:off x="1664208" y="4754880"/>
            <a:ext cx="1024128" cy="658368"/>
          </a:xfrm>
          <a:prstGeom prst="roundRect">
            <a:avLst>
              <a:gd name="adj" fmla="val 12000"/>
            </a:avLst>
          </a:prstGeom>
          <a:solidFill>
            <a:srgbClr val="F4F7FB"/>
          </a:solidFill>
          <a:ln w="12700">
            <a:solidFill>
              <a:srgbClr val="DCE7F3"/>
            </a:solidFill>
          </a:ln>
        </p:spPr>
        <p:txBody>
          <a:bodyPr/>
          <a:lstStyle/>
          <a:p>
            <a:endParaRPr lang="en-US"/>
          </a:p>
        </p:txBody>
      </p:sp>
      <p:sp>
        <p:nvSpPr>
          <p:cNvPr id="53" name="Icon circle 31">
            <a:extLst>
              <a:ext uri="{FF2B5EF4-FFF2-40B4-BE49-F238E27FC236}">
                <a16:creationId xmlns:a16="http://schemas.microsoft.com/office/drawing/2014/main" id="{76D08B29-4568-18F2-6F50-739A9EB05E05}"/>
              </a:ext>
            </a:extLst>
          </p:cNvPr>
          <p:cNvSpPr/>
          <p:nvPr/>
        </p:nvSpPr>
        <p:spPr>
          <a:xfrm>
            <a:off x="1764792" y="4910328"/>
            <a:ext cx="347472" cy="347472"/>
          </a:xfrm>
          <a:prstGeom prst="ellipse">
            <a:avLst/>
          </a:prstGeom>
          <a:solidFill>
            <a:srgbClr val="0B1F38"/>
          </a:solidFill>
          <a:ln>
            <a:noFill/>
          </a:ln>
        </p:spPr>
        <p:txBody>
          <a:bodyPr/>
          <a:lstStyle/>
          <a:p>
            <a:endParaRPr lang="en-US"/>
          </a:p>
        </p:txBody>
      </p:sp>
      <p:pic>
        <p:nvPicPr>
          <p:cNvPr id="55" name="Icon 32">
            <a:extLst>
              <a:ext uri="{FF2B5EF4-FFF2-40B4-BE49-F238E27FC236}">
                <a16:creationId xmlns:a16="http://schemas.microsoft.com/office/drawing/2014/main" id="{CEA53BBC-F950-526D-72AD-3302FECB8732}"/>
              </a:ext>
            </a:extLst>
          </p:cNvPr>
          <p:cNvPicPr>
            <a:picLocks noChangeAspect="1"/>
          </p:cNvPicPr>
          <p:nvPr/>
        </p:nvPicPr>
        <p:blipFill>
          <a:blip r:embed="rId7"/>
          <a:stretch>
            <a:fillRect/>
          </a:stretch>
        </p:blipFill>
        <p:spPr>
          <a:xfrm>
            <a:off x="1855135" y="5000671"/>
            <a:ext cx="166787" cy="166787"/>
          </a:xfrm>
          <a:prstGeom prst="rect">
            <a:avLst/>
          </a:prstGeom>
        </p:spPr>
      </p:pic>
      <p:sp>
        <p:nvSpPr>
          <p:cNvPr id="57" name="Text 33">
            <a:extLst>
              <a:ext uri="{FF2B5EF4-FFF2-40B4-BE49-F238E27FC236}">
                <a16:creationId xmlns:a16="http://schemas.microsoft.com/office/drawing/2014/main" id="{05DB3784-F298-2F7E-8B43-4460520F0286}"/>
              </a:ext>
            </a:extLst>
          </p:cNvPr>
          <p:cNvSpPr txBox="1"/>
          <p:nvPr/>
        </p:nvSpPr>
        <p:spPr>
          <a:xfrm>
            <a:off x="2167128" y="4754880"/>
            <a:ext cx="502920" cy="658368"/>
          </a:xfrm>
          <a:prstGeom prst="rect">
            <a:avLst/>
          </a:prstGeom>
          <a:noFill/>
        </p:spPr>
        <p:txBody>
          <a:bodyPr wrap="square" lIns="0" tIns="0" rIns="0" bIns="0" rtlCol="0" anchor="ctr">
            <a:noAutofit/>
          </a:bodyPr>
          <a:lstStyle/>
          <a:p>
            <a:pPr marL="0" indent="0" algn="l">
              <a:buNone/>
            </a:pPr>
            <a:r>
              <a:rPr lang="en-US" sz="1050" b="1">
                <a:solidFill>
                  <a:srgbClr val="0B1F38"/>
                </a:solidFill>
                <a:latin typeface="Roboto"/>
                <a:ea typeface="Roboto"/>
                <a:cs typeface="Roboto"/>
              </a:rPr>
              <a:t>Settings</a:t>
            </a:r>
          </a:p>
        </p:txBody>
      </p:sp>
      <p:sp>
        <p:nvSpPr>
          <p:cNvPr id="59" name="Chip 34">
            <a:extLst>
              <a:ext uri="{FF2B5EF4-FFF2-40B4-BE49-F238E27FC236}">
                <a16:creationId xmlns:a16="http://schemas.microsoft.com/office/drawing/2014/main" id="{8CAB3C2C-44F7-B702-8EC6-D18377B6A8C4}"/>
              </a:ext>
            </a:extLst>
          </p:cNvPr>
          <p:cNvSpPr/>
          <p:nvPr/>
        </p:nvSpPr>
        <p:spPr>
          <a:xfrm>
            <a:off x="2779776" y="4754880"/>
            <a:ext cx="1024128" cy="658368"/>
          </a:xfrm>
          <a:prstGeom prst="roundRect">
            <a:avLst>
              <a:gd name="adj" fmla="val 12000"/>
            </a:avLst>
          </a:prstGeom>
          <a:solidFill>
            <a:srgbClr val="F4F7FB"/>
          </a:solidFill>
          <a:ln w="12700">
            <a:solidFill>
              <a:srgbClr val="DCE7F3"/>
            </a:solidFill>
          </a:ln>
        </p:spPr>
        <p:txBody>
          <a:bodyPr/>
          <a:lstStyle/>
          <a:p>
            <a:endParaRPr lang="en-US"/>
          </a:p>
        </p:txBody>
      </p:sp>
      <p:sp>
        <p:nvSpPr>
          <p:cNvPr id="61" name="Icon circle 35">
            <a:extLst>
              <a:ext uri="{FF2B5EF4-FFF2-40B4-BE49-F238E27FC236}">
                <a16:creationId xmlns:a16="http://schemas.microsoft.com/office/drawing/2014/main" id="{4E826CE6-430C-19FC-C912-D64F86A8C798}"/>
              </a:ext>
            </a:extLst>
          </p:cNvPr>
          <p:cNvSpPr/>
          <p:nvPr/>
        </p:nvSpPr>
        <p:spPr>
          <a:xfrm>
            <a:off x="2880360" y="4910328"/>
            <a:ext cx="347472" cy="347472"/>
          </a:xfrm>
          <a:prstGeom prst="ellipse">
            <a:avLst/>
          </a:prstGeom>
          <a:solidFill>
            <a:srgbClr val="0B1F38"/>
          </a:solidFill>
          <a:ln>
            <a:noFill/>
          </a:ln>
        </p:spPr>
        <p:txBody>
          <a:bodyPr/>
          <a:lstStyle/>
          <a:p>
            <a:endParaRPr lang="en-US"/>
          </a:p>
        </p:txBody>
      </p:sp>
      <p:pic>
        <p:nvPicPr>
          <p:cNvPr id="63" name="Icon 36">
            <a:extLst>
              <a:ext uri="{FF2B5EF4-FFF2-40B4-BE49-F238E27FC236}">
                <a16:creationId xmlns:a16="http://schemas.microsoft.com/office/drawing/2014/main" id="{3318A0B9-0196-5230-AAA1-49DC02C460A0}"/>
              </a:ext>
            </a:extLst>
          </p:cNvPr>
          <p:cNvPicPr>
            <a:picLocks noChangeAspect="1"/>
          </p:cNvPicPr>
          <p:nvPr/>
        </p:nvPicPr>
        <p:blipFill>
          <a:blip r:embed="rId8"/>
          <a:stretch>
            <a:fillRect/>
          </a:stretch>
        </p:blipFill>
        <p:spPr>
          <a:xfrm>
            <a:off x="2970703" y="5000671"/>
            <a:ext cx="166787" cy="166787"/>
          </a:xfrm>
          <a:prstGeom prst="rect">
            <a:avLst/>
          </a:prstGeom>
        </p:spPr>
      </p:pic>
      <p:sp>
        <p:nvSpPr>
          <p:cNvPr id="65" name="Text 37">
            <a:extLst>
              <a:ext uri="{FF2B5EF4-FFF2-40B4-BE49-F238E27FC236}">
                <a16:creationId xmlns:a16="http://schemas.microsoft.com/office/drawing/2014/main" id="{25F12324-AFA7-3D61-585C-A67473E423FE}"/>
              </a:ext>
            </a:extLst>
          </p:cNvPr>
          <p:cNvSpPr txBox="1"/>
          <p:nvPr/>
        </p:nvSpPr>
        <p:spPr>
          <a:xfrm>
            <a:off x="3282696" y="4754880"/>
            <a:ext cx="502920" cy="658368"/>
          </a:xfrm>
          <a:prstGeom prst="rect">
            <a:avLst/>
          </a:prstGeom>
          <a:noFill/>
        </p:spPr>
        <p:txBody>
          <a:bodyPr wrap="square" lIns="0" tIns="0" rIns="0" bIns="0" rtlCol="0" anchor="ctr">
            <a:noAutofit/>
          </a:bodyPr>
          <a:lstStyle/>
          <a:p>
            <a:pPr marL="0" indent="0" algn="l">
              <a:buNone/>
            </a:pPr>
            <a:r>
              <a:rPr lang="en-US" sz="1050" b="1">
                <a:solidFill>
                  <a:srgbClr val="0B1F38"/>
                </a:solidFill>
                <a:latin typeface="Roboto"/>
                <a:ea typeface="Roboto"/>
                <a:cs typeface="Roboto"/>
              </a:rPr>
              <a:t>Emails</a:t>
            </a:r>
          </a:p>
        </p:txBody>
      </p:sp>
      <p:sp>
        <p:nvSpPr>
          <p:cNvPr id="67" name="Chip 38">
            <a:extLst>
              <a:ext uri="{FF2B5EF4-FFF2-40B4-BE49-F238E27FC236}">
                <a16:creationId xmlns:a16="http://schemas.microsoft.com/office/drawing/2014/main" id="{4572395D-B86C-BEAE-C5F7-CA20FFBCA988}"/>
              </a:ext>
            </a:extLst>
          </p:cNvPr>
          <p:cNvSpPr/>
          <p:nvPr/>
        </p:nvSpPr>
        <p:spPr>
          <a:xfrm>
            <a:off x="3895344" y="4754880"/>
            <a:ext cx="1024128" cy="658368"/>
          </a:xfrm>
          <a:prstGeom prst="roundRect">
            <a:avLst>
              <a:gd name="adj" fmla="val 12000"/>
            </a:avLst>
          </a:prstGeom>
          <a:solidFill>
            <a:srgbClr val="F4F7FB"/>
          </a:solidFill>
          <a:ln w="12700">
            <a:solidFill>
              <a:srgbClr val="DCE7F3"/>
            </a:solidFill>
          </a:ln>
        </p:spPr>
        <p:txBody>
          <a:bodyPr/>
          <a:lstStyle/>
          <a:p>
            <a:endParaRPr lang="en-US"/>
          </a:p>
        </p:txBody>
      </p:sp>
      <p:sp>
        <p:nvSpPr>
          <p:cNvPr id="69" name="Icon circle 39">
            <a:extLst>
              <a:ext uri="{FF2B5EF4-FFF2-40B4-BE49-F238E27FC236}">
                <a16:creationId xmlns:a16="http://schemas.microsoft.com/office/drawing/2014/main" id="{2A1CFAA6-5579-ABF6-D9C6-1EB63047CB19}"/>
              </a:ext>
            </a:extLst>
          </p:cNvPr>
          <p:cNvSpPr/>
          <p:nvPr/>
        </p:nvSpPr>
        <p:spPr>
          <a:xfrm>
            <a:off x="3995928" y="4910328"/>
            <a:ext cx="347472" cy="347472"/>
          </a:xfrm>
          <a:prstGeom prst="ellipse">
            <a:avLst/>
          </a:prstGeom>
          <a:solidFill>
            <a:srgbClr val="0B1F38"/>
          </a:solidFill>
          <a:ln>
            <a:noFill/>
          </a:ln>
        </p:spPr>
        <p:txBody>
          <a:bodyPr/>
          <a:lstStyle/>
          <a:p>
            <a:endParaRPr lang="en-US"/>
          </a:p>
        </p:txBody>
      </p:sp>
      <p:pic>
        <p:nvPicPr>
          <p:cNvPr id="71" name="Icon 40">
            <a:extLst>
              <a:ext uri="{FF2B5EF4-FFF2-40B4-BE49-F238E27FC236}">
                <a16:creationId xmlns:a16="http://schemas.microsoft.com/office/drawing/2014/main" id="{076AAAD3-90F1-9C68-99A5-D6CD22ADC2B9}"/>
              </a:ext>
            </a:extLst>
          </p:cNvPr>
          <p:cNvPicPr>
            <a:picLocks noChangeAspect="1"/>
          </p:cNvPicPr>
          <p:nvPr/>
        </p:nvPicPr>
        <p:blipFill>
          <a:blip r:embed="rId9"/>
          <a:stretch>
            <a:fillRect/>
          </a:stretch>
        </p:blipFill>
        <p:spPr>
          <a:xfrm>
            <a:off x="4086271" y="5000671"/>
            <a:ext cx="166787" cy="166787"/>
          </a:xfrm>
          <a:prstGeom prst="rect">
            <a:avLst/>
          </a:prstGeom>
        </p:spPr>
      </p:pic>
      <p:sp>
        <p:nvSpPr>
          <p:cNvPr id="73" name="Text 41">
            <a:extLst>
              <a:ext uri="{FF2B5EF4-FFF2-40B4-BE49-F238E27FC236}">
                <a16:creationId xmlns:a16="http://schemas.microsoft.com/office/drawing/2014/main" id="{3D5DA9EC-4C05-EAA8-7D3E-77AD23F47B4C}"/>
              </a:ext>
            </a:extLst>
          </p:cNvPr>
          <p:cNvSpPr txBox="1"/>
          <p:nvPr/>
        </p:nvSpPr>
        <p:spPr>
          <a:xfrm>
            <a:off x="4398264" y="4754880"/>
            <a:ext cx="502920" cy="658368"/>
          </a:xfrm>
          <a:prstGeom prst="rect">
            <a:avLst/>
          </a:prstGeom>
          <a:noFill/>
        </p:spPr>
        <p:txBody>
          <a:bodyPr wrap="square" lIns="0" tIns="0" rIns="0" bIns="0" rtlCol="0" anchor="ctr">
            <a:noAutofit/>
          </a:bodyPr>
          <a:lstStyle/>
          <a:p>
            <a:pPr marL="0" indent="0" algn="l">
              <a:buNone/>
            </a:pPr>
            <a:r>
              <a:rPr lang="en-US" sz="1050" b="1">
                <a:solidFill>
                  <a:srgbClr val="0B1F38"/>
                </a:solidFill>
                <a:latin typeface="Roboto"/>
                <a:ea typeface="Roboto"/>
                <a:cs typeface="Roboto"/>
              </a:rPr>
              <a:t>Issues</a:t>
            </a:r>
          </a:p>
        </p:txBody>
      </p:sp>
      <p:sp>
        <p:nvSpPr>
          <p:cNvPr id="75" name="Screenshot frame 42">
            <a:extLst>
              <a:ext uri="{FF2B5EF4-FFF2-40B4-BE49-F238E27FC236}">
                <a16:creationId xmlns:a16="http://schemas.microsoft.com/office/drawing/2014/main" id="{E2FCFDB8-2AFE-8DA0-1476-0757D718B343}"/>
              </a:ext>
            </a:extLst>
          </p:cNvPr>
          <p:cNvSpPr/>
          <p:nvPr/>
        </p:nvSpPr>
        <p:spPr>
          <a:xfrm>
            <a:off x="5446315" y="1636776"/>
            <a:ext cx="6096921" cy="3127248"/>
          </a:xfrm>
          <a:prstGeom prst="roundRect">
            <a:avLst>
              <a:gd name="adj" fmla="val 2000"/>
            </a:avLst>
          </a:prstGeom>
          <a:solidFill>
            <a:srgbClr val="FFFFFF"/>
          </a:solidFill>
          <a:ln w="12700">
            <a:solidFill>
              <a:srgbClr val="C6D3E2"/>
            </a:solidFill>
          </a:ln>
        </p:spPr>
        <p:txBody>
          <a:bodyPr/>
          <a:lstStyle/>
          <a:p>
            <a:endParaRPr lang="en-US"/>
          </a:p>
        </p:txBody>
      </p:sp>
      <p:pic>
        <p:nvPicPr>
          <p:cNvPr id="77" name="Knowledge base with Otto open 43">
            <a:extLst>
              <a:ext uri="{FF2B5EF4-FFF2-40B4-BE49-F238E27FC236}">
                <a16:creationId xmlns:a16="http://schemas.microsoft.com/office/drawing/2014/main" id="{380FEEE6-AEB2-8006-B3E3-AE9397675D9B}"/>
              </a:ext>
            </a:extLst>
          </p:cNvPr>
          <p:cNvPicPr>
            <a:picLocks noChangeAspect="1"/>
          </p:cNvPicPr>
          <p:nvPr/>
        </p:nvPicPr>
        <p:blipFill>
          <a:blip r:embed="rId10"/>
          <a:stretch>
            <a:fillRect/>
          </a:stretch>
        </p:blipFill>
        <p:spPr>
          <a:xfrm>
            <a:off x="5501179" y="1691640"/>
            <a:ext cx="5987193" cy="3017520"/>
          </a:xfrm>
          <a:prstGeom prst="rect">
            <a:avLst/>
          </a:prstGeom>
        </p:spPr>
      </p:pic>
      <p:sp>
        <p:nvSpPr>
          <p:cNvPr id="79" name="URL pill 44">
            <a:extLst>
              <a:ext uri="{FF2B5EF4-FFF2-40B4-BE49-F238E27FC236}">
                <a16:creationId xmlns:a16="http://schemas.microsoft.com/office/drawing/2014/main" id="{B204C381-47F3-5858-4FC7-B8063F3C970B}"/>
              </a:ext>
            </a:extLst>
          </p:cNvPr>
          <p:cNvSpPr/>
          <p:nvPr/>
        </p:nvSpPr>
        <p:spPr>
          <a:xfrm>
            <a:off x="5532120" y="4846320"/>
            <a:ext cx="5925312" cy="603504"/>
          </a:xfrm>
          <a:prstGeom prst="roundRect">
            <a:avLst>
              <a:gd name="adj" fmla="val 50000"/>
            </a:avLst>
          </a:prstGeom>
          <a:solidFill>
            <a:srgbClr val="0B1F38"/>
          </a:solidFill>
          <a:ln>
            <a:noFill/>
          </a:ln>
        </p:spPr>
        <p:txBody>
          <a:bodyPr/>
          <a:lstStyle/>
          <a:p>
            <a:endParaRPr lang="en-US"/>
          </a:p>
        </p:txBody>
      </p:sp>
      <p:sp>
        <p:nvSpPr>
          <p:cNvPr id="81" name="Icon circle 45">
            <a:extLst>
              <a:ext uri="{FF2B5EF4-FFF2-40B4-BE49-F238E27FC236}">
                <a16:creationId xmlns:a16="http://schemas.microsoft.com/office/drawing/2014/main" id="{6F1AA2E1-DA88-78F3-B14C-45B7FD6E04BE}"/>
              </a:ext>
            </a:extLst>
          </p:cNvPr>
          <p:cNvSpPr/>
          <p:nvPr/>
        </p:nvSpPr>
        <p:spPr>
          <a:xfrm>
            <a:off x="5705856" y="4956048"/>
            <a:ext cx="384048" cy="384048"/>
          </a:xfrm>
          <a:prstGeom prst="ellipse">
            <a:avLst/>
          </a:prstGeom>
          <a:solidFill>
            <a:srgbClr val="F58220"/>
          </a:solidFill>
          <a:ln>
            <a:noFill/>
          </a:ln>
        </p:spPr>
        <p:txBody>
          <a:bodyPr/>
          <a:lstStyle/>
          <a:p>
            <a:endParaRPr lang="en-US"/>
          </a:p>
        </p:txBody>
      </p:sp>
      <p:pic>
        <p:nvPicPr>
          <p:cNvPr id="83" name="Icon 46">
            <a:extLst>
              <a:ext uri="{FF2B5EF4-FFF2-40B4-BE49-F238E27FC236}">
                <a16:creationId xmlns:a16="http://schemas.microsoft.com/office/drawing/2014/main" id="{1A6C8FE1-A60F-88E9-7402-DCC8C7F21CBC}"/>
              </a:ext>
            </a:extLst>
          </p:cNvPr>
          <p:cNvPicPr>
            <a:picLocks noChangeAspect="1"/>
          </p:cNvPicPr>
          <p:nvPr/>
        </p:nvPicPr>
        <p:blipFill>
          <a:blip r:embed="rId4"/>
          <a:stretch>
            <a:fillRect/>
          </a:stretch>
        </p:blipFill>
        <p:spPr>
          <a:xfrm>
            <a:off x="5805708" y="5055900"/>
            <a:ext cx="184343" cy="184343"/>
          </a:xfrm>
          <a:prstGeom prst="rect">
            <a:avLst/>
          </a:prstGeom>
        </p:spPr>
      </p:pic>
      <p:sp>
        <p:nvSpPr>
          <p:cNvPr id="85" name="Text 47">
            <a:extLst>
              <a:ext uri="{FF2B5EF4-FFF2-40B4-BE49-F238E27FC236}">
                <a16:creationId xmlns:a16="http://schemas.microsoft.com/office/drawing/2014/main" id="{64E1F925-DE30-5755-0DE0-B675C8C446AD}"/>
              </a:ext>
            </a:extLst>
          </p:cNvPr>
          <p:cNvSpPr txBox="1"/>
          <p:nvPr/>
        </p:nvSpPr>
        <p:spPr>
          <a:xfrm>
            <a:off x="6217920" y="4846320"/>
            <a:ext cx="5120640" cy="603504"/>
          </a:xfrm>
          <a:prstGeom prst="rect">
            <a:avLst/>
          </a:prstGeom>
          <a:noFill/>
        </p:spPr>
        <p:txBody>
          <a:bodyPr wrap="square" lIns="0" tIns="0" rIns="0" bIns="0" rtlCol="0" anchor="ctr">
            <a:noAutofit/>
          </a:bodyPr>
          <a:lstStyle/>
          <a:p>
            <a:pPr marL="0" indent="0" algn="l">
              <a:buNone/>
            </a:pPr>
            <a:r>
              <a:rPr lang="en-US" sz="2000" b="1">
                <a:solidFill>
                  <a:srgbClr val="FFFFFF"/>
                </a:solidFill>
                <a:latin typeface="Roboto"/>
                <a:ea typeface="Roboto"/>
                <a:cs typeface="Roboto"/>
              </a:rPr>
              <a:t>fcdrive.agilefleet.com</a:t>
            </a:r>
            <a:r>
              <a:rPr lang="en-US" sz="1100">
                <a:solidFill>
                  <a:srgbClr val="AEBBCB"/>
                </a:solidFill>
                <a:latin typeface="Roboto"/>
                <a:ea typeface="Roboto"/>
                <a:cs typeface="Roboto"/>
              </a:rPr>
              <a:t>   chat icon, bottom-right</a:t>
            </a:r>
          </a:p>
        </p:txBody>
      </p:sp>
    </p:spTree>
    <p:extLst>
      <p:ext uri="{BB962C8B-B14F-4D97-AF65-F5344CB8AC3E}">
        <p14:creationId xmlns:p14="http://schemas.microsoft.com/office/powerpoint/2010/main" val="142814237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50B9AD-EB9C-EB42-760A-D651020E112F}"/>
            </a:ext>
          </a:extLst>
        </p:cNvPr>
        <p:cNvGrpSpPr/>
        <p:nvPr/>
      </p:nvGrpSpPr>
      <p:grpSpPr>
        <a:xfrm>
          <a:off x="0" y="0"/>
          <a:ext cx="0" cy="0"/>
          <a:chOff x="0" y="0"/>
          <a:chExt cx="0" cy="0"/>
        </a:xfrm>
      </p:grpSpPr>
      <p:sp>
        <p:nvSpPr>
          <p:cNvPr id="3" name="Text 1">
            <a:extLst>
              <a:ext uri="{FF2B5EF4-FFF2-40B4-BE49-F238E27FC236}">
                <a16:creationId xmlns:a16="http://schemas.microsoft.com/office/drawing/2014/main" id="{0B6EA627-4172-CBA7-EEA8-768E483A7151}"/>
              </a:ext>
            </a:extLst>
          </p:cNvPr>
          <p:cNvSpPr>
            <a:spLocks noGrp="1"/>
          </p:cNvSpPr>
          <p:nvPr>
            <p:ph type="title" idx="104" hasCustomPrompt="1"/>
          </p:nvPr>
        </p:nvSpPr>
        <p:spPr>
          <a:xfrm>
            <a:off x="548640" y="525780"/>
            <a:ext cx="9601200" cy="777240"/>
          </a:xfrm>
          <a:prstGeom prst="rect">
            <a:avLst/>
          </a:prstGeom>
          <a:noFill/>
          <a:ln/>
        </p:spPr>
        <p:txBody>
          <a:bodyPr wrap="square" lIns="0" tIns="0" rIns="0" bIns="0" rtlCol="0" anchor="t"/>
          <a:lstStyle/>
          <a:p>
            <a:r>
              <a:rPr lang="en-US"/>
              <a:t>Otto works alongside our support team</a:t>
            </a:r>
            <a:endParaRPr lang="en-US" sz="3600"/>
          </a:p>
        </p:txBody>
      </p:sp>
      <p:sp>
        <p:nvSpPr>
          <p:cNvPr id="25" name="Slide Number Placeholder 0">
            <a:extLst>
              <a:ext uri="{FF2B5EF4-FFF2-40B4-BE49-F238E27FC236}">
                <a16:creationId xmlns:a16="http://schemas.microsoft.com/office/drawing/2014/main" id="{ECA343CA-460F-28E1-AADF-4EF04B9D1150}"/>
              </a:ext>
            </a:extLst>
          </p:cNvPr>
          <p:cNvSpPr>
            <a:spLocks noGrp="1"/>
          </p:cNvSpPr>
          <p:nvPr>
            <p:ph type="sldNum" sz="quarter" idx="4294967295"/>
          </p:nvPr>
        </p:nvSpPr>
        <p:spPr>
          <a:xfrm>
            <a:off x="11094415" y="6446520"/>
            <a:ext cx="548640" cy="274320"/>
          </a:xfrm>
          <a:prstGeom prst="rect">
            <a:avLst/>
          </a:prstGeom>
          <a:extLst>
            <a:ext uri="{C572A759-6A51-4108-AA02-DFA0A04FC94B}">
              <ma14:wrappingTextBoxFlag xmlns:ma14="http://schemas.microsoft.com/office/mac/drawingml/2011/main" xmlns="" val="0"/>
            </a:ext>
          </a:extLst>
        </p:spPr>
        <p:txBody>
          <a:bodyPr/>
          <a:lstStyle>
            <a:lvl1pPr>
              <a:defRPr sz="1000">
                <a:solidFill>
                  <a:srgbClr val="DCE7F3"/>
                </a:solidFill>
                <a:latin typeface="Roboto"/>
                <a:ea typeface="Roboto"/>
                <a:cs typeface="Roboto"/>
              </a:defRPr>
            </a:lvl1pPr>
          </a:lstStyle>
          <a:p>
            <a:pPr algn="r"/>
            <a:fld id="{F7021451-1387-4CA6-816F-3879F97B5CBC}" type="slidenum">
              <a:rPr lang="en-US" b="0"/>
              <a:t>17</a:t>
            </a:fld>
            <a:endParaRPr lang="en-US"/>
          </a:p>
        </p:txBody>
      </p:sp>
      <p:sp>
        <p:nvSpPr>
          <p:cNvPr id="12" name="Text Placeholder 11">
            <a:extLst>
              <a:ext uri="{FF2B5EF4-FFF2-40B4-BE49-F238E27FC236}">
                <a16:creationId xmlns:a16="http://schemas.microsoft.com/office/drawing/2014/main" id="{A67590DF-2279-7B81-68A9-A64C8D372306}"/>
              </a:ext>
            </a:extLst>
          </p:cNvPr>
          <p:cNvSpPr>
            <a:spLocks noGrp="1"/>
          </p:cNvSpPr>
          <p:nvPr>
            <p:ph type="body" idx="103"/>
          </p:nvPr>
        </p:nvSpPr>
        <p:spPr>
          <a:xfrm>
            <a:off x="548640" y="186647"/>
            <a:ext cx="8229600" cy="320040"/>
          </a:xfrm>
        </p:spPr>
        <p:txBody>
          <a:bodyPr/>
          <a:lstStyle/>
          <a:p>
            <a:r>
              <a:rPr lang="en-US"/>
              <a:t>Get Help 24x7</a:t>
            </a:r>
          </a:p>
        </p:txBody>
      </p:sp>
      <p:sp>
        <p:nvSpPr>
          <p:cNvPr id="4" name="Text 12">
            <a:extLst>
              <a:ext uri="{FF2B5EF4-FFF2-40B4-BE49-F238E27FC236}">
                <a16:creationId xmlns:a16="http://schemas.microsoft.com/office/drawing/2014/main" id="{45027775-26D9-FAFE-31A9-613A9639F32A}"/>
              </a:ext>
            </a:extLst>
          </p:cNvPr>
          <p:cNvSpPr txBox="1"/>
          <p:nvPr/>
        </p:nvSpPr>
        <p:spPr>
          <a:xfrm>
            <a:off x="548640" y="1170432"/>
            <a:ext cx="9692640" cy="365760"/>
          </a:xfrm>
          <a:prstGeom prst="rect">
            <a:avLst/>
          </a:prstGeom>
          <a:noFill/>
        </p:spPr>
        <p:txBody>
          <a:bodyPr wrap="square" lIns="0" tIns="0" rIns="0" bIns="0" rtlCol="0" anchor="t">
            <a:noAutofit/>
          </a:bodyPr>
          <a:lstStyle/>
          <a:p>
            <a:pPr marL="0" indent="0" algn="l">
              <a:buNone/>
            </a:pPr>
            <a:r>
              <a:rPr lang="en-US" sz="1400">
                <a:solidFill>
                  <a:srgbClr val="4A5563"/>
                </a:solidFill>
                <a:latin typeface="Roboto"/>
                <a:ea typeface="Roboto"/>
                <a:cs typeface="Roboto"/>
              </a:rPr>
              <a:t>Use Otto when you need a quick answer. Our team is still here when you need a person.</a:t>
            </a:r>
          </a:p>
        </p:txBody>
      </p:sp>
      <p:sp>
        <p:nvSpPr>
          <p:cNvPr id="6" name="Step card 13">
            <a:extLst>
              <a:ext uri="{FF2B5EF4-FFF2-40B4-BE49-F238E27FC236}">
                <a16:creationId xmlns:a16="http://schemas.microsoft.com/office/drawing/2014/main" id="{EAF356B4-C4CA-CCD4-7EA3-46B802D71B6D}"/>
              </a:ext>
            </a:extLst>
          </p:cNvPr>
          <p:cNvSpPr/>
          <p:nvPr/>
        </p:nvSpPr>
        <p:spPr>
          <a:xfrm>
            <a:off x="548640" y="1783080"/>
            <a:ext cx="5760720" cy="868680"/>
          </a:xfrm>
          <a:prstGeom prst="roundRect">
            <a:avLst>
              <a:gd name="adj" fmla="val 10000"/>
            </a:avLst>
          </a:prstGeom>
          <a:solidFill>
            <a:srgbClr val="F4F7FB"/>
          </a:solidFill>
          <a:ln w="12700">
            <a:solidFill>
              <a:srgbClr val="DCE7F3"/>
            </a:solidFill>
          </a:ln>
        </p:spPr>
        <p:txBody>
          <a:bodyPr/>
          <a:lstStyle/>
          <a:p>
            <a:endParaRPr lang="en-US"/>
          </a:p>
        </p:txBody>
      </p:sp>
      <p:sp>
        <p:nvSpPr>
          <p:cNvPr id="8" name="Icon circle 14">
            <a:extLst>
              <a:ext uri="{FF2B5EF4-FFF2-40B4-BE49-F238E27FC236}">
                <a16:creationId xmlns:a16="http://schemas.microsoft.com/office/drawing/2014/main" id="{24133305-346F-FCD9-9EBA-F628B3AC43E7}"/>
              </a:ext>
            </a:extLst>
          </p:cNvPr>
          <p:cNvSpPr/>
          <p:nvPr/>
        </p:nvSpPr>
        <p:spPr>
          <a:xfrm>
            <a:off x="749808" y="2011680"/>
            <a:ext cx="411480" cy="411480"/>
          </a:xfrm>
          <a:prstGeom prst="ellipse">
            <a:avLst/>
          </a:prstGeom>
          <a:solidFill>
            <a:srgbClr val="F58220"/>
          </a:solidFill>
          <a:ln>
            <a:noFill/>
          </a:ln>
        </p:spPr>
        <p:txBody>
          <a:bodyPr/>
          <a:lstStyle/>
          <a:p>
            <a:endParaRPr lang="en-US"/>
          </a:p>
        </p:txBody>
      </p:sp>
      <p:sp>
        <p:nvSpPr>
          <p:cNvPr id="10" name="Text 15">
            <a:extLst>
              <a:ext uri="{FF2B5EF4-FFF2-40B4-BE49-F238E27FC236}">
                <a16:creationId xmlns:a16="http://schemas.microsoft.com/office/drawing/2014/main" id="{F661C4C8-C423-3887-7114-B2DAF9EB7274}"/>
              </a:ext>
            </a:extLst>
          </p:cNvPr>
          <p:cNvSpPr txBox="1"/>
          <p:nvPr/>
        </p:nvSpPr>
        <p:spPr>
          <a:xfrm>
            <a:off x="749808" y="2011680"/>
            <a:ext cx="411480" cy="411480"/>
          </a:xfrm>
          <a:prstGeom prst="rect">
            <a:avLst/>
          </a:prstGeom>
          <a:noFill/>
        </p:spPr>
        <p:txBody>
          <a:bodyPr wrap="square" lIns="0" tIns="0" rIns="0" bIns="0" rtlCol="0" anchor="ctr">
            <a:noAutofit/>
          </a:bodyPr>
          <a:lstStyle/>
          <a:p>
            <a:pPr marL="0" indent="0" algn="ctr">
              <a:buNone/>
            </a:pPr>
            <a:r>
              <a:rPr lang="en-US" sz="1300" b="1">
                <a:solidFill>
                  <a:srgbClr val="FFFFFF"/>
                </a:solidFill>
                <a:latin typeface="Roboto"/>
                <a:ea typeface="Roboto"/>
                <a:cs typeface="Roboto"/>
              </a:rPr>
              <a:t>1</a:t>
            </a:r>
          </a:p>
        </p:txBody>
      </p:sp>
      <p:sp>
        <p:nvSpPr>
          <p:cNvPr id="13" name="Icon circle 16">
            <a:extLst>
              <a:ext uri="{FF2B5EF4-FFF2-40B4-BE49-F238E27FC236}">
                <a16:creationId xmlns:a16="http://schemas.microsoft.com/office/drawing/2014/main" id="{7C94C639-6D87-42F3-B46E-A2FAC79F8616}"/>
              </a:ext>
            </a:extLst>
          </p:cNvPr>
          <p:cNvSpPr/>
          <p:nvPr/>
        </p:nvSpPr>
        <p:spPr>
          <a:xfrm>
            <a:off x="1335024" y="1952244"/>
            <a:ext cx="530352" cy="530352"/>
          </a:xfrm>
          <a:prstGeom prst="ellipse">
            <a:avLst/>
          </a:prstGeom>
          <a:solidFill>
            <a:srgbClr val="0B1F38"/>
          </a:solidFill>
          <a:ln>
            <a:noFill/>
          </a:ln>
        </p:spPr>
        <p:txBody>
          <a:bodyPr/>
          <a:lstStyle/>
          <a:p>
            <a:endParaRPr lang="en-US"/>
          </a:p>
        </p:txBody>
      </p:sp>
      <p:pic>
        <p:nvPicPr>
          <p:cNvPr id="17" name="Icon 17">
            <a:extLst>
              <a:ext uri="{FF2B5EF4-FFF2-40B4-BE49-F238E27FC236}">
                <a16:creationId xmlns:a16="http://schemas.microsoft.com/office/drawing/2014/main" id="{0ACD8478-67B5-9B06-B1EB-416EE63128AF}"/>
              </a:ext>
            </a:extLst>
          </p:cNvPr>
          <p:cNvPicPr>
            <a:picLocks noChangeAspect="1"/>
          </p:cNvPicPr>
          <p:nvPr/>
        </p:nvPicPr>
        <p:blipFill>
          <a:blip r:embed="rId3"/>
          <a:stretch>
            <a:fillRect/>
          </a:stretch>
        </p:blipFill>
        <p:spPr>
          <a:xfrm>
            <a:off x="1472916" y="2090136"/>
            <a:ext cx="254569" cy="254569"/>
          </a:xfrm>
          <a:prstGeom prst="rect">
            <a:avLst/>
          </a:prstGeom>
        </p:spPr>
      </p:pic>
      <p:sp>
        <p:nvSpPr>
          <p:cNvPr id="21" name="Text 18">
            <a:extLst>
              <a:ext uri="{FF2B5EF4-FFF2-40B4-BE49-F238E27FC236}">
                <a16:creationId xmlns:a16="http://schemas.microsoft.com/office/drawing/2014/main" id="{F6867AE3-B084-AB0A-943E-61E804B3A581}"/>
              </a:ext>
            </a:extLst>
          </p:cNvPr>
          <p:cNvSpPr txBox="1"/>
          <p:nvPr/>
        </p:nvSpPr>
        <p:spPr>
          <a:xfrm>
            <a:off x="2057400" y="1901952"/>
            <a:ext cx="4114800" cy="320040"/>
          </a:xfrm>
          <a:prstGeom prst="rect">
            <a:avLst/>
          </a:prstGeom>
          <a:noFill/>
        </p:spPr>
        <p:txBody>
          <a:bodyPr wrap="square" lIns="0" tIns="0" rIns="0" bIns="0" rtlCol="0" anchor="t">
            <a:noAutofit/>
          </a:bodyPr>
          <a:lstStyle/>
          <a:p>
            <a:pPr marL="0" indent="0" algn="l">
              <a:buNone/>
            </a:pPr>
            <a:r>
              <a:rPr lang="en-US" sz="1450" b="1">
                <a:solidFill>
                  <a:srgbClr val="0B1F38"/>
                </a:solidFill>
                <a:latin typeface="Roboto"/>
                <a:ea typeface="Roboto"/>
                <a:cs typeface="Roboto"/>
              </a:rPr>
              <a:t>Ask Otto</a:t>
            </a:r>
          </a:p>
        </p:txBody>
      </p:sp>
      <p:sp>
        <p:nvSpPr>
          <p:cNvPr id="26" name="Text 19">
            <a:extLst>
              <a:ext uri="{FF2B5EF4-FFF2-40B4-BE49-F238E27FC236}">
                <a16:creationId xmlns:a16="http://schemas.microsoft.com/office/drawing/2014/main" id="{C9291E50-E977-77B8-9673-69C939054547}"/>
              </a:ext>
            </a:extLst>
          </p:cNvPr>
          <p:cNvSpPr txBox="1"/>
          <p:nvPr/>
        </p:nvSpPr>
        <p:spPr>
          <a:xfrm>
            <a:off x="2057400" y="2212848"/>
            <a:ext cx="4114800" cy="411480"/>
          </a:xfrm>
          <a:prstGeom prst="rect">
            <a:avLst/>
          </a:prstGeom>
          <a:noFill/>
        </p:spPr>
        <p:txBody>
          <a:bodyPr wrap="square" lIns="0" tIns="0" rIns="0" bIns="0" rtlCol="0" anchor="t">
            <a:noAutofit/>
          </a:bodyPr>
          <a:lstStyle/>
          <a:p>
            <a:pPr marL="0" indent="0" algn="l">
              <a:buNone/>
            </a:pPr>
            <a:r>
              <a:rPr lang="en-US" sz="1150">
                <a:solidFill>
                  <a:srgbClr val="4A5563"/>
                </a:solidFill>
                <a:latin typeface="Roboto"/>
                <a:ea typeface="Roboto"/>
                <a:cs typeface="Roboto"/>
              </a:rPr>
              <a:t>Type your question and get an answer right away.</a:t>
            </a:r>
          </a:p>
        </p:txBody>
      </p:sp>
      <p:sp>
        <p:nvSpPr>
          <p:cNvPr id="30" name="Step card 20">
            <a:extLst>
              <a:ext uri="{FF2B5EF4-FFF2-40B4-BE49-F238E27FC236}">
                <a16:creationId xmlns:a16="http://schemas.microsoft.com/office/drawing/2014/main" id="{C8AE92A1-E720-EEAF-D22F-8C240FACF2B6}"/>
              </a:ext>
            </a:extLst>
          </p:cNvPr>
          <p:cNvSpPr/>
          <p:nvPr/>
        </p:nvSpPr>
        <p:spPr>
          <a:xfrm>
            <a:off x="548640" y="2807208"/>
            <a:ext cx="5760720" cy="868680"/>
          </a:xfrm>
          <a:prstGeom prst="roundRect">
            <a:avLst>
              <a:gd name="adj" fmla="val 10000"/>
            </a:avLst>
          </a:prstGeom>
          <a:solidFill>
            <a:srgbClr val="F4F7FB"/>
          </a:solidFill>
          <a:ln w="12700">
            <a:solidFill>
              <a:srgbClr val="DCE7F3"/>
            </a:solidFill>
          </a:ln>
        </p:spPr>
        <p:txBody>
          <a:bodyPr/>
          <a:lstStyle/>
          <a:p>
            <a:endParaRPr lang="en-US"/>
          </a:p>
        </p:txBody>
      </p:sp>
      <p:sp>
        <p:nvSpPr>
          <p:cNvPr id="34" name="Icon circle 21">
            <a:extLst>
              <a:ext uri="{FF2B5EF4-FFF2-40B4-BE49-F238E27FC236}">
                <a16:creationId xmlns:a16="http://schemas.microsoft.com/office/drawing/2014/main" id="{6C92D06F-937A-516E-ECCE-DC41CF63DF3D}"/>
              </a:ext>
            </a:extLst>
          </p:cNvPr>
          <p:cNvSpPr/>
          <p:nvPr/>
        </p:nvSpPr>
        <p:spPr>
          <a:xfrm>
            <a:off x="749808" y="3035808"/>
            <a:ext cx="411480" cy="411480"/>
          </a:xfrm>
          <a:prstGeom prst="ellipse">
            <a:avLst/>
          </a:prstGeom>
          <a:solidFill>
            <a:srgbClr val="0B1F38"/>
          </a:solidFill>
          <a:ln>
            <a:noFill/>
          </a:ln>
        </p:spPr>
        <p:txBody>
          <a:bodyPr/>
          <a:lstStyle/>
          <a:p>
            <a:endParaRPr lang="en-US"/>
          </a:p>
        </p:txBody>
      </p:sp>
      <p:sp>
        <p:nvSpPr>
          <p:cNvPr id="38" name="Text 22">
            <a:extLst>
              <a:ext uri="{FF2B5EF4-FFF2-40B4-BE49-F238E27FC236}">
                <a16:creationId xmlns:a16="http://schemas.microsoft.com/office/drawing/2014/main" id="{0EA90A07-5FA6-8B57-2275-44D6B8B2DE1B}"/>
              </a:ext>
            </a:extLst>
          </p:cNvPr>
          <p:cNvSpPr txBox="1"/>
          <p:nvPr/>
        </p:nvSpPr>
        <p:spPr>
          <a:xfrm>
            <a:off x="749808" y="3035808"/>
            <a:ext cx="411480" cy="411480"/>
          </a:xfrm>
          <a:prstGeom prst="rect">
            <a:avLst/>
          </a:prstGeom>
          <a:noFill/>
        </p:spPr>
        <p:txBody>
          <a:bodyPr wrap="square" lIns="0" tIns="0" rIns="0" bIns="0" rtlCol="0" anchor="ctr">
            <a:noAutofit/>
          </a:bodyPr>
          <a:lstStyle/>
          <a:p>
            <a:pPr marL="0" indent="0" algn="ctr">
              <a:buNone/>
            </a:pPr>
            <a:r>
              <a:rPr lang="en-US" sz="1300" b="1">
                <a:solidFill>
                  <a:srgbClr val="FFFFFF"/>
                </a:solidFill>
                <a:latin typeface="Roboto"/>
                <a:ea typeface="Roboto"/>
                <a:cs typeface="Roboto"/>
              </a:rPr>
              <a:t>2</a:t>
            </a:r>
          </a:p>
        </p:txBody>
      </p:sp>
      <p:sp>
        <p:nvSpPr>
          <p:cNvPr id="42" name="Icon circle 23">
            <a:extLst>
              <a:ext uri="{FF2B5EF4-FFF2-40B4-BE49-F238E27FC236}">
                <a16:creationId xmlns:a16="http://schemas.microsoft.com/office/drawing/2014/main" id="{12FDEA7A-B33A-CC2A-2E4B-CFBCA043A044}"/>
              </a:ext>
            </a:extLst>
          </p:cNvPr>
          <p:cNvSpPr/>
          <p:nvPr/>
        </p:nvSpPr>
        <p:spPr>
          <a:xfrm>
            <a:off x="1335024" y="2976372"/>
            <a:ext cx="530352" cy="530352"/>
          </a:xfrm>
          <a:prstGeom prst="ellipse">
            <a:avLst/>
          </a:prstGeom>
          <a:solidFill>
            <a:srgbClr val="0B1F38"/>
          </a:solidFill>
          <a:ln>
            <a:noFill/>
          </a:ln>
        </p:spPr>
        <p:txBody>
          <a:bodyPr/>
          <a:lstStyle/>
          <a:p>
            <a:endParaRPr lang="en-US"/>
          </a:p>
        </p:txBody>
      </p:sp>
      <p:pic>
        <p:nvPicPr>
          <p:cNvPr id="46" name="Icon 24">
            <a:extLst>
              <a:ext uri="{FF2B5EF4-FFF2-40B4-BE49-F238E27FC236}">
                <a16:creationId xmlns:a16="http://schemas.microsoft.com/office/drawing/2014/main" id="{02D4608B-78B3-3001-B03F-139BCCCE8ECE}"/>
              </a:ext>
            </a:extLst>
          </p:cNvPr>
          <p:cNvPicPr>
            <a:picLocks noChangeAspect="1"/>
          </p:cNvPicPr>
          <p:nvPr/>
        </p:nvPicPr>
        <p:blipFill>
          <a:blip r:embed="rId4"/>
          <a:stretch>
            <a:fillRect/>
          </a:stretch>
        </p:blipFill>
        <p:spPr>
          <a:xfrm>
            <a:off x="1472916" y="3114264"/>
            <a:ext cx="254569" cy="254569"/>
          </a:xfrm>
          <a:prstGeom prst="rect">
            <a:avLst/>
          </a:prstGeom>
        </p:spPr>
      </p:pic>
      <p:sp>
        <p:nvSpPr>
          <p:cNvPr id="50" name="Text 25">
            <a:extLst>
              <a:ext uri="{FF2B5EF4-FFF2-40B4-BE49-F238E27FC236}">
                <a16:creationId xmlns:a16="http://schemas.microsoft.com/office/drawing/2014/main" id="{CD61A031-4F5B-6EF3-922B-7CE0B0293A6A}"/>
              </a:ext>
            </a:extLst>
          </p:cNvPr>
          <p:cNvSpPr txBox="1"/>
          <p:nvPr/>
        </p:nvSpPr>
        <p:spPr>
          <a:xfrm>
            <a:off x="2057400" y="2926080"/>
            <a:ext cx="4114800" cy="320040"/>
          </a:xfrm>
          <a:prstGeom prst="rect">
            <a:avLst/>
          </a:prstGeom>
          <a:noFill/>
        </p:spPr>
        <p:txBody>
          <a:bodyPr wrap="square" lIns="0" tIns="0" rIns="0" bIns="0" rtlCol="0" anchor="t">
            <a:noAutofit/>
          </a:bodyPr>
          <a:lstStyle/>
          <a:p>
            <a:pPr marL="0" indent="0" algn="l">
              <a:buNone/>
            </a:pPr>
            <a:r>
              <a:rPr lang="en-US" sz="1450" b="1">
                <a:solidFill>
                  <a:srgbClr val="0B1F38"/>
                </a:solidFill>
                <a:latin typeface="Roboto"/>
                <a:ea typeface="Roboto"/>
                <a:cs typeface="Roboto"/>
              </a:rPr>
              <a:t>Escalate to a case</a:t>
            </a:r>
          </a:p>
        </p:txBody>
      </p:sp>
      <p:sp>
        <p:nvSpPr>
          <p:cNvPr id="54" name="Text 26">
            <a:extLst>
              <a:ext uri="{FF2B5EF4-FFF2-40B4-BE49-F238E27FC236}">
                <a16:creationId xmlns:a16="http://schemas.microsoft.com/office/drawing/2014/main" id="{D2E83CB6-E391-5A63-03D1-B9C3EC48A61B}"/>
              </a:ext>
            </a:extLst>
          </p:cNvPr>
          <p:cNvSpPr txBox="1"/>
          <p:nvPr/>
        </p:nvSpPr>
        <p:spPr>
          <a:xfrm>
            <a:off x="2057400" y="3236976"/>
            <a:ext cx="4114800" cy="411480"/>
          </a:xfrm>
          <a:prstGeom prst="rect">
            <a:avLst/>
          </a:prstGeom>
          <a:noFill/>
        </p:spPr>
        <p:txBody>
          <a:bodyPr wrap="square" lIns="0" tIns="0" rIns="0" bIns="0" rtlCol="0" anchor="t">
            <a:noAutofit/>
          </a:bodyPr>
          <a:lstStyle/>
          <a:p>
            <a:pPr marL="0" indent="0" algn="l">
              <a:buNone/>
            </a:pPr>
            <a:r>
              <a:rPr lang="en-US" sz="1150">
                <a:solidFill>
                  <a:srgbClr val="4A5563"/>
                </a:solidFill>
                <a:latin typeface="Roboto"/>
                <a:ea typeface="Roboto"/>
                <a:cs typeface="Roboto"/>
              </a:rPr>
              <a:t>If Otto can’t answer your question, escalate it to create a support case.</a:t>
            </a:r>
          </a:p>
        </p:txBody>
      </p:sp>
      <p:sp>
        <p:nvSpPr>
          <p:cNvPr id="58" name="Step card 27">
            <a:extLst>
              <a:ext uri="{FF2B5EF4-FFF2-40B4-BE49-F238E27FC236}">
                <a16:creationId xmlns:a16="http://schemas.microsoft.com/office/drawing/2014/main" id="{0CCEDB86-766D-0DFB-5D8B-E0BE42F160B0}"/>
              </a:ext>
            </a:extLst>
          </p:cNvPr>
          <p:cNvSpPr/>
          <p:nvPr/>
        </p:nvSpPr>
        <p:spPr>
          <a:xfrm>
            <a:off x="548640" y="3831336"/>
            <a:ext cx="5760720" cy="868680"/>
          </a:xfrm>
          <a:prstGeom prst="roundRect">
            <a:avLst>
              <a:gd name="adj" fmla="val 10000"/>
            </a:avLst>
          </a:prstGeom>
          <a:solidFill>
            <a:srgbClr val="F4F7FB"/>
          </a:solidFill>
          <a:ln w="12700">
            <a:solidFill>
              <a:srgbClr val="DCE7F3"/>
            </a:solidFill>
          </a:ln>
        </p:spPr>
        <p:txBody>
          <a:bodyPr/>
          <a:lstStyle/>
          <a:p>
            <a:endParaRPr lang="en-US"/>
          </a:p>
        </p:txBody>
      </p:sp>
      <p:sp>
        <p:nvSpPr>
          <p:cNvPr id="62" name="Icon circle 28">
            <a:extLst>
              <a:ext uri="{FF2B5EF4-FFF2-40B4-BE49-F238E27FC236}">
                <a16:creationId xmlns:a16="http://schemas.microsoft.com/office/drawing/2014/main" id="{C8D84102-841B-A706-1656-4D0D66BE3EFA}"/>
              </a:ext>
            </a:extLst>
          </p:cNvPr>
          <p:cNvSpPr/>
          <p:nvPr/>
        </p:nvSpPr>
        <p:spPr>
          <a:xfrm>
            <a:off x="749808" y="4059936"/>
            <a:ext cx="411480" cy="411480"/>
          </a:xfrm>
          <a:prstGeom prst="ellipse">
            <a:avLst/>
          </a:prstGeom>
          <a:solidFill>
            <a:srgbClr val="0B1F38"/>
          </a:solidFill>
          <a:ln>
            <a:noFill/>
          </a:ln>
        </p:spPr>
        <p:txBody>
          <a:bodyPr/>
          <a:lstStyle/>
          <a:p>
            <a:endParaRPr lang="en-US"/>
          </a:p>
        </p:txBody>
      </p:sp>
      <p:sp>
        <p:nvSpPr>
          <p:cNvPr id="66" name="Text 29">
            <a:extLst>
              <a:ext uri="{FF2B5EF4-FFF2-40B4-BE49-F238E27FC236}">
                <a16:creationId xmlns:a16="http://schemas.microsoft.com/office/drawing/2014/main" id="{027DE1E2-C5A4-9DA0-370A-2A2D118959E8}"/>
              </a:ext>
            </a:extLst>
          </p:cNvPr>
          <p:cNvSpPr txBox="1"/>
          <p:nvPr/>
        </p:nvSpPr>
        <p:spPr>
          <a:xfrm>
            <a:off x="749808" y="4059936"/>
            <a:ext cx="411480" cy="411480"/>
          </a:xfrm>
          <a:prstGeom prst="rect">
            <a:avLst/>
          </a:prstGeom>
          <a:noFill/>
        </p:spPr>
        <p:txBody>
          <a:bodyPr wrap="square" lIns="0" tIns="0" rIns="0" bIns="0" rtlCol="0" anchor="ctr">
            <a:noAutofit/>
          </a:bodyPr>
          <a:lstStyle/>
          <a:p>
            <a:pPr marL="0" indent="0" algn="ctr">
              <a:buNone/>
            </a:pPr>
            <a:r>
              <a:rPr lang="en-US" sz="1300" b="1">
                <a:solidFill>
                  <a:srgbClr val="FFFFFF"/>
                </a:solidFill>
                <a:latin typeface="Roboto"/>
                <a:ea typeface="Roboto"/>
                <a:cs typeface="Roboto"/>
              </a:rPr>
              <a:t>3</a:t>
            </a:r>
          </a:p>
        </p:txBody>
      </p:sp>
      <p:sp>
        <p:nvSpPr>
          <p:cNvPr id="70" name="Icon circle 30">
            <a:extLst>
              <a:ext uri="{FF2B5EF4-FFF2-40B4-BE49-F238E27FC236}">
                <a16:creationId xmlns:a16="http://schemas.microsoft.com/office/drawing/2014/main" id="{E9B8FCE6-BA05-AF2C-1C20-A5183DF80F5F}"/>
              </a:ext>
            </a:extLst>
          </p:cNvPr>
          <p:cNvSpPr/>
          <p:nvPr/>
        </p:nvSpPr>
        <p:spPr>
          <a:xfrm>
            <a:off x="1335024" y="4000500"/>
            <a:ext cx="530352" cy="530352"/>
          </a:xfrm>
          <a:prstGeom prst="ellipse">
            <a:avLst/>
          </a:prstGeom>
          <a:solidFill>
            <a:srgbClr val="0B1F38"/>
          </a:solidFill>
          <a:ln>
            <a:noFill/>
          </a:ln>
        </p:spPr>
        <p:txBody>
          <a:bodyPr/>
          <a:lstStyle/>
          <a:p>
            <a:endParaRPr lang="en-US"/>
          </a:p>
        </p:txBody>
      </p:sp>
      <p:pic>
        <p:nvPicPr>
          <p:cNvPr id="74" name="Icon 31">
            <a:extLst>
              <a:ext uri="{FF2B5EF4-FFF2-40B4-BE49-F238E27FC236}">
                <a16:creationId xmlns:a16="http://schemas.microsoft.com/office/drawing/2014/main" id="{58D38E86-23C0-89FD-20F6-5B86F38FDF80}"/>
              </a:ext>
            </a:extLst>
          </p:cNvPr>
          <p:cNvPicPr>
            <a:picLocks noChangeAspect="1"/>
          </p:cNvPicPr>
          <p:nvPr/>
        </p:nvPicPr>
        <p:blipFill>
          <a:blip r:embed="rId5"/>
          <a:stretch>
            <a:fillRect/>
          </a:stretch>
        </p:blipFill>
        <p:spPr>
          <a:xfrm>
            <a:off x="1472916" y="4138392"/>
            <a:ext cx="254569" cy="254569"/>
          </a:xfrm>
          <a:prstGeom prst="rect">
            <a:avLst/>
          </a:prstGeom>
        </p:spPr>
      </p:pic>
      <p:sp>
        <p:nvSpPr>
          <p:cNvPr id="78" name="Text 32">
            <a:extLst>
              <a:ext uri="{FF2B5EF4-FFF2-40B4-BE49-F238E27FC236}">
                <a16:creationId xmlns:a16="http://schemas.microsoft.com/office/drawing/2014/main" id="{C713FAA2-DE85-5FF3-042A-6504A42F10D4}"/>
              </a:ext>
            </a:extLst>
          </p:cNvPr>
          <p:cNvSpPr txBox="1"/>
          <p:nvPr/>
        </p:nvSpPr>
        <p:spPr>
          <a:xfrm>
            <a:off x="2057400" y="3950208"/>
            <a:ext cx="4114800" cy="320040"/>
          </a:xfrm>
          <a:prstGeom prst="rect">
            <a:avLst/>
          </a:prstGeom>
          <a:noFill/>
        </p:spPr>
        <p:txBody>
          <a:bodyPr wrap="square" lIns="0" tIns="0" rIns="0" bIns="0" rtlCol="0" anchor="t">
            <a:noAutofit/>
          </a:bodyPr>
          <a:lstStyle/>
          <a:p>
            <a:pPr marL="0" indent="0" algn="l">
              <a:buNone/>
            </a:pPr>
            <a:r>
              <a:rPr lang="en-US" sz="1450" b="1">
                <a:solidFill>
                  <a:srgbClr val="0B1F38"/>
                </a:solidFill>
                <a:latin typeface="Roboto"/>
                <a:ea typeface="Roboto"/>
                <a:cs typeface="Roboto"/>
              </a:rPr>
              <a:t>A support rep gets back to you</a:t>
            </a:r>
          </a:p>
        </p:txBody>
      </p:sp>
      <p:sp>
        <p:nvSpPr>
          <p:cNvPr id="82" name="Text 33">
            <a:extLst>
              <a:ext uri="{FF2B5EF4-FFF2-40B4-BE49-F238E27FC236}">
                <a16:creationId xmlns:a16="http://schemas.microsoft.com/office/drawing/2014/main" id="{0410745B-909F-B241-E0F0-DB2DD82850AB}"/>
              </a:ext>
            </a:extLst>
          </p:cNvPr>
          <p:cNvSpPr txBox="1"/>
          <p:nvPr/>
        </p:nvSpPr>
        <p:spPr>
          <a:xfrm>
            <a:off x="2057400" y="4261104"/>
            <a:ext cx="4114800" cy="411480"/>
          </a:xfrm>
          <a:prstGeom prst="rect">
            <a:avLst/>
          </a:prstGeom>
          <a:noFill/>
        </p:spPr>
        <p:txBody>
          <a:bodyPr wrap="square" lIns="0" tIns="0" rIns="0" bIns="0" rtlCol="0" anchor="t">
            <a:noAutofit/>
          </a:bodyPr>
          <a:lstStyle/>
          <a:p>
            <a:pPr marL="0" indent="0" algn="l">
              <a:buNone/>
            </a:pPr>
            <a:r>
              <a:rPr lang="en-US" sz="1150">
                <a:solidFill>
                  <a:srgbClr val="4A5563"/>
                </a:solidFill>
                <a:latin typeface="Roboto"/>
                <a:ea typeface="Roboto"/>
                <a:cs typeface="Roboto"/>
              </a:rPr>
              <a:t>A Customer Support representative follows up with you by email or phone.</a:t>
            </a:r>
          </a:p>
        </p:txBody>
      </p:sp>
      <p:sp>
        <p:nvSpPr>
          <p:cNvPr id="86" name="Note band 34">
            <a:extLst>
              <a:ext uri="{FF2B5EF4-FFF2-40B4-BE49-F238E27FC236}">
                <a16:creationId xmlns:a16="http://schemas.microsoft.com/office/drawing/2014/main" id="{687C04BE-86EA-4A6C-CCAF-3FDD2BC86F0C}"/>
              </a:ext>
            </a:extLst>
          </p:cNvPr>
          <p:cNvSpPr/>
          <p:nvPr/>
        </p:nvSpPr>
        <p:spPr>
          <a:xfrm>
            <a:off x="548640" y="4873752"/>
            <a:ext cx="5760720" cy="548640"/>
          </a:xfrm>
          <a:prstGeom prst="roundRect">
            <a:avLst>
              <a:gd name="adj" fmla="val 15000"/>
            </a:avLst>
          </a:prstGeom>
          <a:solidFill>
            <a:srgbClr val="EAF2FB"/>
          </a:solidFill>
          <a:ln w="12700">
            <a:solidFill>
              <a:srgbClr val="DCE7F3"/>
            </a:solidFill>
          </a:ln>
        </p:spPr>
        <p:txBody>
          <a:bodyPr/>
          <a:lstStyle/>
          <a:p>
            <a:endParaRPr lang="en-US"/>
          </a:p>
        </p:txBody>
      </p:sp>
      <p:sp>
        <p:nvSpPr>
          <p:cNvPr id="88" name="Icon circle 35">
            <a:extLst>
              <a:ext uri="{FF2B5EF4-FFF2-40B4-BE49-F238E27FC236}">
                <a16:creationId xmlns:a16="http://schemas.microsoft.com/office/drawing/2014/main" id="{741BDFD1-C624-4D08-53A4-B29322B4F928}"/>
              </a:ext>
            </a:extLst>
          </p:cNvPr>
          <p:cNvSpPr/>
          <p:nvPr/>
        </p:nvSpPr>
        <p:spPr>
          <a:xfrm>
            <a:off x="694944" y="4974336"/>
            <a:ext cx="347472" cy="347472"/>
          </a:xfrm>
          <a:prstGeom prst="ellipse">
            <a:avLst/>
          </a:prstGeom>
          <a:solidFill>
            <a:srgbClr val="3773BC"/>
          </a:solidFill>
          <a:ln>
            <a:noFill/>
          </a:ln>
        </p:spPr>
        <p:txBody>
          <a:bodyPr/>
          <a:lstStyle/>
          <a:p>
            <a:endParaRPr lang="en-US"/>
          </a:p>
        </p:txBody>
      </p:sp>
      <p:pic>
        <p:nvPicPr>
          <p:cNvPr id="90" name="Icon 36">
            <a:extLst>
              <a:ext uri="{FF2B5EF4-FFF2-40B4-BE49-F238E27FC236}">
                <a16:creationId xmlns:a16="http://schemas.microsoft.com/office/drawing/2014/main" id="{61BA7A52-5706-45CE-9A92-847E57F889B8}"/>
              </a:ext>
            </a:extLst>
          </p:cNvPr>
          <p:cNvPicPr>
            <a:picLocks noChangeAspect="1"/>
          </p:cNvPicPr>
          <p:nvPr/>
        </p:nvPicPr>
        <p:blipFill>
          <a:blip r:embed="rId6"/>
          <a:stretch>
            <a:fillRect/>
          </a:stretch>
        </p:blipFill>
        <p:spPr>
          <a:xfrm>
            <a:off x="785287" y="5064679"/>
            <a:ext cx="166787" cy="166787"/>
          </a:xfrm>
          <a:prstGeom prst="rect">
            <a:avLst/>
          </a:prstGeom>
        </p:spPr>
      </p:pic>
      <p:sp>
        <p:nvSpPr>
          <p:cNvPr id="92" name="Text 37">
            <a:extLst>
              <a:ext uri="{FF2B5EF4-FFF2-40B4-BE49-F238E27FC236}">
                <a16:creationId xmlns:a16="http://schemas.microsoft.com/office/drawing/2014/main" id="{C88F846A-3810-9951-65CA-3075C7598064}"/>
              </a:ext>
            </a:extLst>
          </p:cNvPr>
          <p:cNvSpPr txBox="1"/>
          <p:nvPr/>
        </p:nvSpPr>
        <p:spPr>
          <a:xfrm>
            <a:off x="1188720" y="4873752"/>
            <a:ext cx="5029200" cy="548640"/>
          </a:xfrm>
          <a:prstGeom prst="rect">
            <a:avLst/>
          </a:prstGeom>
          <a:noFill/>
        </p:spPr>
        <p:txBody>
          <a:bodyPr wrap="square" lIns="0" tIns="0" rIns="0" bIns="0" rtlCol="0" anchor="ctr">
            <a:noAutofit/>
          </a:bodyPr>
          <a:lstStyle/>
          <a:p>
            <a:pPr marL="0" indent="0" algn="l">
              <a:buNone/>
            </a:pPr>
            <a:r>
              <a:rPr lang="en-US" sz="1150" b="1">
                <a:solidFill>
                  <a:srgbClr val="0B1F38"/>
                </a:solidFill>
                <a:latin typeface="Roboto"/>
                <a:ea typeface="Roboto"/>
                <a:cs typeface="Roboto"/>
              </a:rPr>
              <a:t>Otto doesn’t replace our support team </a:t>
            </a:r>
            <a:r>
              <a:rPr lang="en-US" sz="1150">
                <a:solidFill>
                  <a:srgbClr val="1A1A1A"/>
                </a:solidFill>
                <a:latin typeface="Roboto"/>
                <a:ea typeface="Roboto"/>
                <a:cs typeface="Roboto"/>
              </a:rPr>
              <a:t>— they’re always available to you.</a:t>
            </a:r>
          </a:p>
        </p:txBody>
      </p:sp>
      <p:sp>
        <p:nvSpPr>
          <p:cNvPr id="94" name="Screenshot frame 38">
            <a:extLst>
              <a:ext uri="{FF2B5EF4-FFF2-40B4-BE49-F238E27FC236}">
                <a16:creationId xmlns:a16="http://schemas.microsoft.com/office/drawing/2014/main" id="{889DBFAE-5743-1F24-14D7-B5DAD1FD557E}"/>
              </a:ext>
            </a:extLst>
          </p:cNvPr>
          <p:cNvSpPr/>
          <p:nvPr/>
        </p:nvSpPr>
        <p:spPr>
          <a:xfrm>
            <a:off x="6532853" y="1728216"/>
            <a:ext cx="2725982" cy="3127248"/>
          </a:xfrm>
          <a:prstGeom prst="roundRect">
            <a:avLst>
              <a:gd name="adj" fmla="val 2000"/>
            </a:avLst>
          </a:prstGeom>
          <a:solidFill>
            <a:srgbClr val="FFFFFF"/>
          </a:solidFill>
          <a:ln w="12700">
            <a:solidFill>
              <a:srgbClr val="C6D3E2"/>
            </a:solidFill>
          </a:ln>
        </p:spPr>
        <p:txBody>
          <a:bodyPr/>
          <a:lstStyle/>
          <a:p>
            <a:endParaRPr lang="en-US"/>
          </a:p>
        </p:txBody>
      </p:sp>
      <p:pic>
        <p:nvPicPr>
          <p:cNvPr id="96" name="Example Otto conversation 1 39">
            <a:extLst>
              <a:ext uri="{FF2B5EF4-FFF2-40B4-BE49-F238E27FC236}">
                <a16:creationId xmlns:a16="http://schemas.microsoft.com/office/drawing/2014/main" id="{CDA1CDE7-41BF-33DB-5280-A86E1E088912}"/>
              </a:ext>
            </a:extLst>
          </p:cNvPr>
          <p:cNvPicPr>
            <a:picLocks noChangeAspect="1"/>
          </p:cNvPicPr>
          <p:nvPr/>
        </p:nvPicPr>
        <p:blipFill>
          <a:blip r:embed="rId7"/>
          <a:stretch>
            <a:fillRect/>
          </a:stretch>
        </p:blipFill>
        <p:spPr>
          <a:xfrm>
            <a:off x="6587717" y="1783080"/>
            <a:ext cx="2616254" cy="3017520"/>
          </a:xfrm>
          <a:prstGeom prst="rect">
            <a:avLst/>
          </a:prstGeom>
        </p:spPr>
      </p:pic>
      <p:sp>
        <p:nvSpPr>
          <p:cNvPr id="98" name="Screenshot frame 40">
            <a:extLst>
              <a:ext uri="{FF2B5EF4-FFF2-40B4-BE49-F238E27FC236}">
                <a16:creationId xmlns:a16="http://schemas.microsoft.com/office/drawing/2014/main" id="{3BAB6AC6-0F2E-13B1-8313-29EFE8CD5B5D}"/>
              </a:ext>
            </a:extLst>
          </p:cNvPr>
          <p:cNvSpPr/>
          <p:nvPr/>
        </p:nvSpPr>
        <p:spPr>
          <a:xfrm>
            <a:off x="9363456" y="1728216"/>
            <a:ext cx="2322576" cy="3127248"/>
          </a:xfrm>
          <a:prstGeom prst="roundRect">
            <a:avLst>
              <a:gd name="adj" fmla="val 2000"/>
            </a:avLst>
          </a:prstGeom>
          <a:solidFill>
            <a:srgbClr val="FFFFFF"/>
          </a:solidFill>
          <a:ln w="12700">
            <a:solidFill>
              <a:srgbClr val="C6D3E2"/>
            </a:solidFill>
          </a:ln>
        </p:spPr>
        <p:txBody>
          <a:bodyPr/>
          <a:lstStyle/>
          <a:p>
            <a:endParaRPr lang="en-US"/>
          </a:p>
        </p:txBody>
      </p:sp>
      <p:pic>
        <p:nvPicPr>
          <p:cNvPr id="100" name="Example Otto conversation 2 41">
            <a:extLst>
              <a:ext uri="{FF2B5EF4-FFF2-40B4-BE49-F238E27FC236}">
                <a16:creationId xmlns:a16="http://schemas.microsoft.com/office/drawing/2014/main" id="{E1B01BBE-9083-2B79-C7E8-BFD7BF372FBA}"/>
              </a:ext>
            </a:extLst>
          </p:cNvPr>
          <p:cNvPicPr>
            <a:picLocks noChangeAspect="1"/>
          </p:cNvPicPr>
          <p:nvPr/>
        </p:nvPicPr>
        <p:blipFill>
          <a:blip r:embed="rId8"/>
          <a:stretch>
            <a:fillRect/>
          </a:stretch>
        </p:blipFill>
        <p:spPr>
          <a:xfrm>
            <a:off x="9418320" y="1783080"/>
            <a:ext cx="2212848" cy="3017520"/>
          </a:xfrm>
          <a:prstGeom prst="rect">
            <a:avLst/>
          </a:prstGeom>
        </p:spPr>
      </p:pic>
      <p:sp>
        <p:nvSpPr>
          <p:cNvPr id="102" name="Text 42">
            <a:extLst>
              <a:ext uri="{FF2B5EF4-FFF2-40B4-BE49-F238E27FC236}">
                <a16:creationId xmlns:a16="http://schemas.microsoft.com/office/drawing/2014/main" id="{FB9D4488-0320-9476-86C8-C3FC380F8B56}"/>
              </a:ext>
            </a:extLst>
          </p:cNvPr>
          <p:cNvSpPr txBox="1"/>
          <p:nvPr/>
        </p:nvSpPr>
        <p:spPr>
          <a:xfrm>
            <a:off x="6583680" y="4965192"/>
            <a:ext cx="4846320" cy="274320"/>
          </a:xfrm>
          <a:prstGeom prst="rect">
            <a:avLst/>
          </a:prstGeom>
          <a:noFill/>
        </p:spPr>
        <p:txBody>
          <a:bodyPr wrap="square" lIns="0" tIns="0" rIns="0" bIns="0" rtlCol="0" anchor="t">
            <a:noAutofit/>
          </a:bodyPr>
          <a:lstStyle/>
          <a:p>
            <a:pPr marL="0" indent="0" algn="ctr">
              <a:buNone/>
            </a:pPr>
            <a:r>
              <a:rPr lang="en-US" sz="1000" i="1">
                <a:solidFill>
                  <a:srgbClr val="4A5563"/>
                </a:solidFill>
                <a:latin typeface="Roboto"/>
                <a:ea typeface="Roboto"/>
                <a:cs typeface="Roboto"/>
              </a:rPr>
              <a:t>Real questions answered by Otto</a:t>
            </a:r>
          </a:p>
        </p:txBody>
      </p:sp>
    </p:spTree>
    <p:extLst>
      <p:ext uri="{BB962C8B-B14F-4D97-AF65-F5344CB8AC3E}">
        <p14:creationId xmlns:p14="http://schemas.microsoft.com/office/powerpoint/2010/main" val="141332849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 12">
    <p:spTree>
      <p:nvGrpSpPr>
        <p:cNvPr id="1" name=""/>
        <p:cNvGrpSpPr/>
        <p:nvPr/>
      </p:nvGrpSpPr>
      <p:grpSpPr>
        <a:xfrm>
          <a:off x="0" y="0"/>
          <a:ext cx="0" cy="0"/>
          <a:chOff x="0" y="0"/>
          <a:chExt cx="0" cy="0"/>
        </a:xfrm>
      </p:grpSpPr>
      <p:sp>
        <p:nvSpPr>
          <p:cNvPr id="2" name="Text 0"/>
          <p:cNvSpPr>
            <a:spLocks noGrp="1"/>
          </p:cNvSpPr>
          <p:nvPr>
            <p:ph type="body" idx="101" hasCustomPrompt="1"/>
          </p:nvPr>
        </p:nvSpPr>
        <p:spPr>
          <a:xfrm>
            <a:off x="731520" y="1828800"/>
            <a:ext cx="9144000" cy="457200"/>
          </a:xfrm>
          <a:prstGeom prst="rect">
            <a:avLst/>
          </a:prstGeom>
          <a:noFill/>
          <a:ln/>
        </p:spPr>
        <p:txBody>
          <a:bodyPr wrap="square" lIns="0" tIns="0" rIns="0" bIns="0" rtlCol="0" anchor="ctr"/>
          <a:lstStyle/>
          <a:p>
            <a:pPr marL="0" indent="0">
              <a:buNone/>
            </a:pPr>
            <a:r>
              <a:rPr lang="en-US" sz="1800" b="1" kern="0" spc="600">
                <a:solidFill>
                  <a:schemeClr val="accent3"/>
                </a:solidFill>
                <a:latin typeface="Roboto" pitchFamily="34" charset="0"/>
                <a:ea typeface="Roboto" pitchFamily="34" charset="-122"/>
                <a:cs typeface="Roboto" pitchFamily="34" charset="-120"/>
              </a:rPr>
              <a:t>PART 3 · ADVOCATE</a:t>
            </a:r>
            <a:endParaRPr lang="en-US" sz="1800"/>
          </a:p>
        </p:txBody>
      </p:sp>
      <p:sp>
        <p:nvSpPr>
          <p:cNvPr id="3" name="Text 0"/>
          <p:cNvSpPr>
            <a:spLocks noGrp="1"/>
          </p:cNvSpPr>
          <p:nvPr>
            <p:ph type="title" idx="102" hasCustomPrompt="1"/>
          </p:nvPr>
        </p:nvSpPr>
        <p:spPr>
          <a:xfrm>
            <a:off x="731520" y="2331720"/>
            <a:ext cx="10515600" cy="1280160"/>
          </a:xfrm>
          <a:prstGeom prst="rect">
            <a:avLst/>
          </a:prstGeom>
          <a:noFill/>
          <a:ln/>
        </p:spPr>
        <p:txBody>
          <a:bodyPr wrap="square" lIns="0" tIns="0" rIns="0" bIns="0" rtlCol="0" anchor="t"/>
          <a:lstStyle/>
          <a:p>
            <a:pPr marL="0" indent="0" algn="l">
              <a:buNone/>
            </a:pPr>
            <a:r>
              <a:rPr lang="en-US" sz="5400" b="1">
                <a:solidFill>
                  <a:schemeClr val="bg1"/>
                </a:solidFill>
                <a:latin typeface="Syne" pitchFamily="34" charset="0"/>
                <a:ea typeface="Syne" pitchFamily="34" charset="-122"/>
                <a:cs typeface="Syne" pitchFamily="34" charset="-120"/>
              </a:rPr>
              <a:t>Be Your Own Hype Person</a:t>
            </a:r>
            <a:endParaRPr lang="en-US" sz="5400"/>
          </a:p>
        </p:txBody>
      </p:sp>
      <p:sp>
        <p:nvSpPr>
          <p:cNvPr id="25" name="Slide Number Placeholder 0"/>
          <p:cNvSpPr>
            <a:spLocks noGrp="1"/>
          </p:cNvSpPr>
          <p:nvPr>
            <p:ph type="sldNum" sz="quarter" idx="4294967295"/>
          </p:nvPr>
        </p:nvSpPr>
        <p:spPr>
          <a:xfrm>
            <a:off x="11094415" y="6355080"/>
            <a:ext cx="548640" cy="320040"/>
          </a:xfrm>
          <a:prstGeom prst="rect">
            <a:avLst/>
          </a:prstGeom>
          <a:extLst>
            <a:ext uri="{C572A759-6A51-4108-AA02-DFA0A04FC94B}">
              <ma14:wrappingTextBoxFlag xmlns:ma14="http://schemas.microsoft.com/office/mac/drawingml/2011/main" xmlns="" val="0"/>
            </a:ext>
          </a:extLst>
        </p:spPr>
        <p:txBody>
          <a:bodyPr/>
          <a:lstStyle>
            <a:lvl1pPr>
              <a:defRPr sz="1100">
                <a:solidFill>
                  <a:srgbClr val="818182"/>
                </a:solidFill>
                <a:latin typeface="Roboto"/>
                <a:ea typeface="Roboto"/>
                <a:cs typeface="Roboto"/>
              </a:defRPr>
            </a:lvl1pPr>
          </a:lstStyle>
          <a:p>
            <a:pPr algn="r"/>
            <a:fld id="{F7021451-1387-4CA6-816F-3879F97B5CBC}" type="slidenum">
              <a:rPr lang="en-US" b="0"/>
              <a:t>18</a:t>
            </a:fld>
            <a:endParaRPr lang="en-US"/>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 13">
    <p:spTree>
      <p:nvGrpSpPr>
        <p:cNvPr id="1" name=""/>
        <p:cNvGrpSpPr/>
        <p:nvPr/>
      </p:nvGrpSpPr>
      <p:grpSpPr>
        <a:xfrm>
          <a:off x="0" y="0"/>
          <a:ext cx="0" cy="0"/>
          <a:chOff x="0" y="0"/>
          <a:chExt cx="0" cy="0"/>
        </a:xfrm>
      </p:grpSpPr>
      <p:sp>
        <p:nvSpPr>
          <p:cNvPr id="2" name="Text 1"/>
          <p:cNvSpPr>
            <a:spLocks noGrp="1"/>
          </p:cNvSpPr>
          <p:nvPr>
            <p:ph type="body" idx="103" hasCustomPrompt="1"/>
          </p:nvPr>
        </p:nvSpPr>
        <p:spPr>
          <a:xfrm>
            <a:off x="548640" y="365760"/>
            <a:ext cx="8229600" cy="320040"/>
          </a:xfrm>
          <a:prstGeom prst="rect">
            <a:avLst/>
          </a:prstGeom>
          <a:noFill/>
          <a:ln/>
        </p:spPr>
        <p:txBody>
          <a:bodyPr wrap="square" lIns="0" tIns="0" rIns="0" bIns="0" rtlCol="0" anchor="ctr"/>
          <a:lstStyle/>
          <a:p>
            <a:pPr marL="0" indent="0">
              <a:buNone/>
            </a:pPr>
            <a:r>
              <a:rPr lang="en-US" sz="1300" b="1" kern="0" spc="400">
                <a:solidFill>
                  <a:schemeClr val="accent3"/>
                </a:solidFill>
                <a:latin typeface="Roboto" pitchFamily="34" charset="0"/>
                <a:ea typeface="Roboto" pitchFamily="34" charset="-122"/>
                <a:cs typeface="Roboto" pitchFamily="34" charset="-120"/>
              </a:rPr>
              <a:t>KNOW YOUR AUDIENCE</a:t>
            </a:r>
            <a:endParaRPr lang="en-US" sz="1300"/>
          </a:p>
        </p:txBody>
      </p:sp>
      <p:sp>
        <p:nvSpPr>
          <p:cNvPr id="3" name="Text 1"/>
          <p:cNvSpPr>
            <a:spLocks noGrp="1"/>
          </p:cNvSpPr>
          <p:nvPr>
            <p:ph type="title" idx="104" hasCustomPrompt="1"/>
          </p:nvPr>
        </p:nvSpPr>
        <p:spPr>
          <a:xfrm>
            <a:off x="548640" y="713232"/>
            <a:ext cx="9601200" cy="777240"/>
          </a:xfrm>
          <a:prstGeom prst="rect">
            <a:avLst/>
          </a:prstGeom>
          <a:noFill/>
          <a:ln/>
        </p:spPr>
        <p:txBody>
          <a:bodyPr wrap="square" lIns="0" tIns="0" rIns="0" bIns="0" rtlCol="0" anchor="t"/>
          <a:lstStyle/>
          <a:p>
            <a:pPr marL="0" indent="0" algn="l">
              <a:buNone/>
            </a:pPr>
            <a:r>
              <a:rPr lang="en-US" sz="3600" b="1">
                <a:solidFill>
                  <a:schemeClr val="tx2"/>
                </a:solidFill>
                <a:latin typeface="Syne" pitchFamily="34" charset="0"/>
                <a:ea typeface="Syne" pitchFamily="34" charset="-122"/>
                <a:cs typeface="Syne" pitchFamily="34" charset="-120"/>
              </a:rPr>
              <a:t>Same Data, Different Stories</a:t>
            </a:r>
            <a:endParaRPr lang="en-US" sz="3600"/>
          </a:p>
        </p:txBody>
      </p:sp>
      <p:graphicFrame>
        <p:nvGraphicFramePr>
          <p:cNvPr id="14" name="Audience table"/>
          <p:cNvGraphicFramePr>
            <a:graphicFrameLocks noGrp="1"/>
          </p:cNvGraphicFramePr>
          <p:nvPr>
            <p:extLst>
              <p:ext uri="{D42A27DB-BD31-4B8C-83A1-F6EECF244321}">
                <p14:modId xmlns:p14="http://schemas.microsoft.com/office/powerpoint/2010/main" val="1579011935"/>
              </p:ext>
            </p:extLst>
          </p:nvPr>
        </p:nvGraphicFramePr>
        <p:xfrm>
          <a:off x="548640" y="1828800"/>
          <a:ext cx="11064240" cy="3429000"/>
        </p:xfrm>
        <a:graphic>
          <a:graphicData uri="http://schemas.openxmlformats.org/drawingml/2006/table">
            <a:tbl>
              <a:tblPr/>
              <a:tblGrid>
                <a:gridCol w="3017520">
                  <a:extLst>
                    <a:ext uri="{9D8B030D-6E8A-4147-A177-3AD203B41FA5}">
                      <a16:colId xmlns:a16="http://schemas.microsoft.com/office/drawing/2014/main" val="20000"/>
                    </a:ext>
                  </a:extLst>
                </a:gridCol>
                <a:gridCol w="3200400">
                  <a:extLst>
                    <a:ext uri="{9D8B030D-6E8A-4147-A177-3AD203B41FA5}">
                      <a16:colId xmlns:a16="http://schemas.microsoft.com/office/drawing/2014/main" val="20001"/>
                    </a:ext>
                  </a:extLst>
                </a:gridCol>
                <a:gridCol w="4846320">
                  <a:extLst>
                    <a:ext uri="{9D8B030D-6E8A-4147-A177-3AD203B41FA5}">
                      <a16:colId xmlns:a16="http://schemas.microsoft.com/office/drawing/2014/main" val="20002"/>
                    </a:ext>
                  </a:extLst>
                </a:gridCol>
              </a:tblGrid>
              <a:tr h="685800">
                <a:tc>
                  <a:txBody>
                    <a:bodyPr/>
                    <a:lstStyle/>
                    <a:p>
                      <a:pPr marL="0" indent="0">
                        <a:buNone/>
                      </a:pPr>
                      <a:r>
                        <a:rPr lang="en-US" sz="1500" b="1">
                          <a:solidFill>
                            <a:srgbClr val="FFFFFF"/>
                          </a:solidFill>
                        </a:rPr>
                        <a:t>Audience</a:t>
                      </a:r>
                      <a:endParaRPr lang="en-US" sz="1500"/>
                    </a:p>
                  </a:txBody>
                  <a:tcPr marL="109728" marR="109728" marT="109728" marB="109728" anchor="ctr">
                    <a:lnL w="9525" cap="flat" cmpd="sng" algn="ctr">
                      <a:solidFill>
                        <a:srgbClr val="DCE7F3"/>
                      </a:solidFill>
                      <a:prstDash val="solid"/>
                      <a:round/>
                      <a:headEnd type="none" w="med" len="med"/>
                      <a:tailEnd type="none" w="med" len="med"/>
                    </a:lnL>
                    <a:lnR w="9525" cap="flat" cmpd="sng" algn="ctr">
                      <a:solidFill>
                        <a:srgbClr val="DCE7F3"/>
                      </a:solidFill>
                      <a:prstDash val="solid"/>
                      <a:round/>
                      <a:headEnd type="none" w="med" len="med"/>
                      <a:tailEnd type="none" w="med" len="med"/>
                    </a:lnR>
                    <a:lnT w="9525" cap="flat" cmpd="sng" algn="ctr">
                      <a:solidFill>
                        <a:srgbClr val="DCE7F3"/>
                      </a:solidFill>
                      <a:prstDash val="solid"/>
                      <a:round/>
                      <a:headEnd type="none" w="med" len="med"/>
                      <a:tailEnd type="none" w="med" len="med"/>
                    </a:lnT>
                    <a:lnB w="9525" cap="flat" cmpd="sng" algn="ctr">
                      <a:solidFill>
                        <a:srgbClr val="DCE7F3"/>
                      </a:solidFill>
                      <a:prstDash val="solid"/>
                      <a:round/>
                      <a:headEnd type="none" w="med" len="med"/>
                      <a:tailEnd type="none" w="med" len="med"/>
                    </a:lnB>
                    <a:solidFill>
                      <a:srgbClr val="0B1F38"/>
                    </a:solidFill>
                  </a:tcPr>
                </a:tc>
                <a:tc>
                  <a:txBody>
                    <a:bodyPr/>
                    <a:lstStyle/>
                    <a:p>
                      <a:pPr marL="0" indent="0">
                        <a:buNone/>
                      </a:pPr>
                      <a:r>
                        <a:rPr lang="en-US" sz="1500" b="1">
                          <a:solidFill>
                            <a:srgbClr val="FFFFFF"/>
                          </a:solidFill>
                        </a:rPr>
                        <a:t>What they care about</a:t>
                      </a:r>
                      <a:endParaRPr lang="en-US" sz="1500"/>
                    </a:p>
                  </a:txBody>
                  <a:tcPr marL="109728" marR="109728" marT="109728" marB="109728" anchor="ctr">
                    <a:lnL w="9525" cap="flat" cmpd="sng" algn="ctr">
                      <a:solidFill>
                        <a:srgbClr val="DCE7F3"/>
                      </a:solidFill>
                      <a:prstDash val="solid"/>
                      <a:round/>
                      <a:headEnd type="none" w="med" len="med"/>
                      <a:tailEnd type="none" w="med" len="med"/>
                    </a:lnL>
                    <a:lnR w="9525" cap="flat" cmpd="sng" algn="ctr">
                      <a:solidFill>
                        <a:srgbClr val="DCE7F3"/>
                      </a:solidFill>
                      <a:prstDash val="solid"/>
                      <a:round/>
                      <a:headEnd type="none" w="med" len="med"/>
                      <a:tailEnd type="none" w="med" len="med"/>
                    </a:lnR>
                    <a:lnT w="9525" cap="flat" cmpd="sng" algn="ctr">
                      <a:solidFill>
                        <a:srgbClr val="DCE7F3"/>
                      </a:solidFill>
                      <a:prstDash val="solid"/>
                      <a:round/>
                      <a:headEnd type="none" w="med" len="med"/>
                      <a:tailEnd type="none" w="med" len="med"/>
                    </a:lnT>
                    <a:lnB w="9525" cap="flat" cmpd="sng" algn="ctr">
                      <a:solidFill>
                        <a:srgbClr val="DCE7F3"/>
                      </a:solidFill>
                      <a:prstDash val="solid"/>
                      <a:round/>
                      <a:headEnd type="none" w="med" len="med"/>
                      <a:tailEnd type="none" w="med" len="med"/>
                    </a:lnB>
                    <a:solidFill>
                      <a:srgbClr val="0B1F38"/>
                    </a:solidFill>
                  </a:tcPr>
                </a:tc>
                <a:tc>
                  <a:txBody>
                    <a:bodyPr/>
                    <a:lstStyle/>
                    <a:p>
                      <a:pPr marL="0" indent="0">
                        <a:buNone/>
                      </a:pPr>
                      <a:r>
                        <a:rPr lang="en-US" sz="1500" b="1">
                          <a:solidFill>
                            <a:srgbClr val="FFFFFF"/>
                          </a:solidFill>
                        </a:rPr>
                        <a:t>Lead with</a:t>
                      </a:r>
                      <a:endParaRPr lang="en-US" sz="1500"/>
                    </a:p>
                  </a:txBody>
                  <a:tcPr marL="109728" marR="109728" marT="109728" marB="109728" anchor="ctr">
                    <a:lnL w="9525" cap="flat" cmpd="sng" algn="ctr">
                      <a:solidFill>
                        <a:srgbClr val="DCE7F3"/>
                      </a:solidFill>
                      <a:prstDash val="solid"/>
                      <a:round/>
                      <a:headEnd type="none" w="med" len="med"/>
                      <a:tailEnd type="none" w="med" len="med"/>
                    </a:lnL>
                    <a:lnR w="9525" cap="flat" cmpd="sng" algn="ctr">
                      <a:solidFill>
                        <a:srgbClr val="DCE7F3"/>
                      </a:solidFill>
                      <a:prstDash val="solid"/>
                      <a:round/>
                      <a:headEnd type="none" w="med" len="med"/>
                      <a:tailEnd type="none" w="med" len="med"/>
                    </a:lnR>
                    <a:lnT w="9525" cap="flat" cmpd="sng" algn="ctr">
                      <a:solidFill>
                        <a:srgbClr val="DCE7F3"/>
                      </a:solidFill>
                      <a:prstDash val="solid"/>
                      <a:round/>
                      <a:headEnd type="none" w="med" len="med"/>
                      <a:tailEnd type="none" w="med" len="med"/>
                    </a:lnT>
                    <a:lnB w="9525" cap="flat" cmpd="sng" algn="ctr">
                      <a:solidFill>
                        <a:srgbClr val="DCE7F3"/>
                      </a:solidFill>
                      <a:prstDash val="solid"/>
                      <a:round/>
                      <a:headEnd type="none" w="med" len="med"/>
                      <a:tailEnd type="none" w="med" len="med"/>
                    </a:lnB>
                    <a:solidFill>
                      <a:srgbClr val="0B1F38"/>
                    </a:solidFill>
                  </a:tcPr>
                </a:tc>
                <a:extLst>
                  <a:ext uri="{0D108BD9-81ED-4DB2-BD59-A6C34878D82A}">
                    <a16:rowId xmlns:a16="http://schemas.microsoft.com/office/drawing/2014/main" val="10000"/>
                  </a:ext>
                </a:extLst>
              </a:tr>
              <a:tr h="685800">
                <a:tc>
                  <a:txBody>
                    <a:bodyPr/>
                    <a:lstStyle/>
                    <a:p>
                      <a:pPr marL="0" indent="0">
                        <a:buNone/>
                      </a:pPr>
                      <a:r>
                        <a:rPr lang="en-US" sz="1500" b="1">
                          <a:solidFill>
                            <a:srgbClr val="0B1F38"/>
                          </a:solidFill>
                        </a:rPr>
                        <a:t>CFO &amp; budget office</a:t>
                      </a:r>
                      <a:endParaRPr lang="en-US" sz="1500"/>
                    </a:p>
                  </a:txBody>
                  <a:tcPr marL="109728" marR="109728" marT="109728" marB="109728" anchor="ctr">
                    <a:lnL w="9525" cap="flat" cmpd="sng" algn="ctr">
                      <a:solidFill>
                        <a:srgbClr val="DCE7F3"/>
                      </a:solidFill>
                      <a:prstDash val="solid"/>
                      <a:round/>
                      <a:headEnd type="none" w="med" len="med"/>
                      <a:tailEnd type="none" w="med" len="med"/>
                    </a:lnL>
                    <a:lnR w="9525" cap="flat" cmpd="sng" algn="ctr">
                      <a:solidFill>
                        <a:srgbClr val="DCE7F3"/>
                      </a:solidFill>
                      <a:prstDash val="solid"/>
                      <a:round/>
                      <a:headEnd type="none" w="med" len="med"/>
                      <a:tailEnd type="none" w="med" len="med"/>
                    </a:lnR>
                    <a:lnT w="9525" cap="flat" cmpd="sng" algn="ctr">
                      <a:solidFill>
                        <a:srgbClr val="DCE7F3"/>
                      </a:solidFill>
                      <a:prstDash val="solid"/>
                      <a:round/>
                      <a:headEnd type="none" w="med" len="med"/>
                      <a:tailEnd type="none" w="med" len="med"/>
                    </a:lnT>
                    <a:lnB w="9525" cap="flat" cmpd="sng" algn="ctr">
                      <a:solidFill>
                        <a:srgbClr val="DCE7F3"/>
                      </a:solidFill>
                      <a:prstDash val="solid"/>
                      <a:round/>
                      <a:headEnd type="none" w="med" len="med"/>
                      <a:tailEnd type="none" w="med" len="med"/>
                    </a:lnB>
                    <a:solidFill>
                      <a:srgbClr val="F4F6FA"/>
                    </a:solidFill>
                  </a:tcPr>
                </a:tc>
                <a:tc>
                  <a:txBody>
                    <a:bodyPr/>
                    <a:lstStyle/>
                    <a:p>
                      <a:pPr marL="0" indent="0">
                        <a:buNone/>
                      </a:pPr>
                      <a:r>
                        <a:rPr lang="en-US" sz="1500">
                          <a:solidFill>
                            <a:srgbClr val="1A1A1A"/>
                          </a:solidFill>
                        </a:rPr>
                        <a:t>Dollars and cost avoidance</a:t>
                      </a:r>
                      <a:endParaRPr lang="en-US" sz="1500"/>
                    </a:p>
                  </a:txBody>
                  <a:tcPr marL="109728" marR="109728" marT="109728" marB="109728" anchor="ctr">
                    <a:lnL w="9525" cap="flat" cmpd="sng" algn="ctr">
                      <a:solidFill>
                        <a:srgbClr val="DCE7F3"/>
                      </a:solidFill>
                      <a:prstDash val="solid"/>
                      <a:round/>
                      <a:headEnd type="none" w="med" len="med"/>
                      <a:tailEnd type="none" w="med" len="med"/>
                    </a:lnL>
                    <a:lnR w="9525" cap="flat" cmpd="sng" algn="ctr">
                      <a:solidFill>
                        <a:srgbClr val="DCE7F3"/>
                      </a:solidFill>
                      <a:prstDash val="solid"/>
                      <a:round/>
                      <a:headEnd type="none" w="med" len="med"/>
                      <a:tailEnd type="none" w="med" len="med"/>
                    </a:lnR>
                    <a:lnT w="9525" cap="flat" cmpd="sng" algn="ctr">
                      <a:solidFill>
                        <a:srgbClr val="DCE7F3"/>
                      </a:solidFill>
                      <a:prstDash val="solid"/>
                      <a:round/>
                      <a:headEnd type="none" w="med" len="med"/>
                      <a:tailEnd type="none" w="med" len="med"/>
                    </a:lnT>
                    <a:lnB w="9525" cap="flat" cmpd="sng" algn="ctr">
                      <a:solidFill>
                        <a:srgbClr val="DCE7F3"/>
                      </a:solidFill>
                      <a:prstDash val="solid"/>
                      <a:round/>
                      <a:headEnd type="none" w="med" len="med"/>
                      <a:tailEnd type="none" w="med" len="med"/>
                    </a:lnB>
                    <a:solidFill>
                      <a:srgbClr val="F4F6FA"/>
                    </a:solidFill>
                  </a:tcPr>
                </a:tc>
                <a:tc>
                  <a:txBody>
                    <a:bodyPr/>
                    <a:lstStyle/>
                    <a:p>
                      <a:pPr marL="0" indent="0">
                        <a:buNone/>
                      </a:pPr>
                      <a:r>
                        <a:rPr lang="en-US" sz="1500">
                          <a:solidFill>
                            <a:srgbClr val="1A1A1A"/>
                          </a:solidFill>
                        </a:rPr>
                        <a:t>"Retiring 14 vehicles saves $105K a year"</a:t>
                      </a:r>
                      <a:endParaRPr lang="en-US" sz="1500"/>
                    </a:p>
                  </a:txBody>
                  <a:tcPr marL="109728" marR="109728" marT="109728" marB="109728" anchor="ctr">
                    <a:lnL w="9525" cap="flat" cmpd="sng" algn="ctr">
                      <a:solidFill>
                        <a:srgbClr val="DCE7F3"/>
                      </a:solidFill>
                      <a:prstDash val="solid"/>
                      <a:round/>
                      <a:headEnd type="none" w="med" len="med"/>
                      <a:tailEnd type="none" w="med" len="med"/>
                    </a:lnL>
                    <a:lnR w="9525" cap="flat" cmpd="sng" algn="ctr">
                      <a:solidFill>
                        <a:srgbClr val="DCE7F3"/>
                      </a:solidFill>
                      <a:prstDash val="solid"/>
                      <a:round/>
                      <a:headEnd type="none" w="med" len="med"/>
                      <a:tailEnd type="none" w="med" len="med"/>
                    </a:lnR>
                    <a:lnT w="9525" cap="flat" cmpd="sng" algn="ctr">
                      <a:solidFill>
                        <a:srgbClr val="DCE7F3"/>
                      </a:solidFill>
                      <a:prstDash val="solid"/>
                      <a:round/>
                      <a:headEnd type="none" w="med" len="med"/>
                      <a:tailEnd type="none" w="med" len="med"/>
                    </a:lnT>
                    <a:lnB w="9525" cap="flat" cmpd="sng" algn="ctr">
                      <a:solidFill>
                        <a:srgbClr val="DCE7F3"/>
                      </a:solidFill>
                      <a:prstDash val="solid"/>
                      <a:round/>
                      <a:headEnd type="none" w="med" len="med"/>
                      <a:tailEnd type="none" w="med" len="med"/>
                    </a:lnB>
                    <a:solidFill>
                      <a:srgbClr val="F4F6FA"/>
                    </a:solidFill>
                  </a:tcPr>
                </a:tc>
                <a:extLst>
                  <a:ext uri="{0D108BD9-81ED-4DB2-BD59-A6C34878D82A}">
                    <a16:rowId xmlns:a16="http://schemas.microsoft.com/office/drawing/2014/main" val="10001"/>
                  </a:ext>
                </a:extLst>
              </a:tr>
              <a:tr h="685800">
                <a:tc>
                  <a:txBody>
                    <a:bodyPr/>
                    <a:lstStyle/>
                    <a:p>
                      <a:pPr marL="0" indent="0">
                        <a:buNone/>
                      </a:pPr>
                      <a:r>
                        <a:rPr lang="en-US" sz="1500" b="1">
                          <a:solidFill>
                            <a:srgbClr val="0B1F38"/>
                          </a:solidFill>
                        </a:rPr>
                        <a:t>Executives, boards, regents</a:t>
                      </a:r>
                      <a:endParaRPr lang="en-US" sz="1500"/>
                    </a:p>
                  </a:txBody>
                  <a:tcPr marL="109728" marR="109728" marT="109728" marB="109728" anchor="ctr">
                    <a:lnL w="9525" cap="flat" cmpd="sng" algn="ctr">
                      <a:solidFill>
                        <a:srgbClr val="DCE7F3"/>
                      </a:solidFill>
                      <a:prstDash val="solid"/>
                      <a:round/>
                      <a:headEnd type="none" w="med" len="med"/>
                      <a:tailEnd type="none" w="med" len="med"/>
                    </a:lnL>
                    <a:lnR w="9525" cap="flat" cmpd="sng" algn="ctr">
                      <a:solidFill>
                        <a:srgbClr val="DCE7F3"/>
                      </a:solidFill>
                      <a:prstDash val="solid"/>
                      <a:round/>
                      <a:headEnd type="none" w="med" len="med"/>
                      <a:tailEnd type="none" w="med" len="med"/>
                    </a:lnR>
                    <a:lnT w="9525" cap="flat" cmpd="sng" algn="ctr">
                      <a:solidFill>
                        <a:srgbClr val="DCE7F3"/>
                      </a:solidFill>
                      <a:prstDash val="solid"/>
                      <a:round/>
                      <a:headEnd type="none" w="med" len="med"/>
                      <a:tailEnd type="none" w="med" len="med"/>
                    </a:lnT>
                    <a:lnB w="9525" cap="flat" cmpd="sng" algn="ctr">
                      <a:solidFill>
                        <a:srgbClr val="DCE7F3"/>
                      </a:solidFill>
                      <a:prstDash val="solid"/>
                      <a:round/>
                      <a:headEnd type="none" w="med" len="med"/>
                      <a:tailEnd type="none" w="med" len="med"/>
                    </a:lnB>
                    <a:solidFill>
                      <a:srgbClr val="F4F6FA"/>
                    </a:solidFill>
                  </a:tcPr>
                </a:tc>
                <a:tc>
                  <a:txBody>
                    <a:bodyPr/>
                    <a:lstStyle/>
                    <a:p>
                      <a:pPr marL="0" indent="0">
                        <a:buNone/>
                      </a:pPr>
                      <a:r>
                        <a:rPr lang="en-US" sz="1500">
                          <a:solidFill>
                            <a:srgbClr val="1A1A1A"/>
                          </a:solidFill>
                        </a:rPr>
                        <a:t>Mission, risk, reputation</a:t>
                      </a:r>
                      <a:endParaRPr lang="en-US" sz="1500"/>
                    </a:p>
                  </a:txBody>
                  <a:tcPr marL="109728" marR="109728" marT="109728" marB="109728" anchor="ctr">
                    <a:lnL w="9525" cap="flat" cmpd="sng" algn="ctr">
                      <a:solidFill>
                        <a:srgbClr val="DCE7F3"/>
                      </a:solidFill>
                      <a:prstDash val="solid"/>
                      <a:round/>
                      <a:headEnd type="none" w="med" len="med"/>
                      <a:tailEnd type="none" w="med" len="med"/>
                    </a:lnL>
                    <a:lnR w="9525" cap="flat" cmpd="sng" algn="ctr">
                      <a:solidFill>
                        <a:srgbClr val="DCE7F3"/>
                      </a:solidFill>
                      <a:prstDash val="solid"/>
                      <a:round/>
                      <a:headEnd type="none" w="med" len="med"/>
                      <a:tailEnd type="none" w="med" len="med"/>
                    </a:lnR>
                    <a:lnT w="9525" cap="flat" cmpd="sng" algn="ctr">
                      <a:solidFill>
                        <a:srgbClr val="DCE7F3"/>
                      </a:solidFill>
                      <a:prstDash val="solid"/>
                      <a:round/>
                      <a:headEnd type="none" w="med" len="med"/>
                      <a:tailEnd type="none" w="med" len="med"/>
                    </a:lnT>
                    <a:lnB w="9525" cap="flat" cmpd="sng" algn="ctr">
                      <a:solidFill>
                        <a:srgbClr val="DCE7F3"/>
                      </a:solidFill>
                      <a:prstDash val="solid"/>
                      <a:round/>
                      <a:headEnd type="none" w="med" len="med"/>
                      <a:tailEnd type="none" w="med" len="med"/>
                    </a:lnB>
                    <a:solidFill>
                      <a:srgbClr val="F4F6FA"/>
                    </a:solidFill>
                  </a:tcPr>
                </a:tc>
                <a:tc>
                  <a:txBody>
                    <a:bodyPr/>
                    <a:lstStyle/>
                    <a:p>
                      <a:pPr marL="0" indent="0">
                        <a:buNone/>
                      </a:pPr>
                      <a:r>
                        <a:rPr lang="en-US" sz="1500">
                          <a:solidFill>
                            <a:srgbClr val="1A1A1A"/>
                          </a:solidFill>
                        </a:rPr>
                        <a:t>Safety, compliance, sustainability</a:t>
                      </a:r>
                      <a:endParaRPr lang="en-US" sz="1500"/>
                    </a:p>
                  </a:txBody>
                  <a:tcPr marL="109728" marR="109728" marT="109728" marB="109728" anchor="ctr">
                    <a:lnL w="9525" cap="flat" cmpd="sng" algn="ctr">
                      <a:solidFill>
                        <a:srgbClr val="DCE7F3"/>
                      </a:solidFill>
                      <a:prstDash val="solid"/>
                      <a:round/>
                      <a:headEnd type="none" w="med" len="med"/>
                      <a:tailEnd type="none" w="med" len="med"/>
                    </a:lnL>
                    <a:lnR w="9525" cap="flat" cmpd="sng" algn="ctr">
                      <a:solidFill>
                        <a:srgbClr val="DCE7F3"/>
                      </a:solidFill>
                      <a:prstDash val="solid"/>
                      <a:round/>
                      <a:headEnd type="none" w="med" len="med"/>
                      <a:tailEnd type="none" w="med" len="med"/>
                    </a:lnR>
                    <a:lnT w="9525" cap="flat" cmpd="sng" algn="ctr">
                      <a:solidFill>
                        <a:srgbClr val="DCE7F3"/>
                      </a:solidFill>
                      <a:prstDash val="solid"/>
                      <a:round/>
                      <a:headEnd type="none" w="med" len="med"/>
                      <a:tailEnd type="none" w="med" len="med"/>
                    </a:lnT>
                    <a:lnB w="9525" cap="flat" cmpd="sng" algn="ctr">
                      <a:solidFill>
                        <a:srgbClr val="DCE7F3"/>
                      </a:solidFill>
                      <a:prstDash val="solid"/>
                      <a:round/>
                      <a:headEnd type="none" w="med" len="med"/>
                      <a:tailEnd type="none" w="med" len="med"/>
                    </a:lnB>
                    <a:solidFill>
                      <a:srgbClr val="F4F6FA"/>
                    </a:solidFill>
                  </a:tcPr>
                </a:tc>
                <a:extLst>
                  <a:ext uri="{0D108BD9-81ED-4DB2-BD59-A6C34878D82A}">
                    <a16:rowId xmlns:a16="http://schemas.microsoft.com/office/drawing/2014/main" val="10002"/>
                  </a:ext>
                </a:extLst>
              </a:tr>
              <a:tr h="685800">
                <a:tc>
                  <a:txBody>
                    <a:bodyPr/>
                    <a:lstStyle/>
                    <a:p>
                      <a:pPr marL="0" indent="0">
                        <a:buNone/>
                      </a:pPr>
                      <a:r>
                        <a:rPr lang="en-US" sz="1500" b="1">
                          <a:solidFill>
                            <a:srgbClr val="0B1F38"/>
                          </a:solidFill>
                        </a:rPr>
                        <a:t>Departments &amp; drivers</a:t>
                      </a:r>
                      <a:endParaRPr lang="en-US" sz="1500"/>
                    </a:p>
                  </a:txBody>
                  <a:tcPr marL="109728" marR="109728" marT="109728" marB="109728" anchor="ctr">
                    <a:lnL w="9525" cap="flat" cmpd="sng" algn="ctr">
                      <a:solidFill>
                        <a:srgbClr val="DCE7F3"/>
                      </a:solidFill>
                      <a:prstDash val="solid"/>
                      <a:round/>
                      <a:headEnd type="none" w="med" len="med"/>
                      <a:tailEnd type="none" w="med" len="med"/>
                    </a:lnL>
                    <a:lnR w="9525" cap="flat" cmpd="sng" algn="ctr">
                      <a:solidFill>
                        <a:srgbClr val="DCE7F3"/>
                      </a:solidFill>
                      <a:prstDash val="solid"/>
                      <a:round/>
                      <a:headEnd type="none" w="med" len="med"/>
                      <a:tailEnd type="none" w="med" len="med"/>
                    </a:lnR>
                    <a:lnT w="9525" cap="flat" cmpd="sng" algn="ctr">
                      <a:solidFill>
                        <a:srgbClr val="DCE7F3"/>
                      </a:solidFill>
                      <a:prstDash val="solid"/>
                      <a:round/>
                      <a:headEnd type="none" w="med" len="med"/>
                      <a:tailEnd type="none" w="med" len="med"/>
                    </a:lnT>
                    <a:lnB w="9525" cap="flat" cmpd="sng" algn="ctr">
                      <a:solidFill>
                        <a:srgbClr val="DCE7F3"/>
                      </a:solidFill>
                      <a:prstDash val="solid"/>
                      <a:round/>
                      <a:headEnd type="none" w="med" len="med"/>
                      <a:tailEnd type="none" w="med" len="med"/>
                    </a:lnB>
                    <a:solidFill>
                      <a:srgbClr val="F4F6FA"/>
                    </a:solidFill>
                  </a:tcPr>
                </a:tc>
                <a:tc>
                  <a:txBody>
                    <a:bodyPr/>
                    <a:lstStyle/>
                    <a:p>
                      <a:pPr marL="0" indent="0">
                        <a:buNone/>
                      </a:pPr>
                      <a:r>
                        <a:rPr lang="en-US" sz="1500">
                          <a:solidFill>
                            <a:srgbClr val="1A1A1A"/>
                          </a:solidFill>
                        </a:rPr>
                        <a:t>Availability and convenience</a:t>
                      </a:r>
                      <a:endParaRPr lang="en-US" sz="1500"/>
                    </a:p>
                  </a:txBody>
                  <a:tcPr marL="109728" marR="109728" marT="109728" marB="109728" anchor="ctr">
                    <a:lnL w="9525" cap="flat" cmpd="sng" algn="ctr">
                      <a:solidFill>
                        <a:srgbClr val="DCE7F3"/>
                      </a:solidFill>
                      <a:prstDash val="solid"/>
                      <a:round/>
                      <a:headEnd type="none" w="med" len="med"/>
                      <a:tailEnd type="none" w="med" len="med"/>
                    </a:lnL>
                    <a:lnR w="9525" cap="flat" cmpd="sng" algn="ctr">
                      <a:solidFill>
                        <a:srgbClr val="DCE7F3"/>
                      </a:solidFill>
                      <a:prstDash val="solid"/>
                      <a:round/>
                      <a:headEnd type="none" w="med" len="med"/>
                      <a:tailEnd type="none" w="med" len="med"/>
                    </a:lnR>
                    <a:lnT w="9525" cap="flat" cmpd="sng" algn="ctr">
                      <a:solidFill>
                        <a:srgbClr val="DCE7F3"/>
                      </a:solidFill>
                      <a:prstDash val="solid"/>
                      <a:round/>
                      <a:headEnd type="none" w="med" len="med"/>
                      <a:tailEnd type="none" w="med" len="med"/>
                    </a:lnT>
                    <a:lnB w="9525" cap="flat" cmpd="sng" algn="ctr">
                      <a:solidFill>
                        <a:srgbClr val="DCE7F3"/>
                      </a:solidFill>
                      <a:prstDash val="solid"/>
                      <a:round/>
                      <a:headEnd type="none" w="med" len="med"/>
                      <a:tailEnd type="none" w="med" len="med"/>
                    </a:lnB>
                    <a:solidFill>
                      <a:srgbClr val="F4F6FA"/>
                    </a:solidFill>
                  </a:tcPr>
                </a:tc>
                <a:tc>
                  <a:txBody>
                    <a:bodyPr/>
                    <a:lstStyle/>
                    <a:p>
                      <a:pPr marL="0" indent="0">
                        <a:buNone/>
                      </a:pPr>
                      <a:r>
                        <a:rPr lang="en-US" sz="1500">
                          <a:solidFill>
                            <a:srgbClr val="1A1A1A"/>
                          </a:solidFill>
                        </a:rPr>
                        <a:t>"A vehicle is there when you need it"</a:t>
                      </a:r>
                      <a:endParaRPr lang="en-US" sz="1500"/>
                    </a:p>
                  </a:txBody>
                  <a:tcPr marL="109728" marR="109728" marT="109728" marB="109728" anchor="ctr">
                    <a:lnL w="9525" cap="flat" cmpd="sng" algn="ctr">
                      <a:solidFill>
                        <a:srgbClr val="DCE7F3"/>
                      </a:solidFill>
                      <a:prstDash val="solid"/>
                      <a:round/>
                      <a:headEnd type="none" w="med" len="med"/>
                      <a:tailEnd type="none" w="med" len="med"/>
                    </a:lnL>
                    <a:lnR w="9525" cap="flat" cmpd="sng" algn="ctr">
                      <a:solidFill>
                        <a:srgbClr val="DCE7F3"/>
                      </a:solidFill>
                      <a:prstDash val="solid"/>
                      <a:round/>
                      <a:headEnd type="none" w="med" len="med"/>
                      <a:tailEnd type="none" w="med" len="med"/>
                    </a:lnR>
                    <a:lnT w="9525" cap="flat" cmpd="sng" algn="ctr">
                      <a:solidFill>
                        <a:srgbClr val="DCE7F3"/>
                      </a:solidFill>
                      <a:prstDash val="solid"/>
                      <a:round/>
                      <a:headEnd type="none" w="med" len="med"/>
                      <a:tailEnd type="none" w="med" len="med"/>
                    </a:lnT>
                    <a:lnB w="9525" cap="flat" cmpd="sng" algn="ctr">
                      <a:solidFill>
                        <a:srgbClr val="DCE7F3"/>
                      </a:solidFill>
                      <a:prstDash val="solid"/>
                      <a:round/>
                      <a:headEnd type="none" w="med" len="med"/>
                      <a:tailEnd type="none" w="med" len="med"/>
                    </a:lnB>
                    <a:solidFill>
                      <a:srgbClr val="F4F6FA"/>
                    </a:solidFill>
                  </a:tcPr>
                </a:tc>
                <a:extLst>
                  <a:ext uri="{0D108BD9-81ED-4DB2-BD59-A6C34878D82A}">
                    <a16:rowId xmlns:a16="http://schemas.microsoft.com/office/drawing/2014/main" val="10003"/>
                  </a:ext>
                </a:extLst>
              </a:tr>
              <a:tr h="685800">
                <a:tc>
                  <a:txBody>
                    <a:bodyPr/>
                    <a:lstStyle/>
                    <a:p>
                      <a:pPr marL="0" indent="0">
                        <a:buNone/>
                      </a:pPr>
                      <a:r>
                        <a:rPr lang="en-US" sz="1500" b="1">
                          <a:solidFill>
                            <a:srgbClr val="0B1F38"/>
                          </a:solidFill>
                        </a:rPr>
                        <a:t>The public, peers, awards</a:t>
                      </a:r>
                      <a:endParaRPr lang="en-US" sz="1500"/>
                    </a:p>
                  </a:txBody>
                  <a:tcPr marL="109728" marR="109728" marT="109728" marB="109728" anchor="ctr">
                    <a:lnL w="9525" cap="flat" cmpd="sng" algn="ctr">
                      <a:solidFill>
                        <a:srgbClr val="DCE7F3"/>
                      </a:solidFill>
                      <a:prstDash val="solid"/>
                      <a:round/>
                      <a:headEnd type="none" w="med" len="med"/>
                      <a:tailEnd type="none" w="med" len="med"/>
                    </a:lnL>
                    <a:lnR w="9525" cap="flat" cmpd="sng" algn="ctr">
                      <a:solidFill>
                        <a:srgbClr val="DCE7F3"/>
                      </a:solidFill>
                      <a:prstDash val="solid"/>
                      <a:round/>
                      <a:headEnd type="none" w="med" len="med"/>
                      <a:tailEnd type="none" w="med" len="med"/>
                    </a:lnR>
                    <a:lnT w="9525" cap="flat" cmpd="sng" algn="ctr">
                      <a:solidFill>
                        <a:srgbClr val="DCE7F3"/>
                      </a:solidFill>
                      <a:prstDash val="solid"/>
                      <a:round/>
                      <a:headEnd type="none" w="med" len="med"/>
                      <a:tailEnd type="none" w="med" len="med"/>
                    </a:lnT>
                    <a:lnB w="9525" cap="flat" cmpd="sng" algn="ctr">
                      <a:solidFill>
                        <a:srgbClr val="DCE7F3"/>
                      </a:solidFill>
                      <a:prstDash val="solid"/>
                      <a:round/>
                      <a:headEnd type="none" w="med" len="med"/>
                      <a:tailEnd type="none" w="med" len="med"/>
                    </a:lnB>
                    <a:solidFill>
                      <a:srgbClr val="F4F6FA"/>
                    </a:solidFill>
                  </a:tcPr>
                </a:tc>
                <a:tc>
                  <a:txBody>
                    <a:bodyPr/>
                    <a:lstStyle/>
                    <a:p>
                      <a:pPr marL="0" indent="0">
                        <a:buNone/>
                      </a:pPr>
                      <a:r>
                        <a:rPr lang="en-US" sz="1500">
                          <a:solidFill>
                            <a:srgbClr val="1A1A1A"/>
                          </a:solidFill>
                        </a:rPr>
                        <a:t>Leadership and innovation</a:t>
                      </a:r>
                      <a:endParaRPr lang="en-US" sz="1500"/>
                    </a:p>
                  </a:txBody>
                  <a:tcPr marL="109728" marR="109728" marT="109728" marB="109728" anchor="ctr">
                    <a:lnL w="9525" cap="flat" cmpd="sng" algn="ctr">
                      <a:solidFill>
                        <a:srgbClr val="DCE7F3"/>
                      </a:solidFill>
                      <a:prstDash val="solid"/>
                      <a:round/>
                      <a:headEnd type="none" w="med" len="med"/>
                      <a:tailEnd type="none" w="med" len="med"/>
                    </a:lnL>
                    <a:lnR w="9525" cap="flat" cmpd="sng" algn="ctr">
                      <a:solidFill>
                        <a:srgbClr val="DCE7F3"/>
                      </a:solidFill>
                      <a:prstDash val="solid"/>
                      <a:round/>
                      <a:headEnd type="none" w="med" len="med"/>
                      <a:tailEnd type="none" w="med" len="med"/>
                    </a:lnR>
                    <a:lnT w="9525" cap="flat" cmpd="sng" algn="ctr">
                      <a:solidFill>
                        <a:srgbClr val="DCE7F3"/>
                      </a:solidFill>
                      <a:prstDash val="solid"/>
                      <a:round/>
                      <a:headEnd type="none" w="med" len="med"/>
                      <a:tailEnd type="none" w="med" len="med"/>
                    </a:lnT>
                    <a:lnB w="9525" cap="flat" cmpd="sng" algn="ctr">
                      <a:solidFill>
                        <a:srgbClr val="DCE7F3"/>
                      </a:solidFill>
                      <a:prstDash val="solid"/>
                      <a:round/>
                      <a:headEnd type="none" w="med" len="med"/>
                      <a:tailEnd type="none" w="med" len="med"/>
                    </a:lnB>
                    <a:solidFill>
                      <a:srgbClr val="F4F6FA"/>
                    </a:solidFill>
                  </a:tcPr>
                </a:tc>
                <a:tc>
                  <a:txBody>
                    <a:bodyPr/>
                    <a:lstStyle/>
                    <a:p>
                      <a:pPr marL="0" indent="0">
                        <a:buNone/>
                      </a:pPr>
                      <a:r>
                        <a:rPr lang="en-US" sz="1500">
                          <a:solidFill>
                            <a:srgbClr val="1A1A1A"/>
                          </a:solidFill>
                        </a:rPr>
                        <a:t>NAFA 100 Best Fleets, case studies, press</a:t>
                      </a:r>
                      <a:endParaRPr lang="en-US" sz="1500"/>
                    </a:p>
                  </a:txBody>
                  <a:tcPr marL="109728" marR="109728" marT="109728" marB="109728" anchor="ctr">
                    <a:lnL w="9525" cap="flat" cmpd="sng" algn="ctr">
                      <a:solidFill>
                        <a:srgbClr val="DCE7F3"/>
                      </a:solidFill>
                      <a:prstDash val="solid"/>
                      <a:round/>
                      <a:headEnd type="none" w="med" len="med"/>
                      <a:tailEnd type="none" w="med" len="med"/>
                    </a:lnL>
                    <a:lnR w="9525" cap="flat" cmpd="sng" algn="ctr">
                      <a:solidFill>
                        <a:srgbClr val="DCE7F3"/>
                      </a:solidFill>
                      <a:prstDash val="solid"/>
                      <a:round/>
                      <a:headEnd type="none" w="med" len="med"/>
                      <a:tailEnd type="none" w="med" len="med"/>
                    </a:lnR>
                    <a:lnT w="9525" cap="flat" cmpd="sng" algn="ctr">
                      <a:solidFill>
                        <a:srgbClr val="DCE7F3"/>
                      </a:solidFill>
                      <a:prstDash val="solid"/>
                      <a:round/>
                      <a:headEnd type="none" w="med" len="med"/>
                      <a:tailEnd type="none" w="med" len="med"/>
                    </a:lnT>
                    <a:lnB w="9525" cap="flat" cmpd="sng" algn="ctr">
                      <a:solidFill>
                        <a:srgbClr val="DCE7F3"/>
                      </a:solidFill>
                      <a:prstDash val="solid"/>
                      <a:round/>
                      <a:headEnd type="none" w="med" len="med"/>
                      <a:tailEnd type="none" w="med" len="med"/>
                    </a:lnB>
                    <a:solidFill>
                      <a:srgbClr val="F4F6FA"/>
                    </a:solidFill>
                  </a:tcPr>
                </a:tc>
                <a:extLst>
                  <a:ext uri="{0D108BD9-81ED-4DB2-BD59-A6C34878D82A}">
                    <a16:rowId xmlns:a16="http://schemas.microsoft.com/office/drawing/2014/main" val="10004"/>
                  </a:ext>
                </a:extLst>
              </a:tr>
            </a:tbl>
          </a:graphicData>
        </a:graphic>
      </p:graphicFrame>
      <p:sp>
        <p:nvSpPr>
          <p:cNvPr id="25" name="Slide Number Placeholder 0"/>
          <p:cNvSpPr>
            <a:spLocks noGrp="1"/>
          </p:cNvSpPr>
          <p:nvPr>
            <p:ph type="sldNum" sz="quarter" idx="4294967295"/>
          </p:nvPr>
        </p:nvSpPr>
        <p:spPr>
          <a:xfrm>
            <a:off x="11094415" y="6446520"/>
            <a:ext cx="548640" cy="274320"/>
          </a:xfrm>
          <a:prstGeom prst="rect">
            <a:avLst/>
          </a:prstGeom>
          <a:extLst>
            <a:ext uri="{C572A759-6A51-4108-AA02-DFA0A04FC94B}">
              <ma14:wrappingTextBoxFlag xmlns:ma14="http://schemas.microsoft.com/office/mac/drawingml/2011/main" xmlns="" val="0"/>
            </a:ext>
          </a:extLst>
        </p:spPr>
        <p:txBody>
          <a:bodyPr/>
          <a:lstStyle>
            <a:lvl1pPr>
              <a:defRPr sz="1000">
                <a:solidFill>
                  <a:srgbClr val="DCE7F3"/>
                </a:solidFill>
                <a:latin typeface="Roboto"/>
                <a:ea typeface="Roboto"/>
                <a:cs typeface="Roboto"/>
              </a:defRPr>
            </a:lvl1pPr>
          </a:lstStyle>
          <a:p>
            <a:pPr algn="r"/>
            <a:fld id="{F7021451-1387-4CA6-816F-3879F97B5CBC}" type="slidenum">
              <a:rPr lang="en-US" b="0"/>
              <a:t>19</a:t>
            </a:fld>
            <a:endParaRPr lang="en-US"/>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 14">
    <p:spTree>
      <p:nvGrpSpPr>
        <p:cNvPr id="1" name=""/>
        <p:cNvGrpSpPr/>
        <p:nvPr/>
      </p:nvGrpSpPr>
      <p:grpSpPr>
        <a:xfrm>
          <a:off x="0" y="0"/>
          <a:ext cx="0" cy="0"/>
          <a:chOff x="0" y="0"/>
          <a:chExt cx="0" cy="0"/>
        </a:xfrm>
      </p:grpSpPr>
      <p:sp>
        <p:nvSpPr>
          <p:cNvPr id="2" name="Text 1"/>
          <p:cNvSpPr>
            <a:spLocks noGrp="1"/>
          </p:cNvSpPr>
          <p:nvPr>
            <p:ph type="body" idx="103" hasCustomPrompt="1"/>
          </p:nvPr>
        </p:nvSpPr>
        <p:spPr>
          <a:xfrm>
            <a:off x="548640" y="365760"/>
            <a:ext cx="8229600" cy="320040"/>
          </a:xfrm>
          <a:prstGeom prst="rect">
            <a:avLst/>
          </a:prstGeom>
          <a:noFill/>
          <a:ln/>
        </p:spPr>
        <p:txBody>
          <a:bodyPr wrap="square" lIns="0" tIns="0" rIns="0" bIns="0" rtlCol="0" anchor="ctr"/>
          <a:lstStyle/>
          <a:p>
            <a:pPr marL="0" indent="0">
              <a:buNone/>
            </a:pPr>
            <a:r>
              <a:rPr lang="en-US" sz="1300" b="1" kern="0" spc="400">
                <a:solidFill>
                  <a:schemeClr val="accent3"/>
                </a:solidFill>
                <a:latin typeface="Roboto" pitchFamily="34" charset="0"/>
                <a:ea typeface="Roboto" pitchFamily="34" charset="-122"/>
                <a:cs typeface="Roboto" pitchFamily="34" charset="-120"/>
              </a:rPr>
              <a:t>THE SO WHAT LADDER</a:t>
            </a:r>
            <a:endParaRPr lang="en-US" sz="1300"/>
          </a:p>
        </p:txBody>
      </p:sp>
      <p:sp>
        <p:nvSpPr>
          <p:cNvPr id="3" name="Text 1"/>
          <p:cNvSpPr>
            <a:spLocks noGrp="1"/>
          </p:cNvSpPr>
          <p:nvPr>
            <p:ph type="title" idx="104" hasCustomPrompt="1"/>
          </p:nvPr>
        </p:nvSpPr>
        <p:spPr>
          <a:xfrm>
            <a:off x="548640" y="713232"/>
            <a:ext cx="9601200" cy="777240"/>
          </a:xfrm>
          <a:prstGeom prst="rect">
            <a:avLst/>
          </a:prstGeom>
          <a:noFill/>
          <a:ln/>
        </p:spPr>
        <p:txBody>
          <a:bodyPr wrap="square" lIns="0" tIns="0" rIns="0" bIns="0" rtlCol="0" anchor="t"/>
          <a:lstStyle/>
          <a:p>
            <a:pPr marL="0" indent="0" algn="l">
              <a:buNone/>
            </a:pPr>
            <a:r>
              <a:rPr lang="en-US" sz="3600" b="1">
                <a:solidFill>
                  <a:schemeClr val="tx2"/>
                </a:solidFill>
                <a:latin typeface="Syne" pitchFamily="34" charset="0"/>
                <a:ea typeface="Syne" pitchFamily="34" charset="-122"/>
                <a:cs typeface="Syne" pitchFamily="34" charset="-120"/>
              </a:rPr>
              <a:t>Climb Every Metric to the Mission</a:t>
            </a:r>
            <a:endParaRPr lang="en-US" sz="3600"/>
          </a:p>
        </p:txBody>
      </p:sp>
      <p:sp>
        <p:nvSpPr>
          <p:cNvPr id="4" name="Rung 1"/>
          <p:cNvSpPr/>
          <p:nvPr/>
        </p:nvSpPr>
        <p:spPr>
          <a:xfrm>
            <a:off x="548640" y="3977640"/>
            <a:ext cx="6858000" cy="914400"/>
          </a:xfrm>
          <a:prstGeom prst="roundRect">
            <a:avLst>
              <a:gd name="adj" fmla="val 12000"/>
            </a:avLst>
          </a:prstGeom>
          <a:solidFill>
            <a:schemeClr val="accent1"/>
          </a:solidFill>
          <a:ln/>
        </p:spPr>
        <p:txBody>
          <a:bodyPr/>
          <a:lstStyle/>
          <a:p>
            <a:endParaRPr lang="en-US"/>
          </a:p>
        </p:txBody>
      </p:sp>
      <p:sp>
        <p:nvSpPr>
          <p:cNvPr id="5" name="Text 3"/>
          <p:cNvSpPr txBox="1"/>
          <p:nvPr/>
        </p:nvSpPr>
        <p:spPr>
          <a:xfrm>
            <a:off x="868680" y="3977640"/>
            <a:ext cx="1463040" cy="914400"/>
          </a:xfrm>
          <a:prstGeom prst="rect">
            <a:avLst/>
          </a:prstGeom>
          <a:noFill/>
          <a:ln/>
        </p:spPr>
        <p:txBody>
          <a:bodyPr wrap="square" lIns="0" tIns="0" rIns="0" bIns="0" rtlCol="0" anchor="ctr"/>
          <a:lstStyle/>
          <a:p>
            <a:pPr marL="0" indent="0">
              <a:buNone/>
            </a:pPr>
            <a:r>
              <a:rPr lang="en-US" sz="1300" b="1" kern="0" spc="300">
                <a:solidFill>
                  <a:schemeClr val="bg1"/>
                </a:solidFill>
              </a:rPr>
              <a:t>METRIC</a:t>
            </a:r>
            <a:endParaRPr lang="en-US" sz="1300"/>
          </a:p>
        </p:txBody>
      </p:sp>
      <p:sp>
        <p:nvSpPr>
          <p:cNvPr id="6" name="Text 4"/>
          <p:cNvSpPr txBox="1"/>
          <p:nvPr/>
        </p:nvSpPr>
        <p:spPr>
          <a:xfrm>
            <a:off x="2331720" y="3977640"/>
            <a:ext cx="4846320" cy="914400"/>
          </a:xfrm>
          <a:prstGeom prst="rect">
            <a:avLst/>
          </a:prstGeom>
          <a:noFill/>
          <a:ln/>
        </p:spPr>
        <p:txBody>
          <a:bodyPr wrap="square" lIns="0" tIns="0" rIns="0" bIns="0" rtlCol="0" anchor="ctr"/>
          <a:lstStyle/>
          <a:p>
            <a:pPr marL="0" indent="0">
              <a:buNone/>
            </a:pPr>
            <a:r>
              <a:rPr lang="en-US" sz="1800" b="1">
                <a:solidFill>
                  <a:schemeClr val="bg1"/>
                </a:solidFill>
                <a:latin typeface="Syne" pitchFamily="34" charset="0"/>
                <a:ea typeface="Syne" pitchFamily="34" charset="-122"/>
                <a:cs typeface="Syne" pitchFamily="34" charset="-120"/>
              </a:rPr>
              <a:t>Utilization rose from 58% to 72%</a:t>
            </a:r>
            <a:endParaRPr lang="en-US" sz="1800"/>
          </a:p>
        </p:txBody>
      </p:sp>
      <p:sp>
        <p:nvSpPr>
          <p:cNvPr id="7" name="Rung 2"/>
          <p:cNvSpPr/>
          <p:nvPr/>
        </p:nvSpPr>
        <p:spPr>
          <a:xfrm>
            <a:off x="2560320" y="2926080"/>
            <a:ext cx="6858000" cy="914400"/>
          </a:xfrm>
          <a:prstGeom prst="roundRect">
            <a:avLst>
              <a:gd name="adj" fmla="val 12000"/>
            </a:avLst>
          </a:prstGeom>
          <a:solidFill>
            <a:schemeClr val="tx2"/>
          </a:solidFill>
          <a:ln/>
        </p:spPr>
        <p:txBody>
          <a:bodyPr/>
          <a:lstStyle/>
          <a:p>
            <a:endParaRPr lang="en-US"/>
          </a:p>
        </p:txBody>
      </p:sp>
      <p:sp>
        <p:nvSpPr>
          <p:cNvPr id="8" name="Text 6"/>
          <p:cNvSpPr txBox="1"/>
          <p:nvPr/>
        </p:nvSpPr>
        <p:spPr>
          <a:xfrm>
            <a:off x="2880360" y="2926080"/>
            <a:ext cx="1463040" cy="914400"/>
          </a:xfrm>
          <a:prstGeom prst="rect">
            <a:avLst/>
          </a:prstGeom>
          <a:noFill/>
          <a:ln/>
        </p:spPr>
        <p:txBody>
          <a:bodyPr wrap="square" lIns="0" tIns="0" rIns="0" bIns="0" rtlCol="0" anchor="ctr"/>
          <a:lstStyle/>
          <a:p>
            <a:pPr marL="0" indent="0">
              <a:buNone/>
            </a:pPr>
            <a:r>
              <a:rPr lang="en-US" sz="1300" b="1" kern="0" spc="300">
                <a:solidFill>
                  <a:schemeClr val="bg1"/>
                </a:solidFill>
              </a:rPr>
              <a:t>OUTCOME</a:t>
            </a:r>
            <a:endParaRPr lang="en-US" sz="1300"/>
          </a:p>
        </p:txBody>
      </p:sp>
      <p:sp>
        <p:nvSpPr>
          <p:cNvPr id="9" name="Text 7"/>
          <p:cNvSpPr txBox="1"/>
          <p:nvPr/>
        </p:nvSpPr>
        <p:spPr>
          <a:xfrm>
            <a:off x="4343400" y="2926080"/>
            <a:ext cx="4846320" cy="914400"/>
          </a:xfrm>
          <a:prstGeom prst="rect">
            <a:avLst/>
          </a:prstGeom>
          <a:noFill/>
          <a:ln/>
        </p:spPr>
        <p:txBody>
          <a:bodyPr wrap="square" lIns="0" tIns="0" rIns="0" bIns="0" rtlCol="0" anchor="ctr"/>
          <a:lstStyle/>
          <a:p>
            <a:pPr marL="0" indent="0">
              <a:buNone/>
            </a:pPr>
            <a:r>
              <a:rPr lang="en-US" sz="1800" b="1">
                <a:solidFill>
                  <a:schemeClr val="bg1"/>
                </a:solidFill>
                <a:latin typeface="Syne" pitchFamily="34" charset="0"/>
                <a:ea typeface="Syne" pitchFamily="34" charset="-122"/>
                <a:cs typeface="Syne" pitchFamily="34" charset="-120"/>
              </a:rPr>
              <a:t>So we retired 14 underused vehicles</a:t>
            </a:r>
            <a:endParaRPr lang="en-US" sz="1800"/>
          </a:p>
        </p:txBody>
      </p:sp>
      <p:sp>
        <p:nvSpPr>
          <p:cNvPr id="10" name="Rung 3"/>
          <p:cNvSpPr/>
          <p:nvPr/>
        </p:nvSpPr>
        <p:spPr>
          <a:xfrm>
            <a:off x="4572000" y="1874520"/>
            <a:ext cx="6858000" cy="914400"/>
          </a:xfrm>
          <a:prstGeom prst="roundRect">
            <a:avLst>
              <a:gd name="adj" fmla="val 12000"/>
            </a:avLst>
          </a:prstGeom>
          <a:solidFill>
            <a:schemeClr val="accent3"/>
          </a:solidFill>
          <a:ln/>
        </p:spPr>
        <p:txBody>
          <a:bodyPr/>
          <a:lstStyle/>
          <a:p>
            <a:endParaRPr lang="en-US"/>
          </a:p>
        </p:txBody>
      </p:sp>
      <p:sp>
        <p:nvSpPr>
          <p:cNvPr id="11" name="Text 9"/>
          <p:cNvSpPr txBox="1"/>
          <p:nvPr/>
        </p:nvSpPr>
        <p:spPr>
          <a:xfrm>
            <a:off x="4892040" y="1874520"/>
            <a:ext cx="1463040" cy="914400"/>
          </a:xfrm>
          <a:prstGeom prst="rect">
            <a:avLst/>
          </a:prstGeom>
          <a:noFill/>
          <a:ln/>
        </p:spPr>
        <p:txBody>
          <a:bodyPr wrap="square" lIns="0" tIns="0" rIns="0" bIns="0" rtlCol="0" anchor="ctr"/>
          <a:lstStyle/>
          <a:p>
            <a:pPr marL="0" indent="0">
              <a:buNone/>
            </a:pPr>
            <a:r>
              <a:rPr lang="en-US" sz="1300" b="1" kern="0" spc="300">
                <a:solidFill>
                  <a:schemeClr val="bg1"/>
                </a:solidFill>
              </a:rPr>
              <a:t>MISSION</a:t>
            </a:r>
            <a:endParaRPr lang="en-US" sz="1300"/>
          </a:p>
        </p:txBody>
      </p:sp>
      <p:sp>
        <p:nvSpPr>
          <p:cNvPr id="12" name="Text 10"/>
          <p:cNvSpPr txBox="1"/>
          <p:nvPr/>
        </p:nvSpPr>
        <p:spPr>
          <a:xfrm>
            <a:off x="6355080" y="1874520"/>
            <a:ext cx="4846320" cy="914400"/>
          </a:xfrm>
          <a:prstGeom prst="rect">
            <a:avLst/>
          </a:prstGeom>
          <a:noFill/>
          <a:ln/>
        </p:spPr>
        <p:txBody>
          <a:bodyPr wrap="square" lIns="0" tIns="0" rIns="0" bIns="0" rtlCol="0" anchor="ctr"/>
          <a:lstStyle/>
          <a:p>
            <a:pPr marL="0" indent="0">
              <a:buNone/>
            </a:pPr>
            <a:r>
              <a:rPr lang="en-US" sz="1800" b="1">
                <a:solidFill>
                  <a:schemeClr val="bg1"/>
                </a:solidFill>
                <a:latin typeface="Syne" pitchFamily="34" charset="0"/>
                <a:ea typeface="Syne" pitchFamily="34" charset="-122"/>
                <a:cs typeface="Syne" pitchFamily="34" charset="-120"/>
              </a:rPr>
              <a:t>So $105K a year went back to student services</a:t>
            </a:r>
            <a:endParaRPr lang="en-US" sz="1800"/>
          </a:p>
        </p:txBody>
      </p:sp>
      <p:sp>
        <p:nvSpPr>
          <p:cNvPr id="13" name="Text 11"/>
          <p:cNvSpPr txBox="1"/>
          <p:nvPr/>
        </p:nvSpPr>
        <p:spPr>
          <a:xfrm>
            <a:off x="548640" y="5029200"/>
            <a:ext cx="7132320" cy="640080"/>
          </a:xfrm>
          <a:prstGeom prst="rect">
            <a:avLst/>
          </a:prstGeom>
          <a:noFill/>
          <a:ln/>
        </p:spPr>
        <p:txBody>
          <a:bodyPr wrap="square" lIns="0" tIns="0" rIns="0" bIns="0" rtlCol="0" anchor="t"/>
          <a:lstStyle/>
          <a:p>
            <a:pPr marL="0" indent="0">
              <a:buNone/>
            </a:pPr>
            <a:r>
              <a:rPr lang="en-US" sz="1500" i="1">
                <a:solidFill>
                  <a:schemeClr val="accent1"/>
                </a:solidFill>
              </a:rPr>
              <a:t>Nobody outside the fleet office cares about utilization. Everyone cares about what it paid for.</a:t>
            </a:r>
            <a:endParaRPr lang="en-US" sz="1500"/>
          </a:p>
        </p:txBody>
      </p:sp>
      <p:sp>
        <p:nvSpPr>
          <p:cNvPr id="25" name="Slide Number Placeholder 0"/>
          <p:cNvSpPr>
            <a:spLocks noGrp="1"/>
          </p:cNvSpPr>
          <p:nvPr>
            <p:ph type="sldNum" sz="quarter" idx="4294967295"/>
          </p:nvPr>
        </p:nvSpPr>
        <p:spPr>
          <a:xfrm>
            <a:off x="11094415" y="6446520"/>
            <a:ext cx="548640" cy="274320"/>
          </a:xfrm>
          <a:prstGeom prst="rect">
            <a:avLst/>
          </a:prstGeom>
          <a:extLst>
            <a:ext uri="{C572A759-6A51-4108-AA02-DFA0A04FC94B}">
              <ma14:wrappingTextBoxFlag xmlns:ma14="http://schemas.microsoft.com/office/mac/drawingml/2011/main" xmlns="" val="0"/>
            </a:ext>
          </a:extLst>
        </p:spPr>
        <p:txBody>
          <a:bodyPr/>
          <a:lstStyle>
            <a:lvl1pPr>
              <a:defRPr sz="1000">
                <a:solidFill>
                  <a:srgbClr val="DCE7F3"/>
                </a:solidFill>
                <a:latin typeface="Roboto"/>
                <a:ea typeface="Roboto"/>
                <a:cs typeface="Roboto"/>
              </a:defRPr>
            </a:lvl1pPr>
          </a:lstStyle>
          <a:p>
            <a:pPr algn="r"/>
            <a:fld id="{F7021451-1387-4CA6-816F-3879F97B5CBC}" type="slidenum">
              <a:rPr lang="en-US" b="0"/>
              <a:t>20</a:t>
            </a:fld>
            <a:endParaRPr lang="en-US"/>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 15">
    <p:spTree>
      <p:nvGrpSpPr>
        <p:cNvPr id="1" name=""/>
        <p:cNvGrpSpPr/>
        <p:nvPr/>
      </p:nvGrpSpPr>
      <p:grpSpPr>
        <a:xfrm>
          <a:off x="0" y="0"/>
          <a:ext cx="0" cy="0"/>
          <a:chOff x="0" y="0"/>
          <a:chExt cx="0" cy="0"/>
        </a:xfrm>
      </p:grpSpPr>
      <p:sp>
        <p:nvSpPr>
          <p:cNvPr id="2" name="Text 1"/>
          <p:cNvSpPr>
            <a:spLocks noGrp="1"/>
          </p:cNvSpPr>
          <p:nvPr>
            <p:ph type="body" idx="103" hasCustomPrompt="1"/>
          </p:nvPr>
        </p:nvSpPr>
        <p:spPr>
          <a:xfrm>
            <a:off x="548640" y="365760"/>
            <a:ext cx="8229600" cy="320040"/>
          </a:xfrm>
          <a:prstGeom prst="rect">
            <a:avLst/>
          </a:prstGeom>
          <a:noFill/>
          <a:ln/>
        </p:spPr>
        <p:txBody>
          <a:bodyPr wrap="square" lIns="0" tIns="0" rIns="0" bIns="0" rtlCol="0" anchor="ctr"/>
          <a:lstStyle/>
          <a:p>
            <a:pPr marL="0" indent="0">
              <a:buNone/>
            </a:pPr>
            <a:r>
              <a:rPr lang="en-US" sz="1300" b="1" kern="0" spc="400">
                <a:solidFill>
                  <a:schemeClr val="accent3"/>
                </a:solidFill>
                <a:latin typeface="Roboto" pitchFamily="34" charset="0"/>
                <a:ea typeface="Roboto" pitchFamily="34" charset="-122"/>
                <a:cs typeface="Roboto" pitchFamily="34" charset="-120"/>
              </a:rPr>
              <a:t>YOUR TURN · 4 MINUTES</a:t>
            </a:r>
            <a:endParaRPr lang="en-US" sz="1300"/>
          </a:p>
        </p:txBody>
      </p:sp>
      <p:sp>
        <p:nvSpPr>
          <p:cNvPr id="3" name="Text 1"/>
          <p:cNvSpPr>
            <a:spLocks noGrp="1"/>
          </p:cNvSpPr>
          <p:nvPr>
            <p:ph type="title" idx="104" hasCustomPrompt="1"/>
          </p:nvPr>
        </p:nvSpPr>
        <p:spPr>
          <a:xfrm>
            <a:off x="548640" y="713232"/>
            <a:ext cx="9601200" cy="777240"/>
          </a:xfrm>
          <a:prstGeom prst="rect">
            <a:avLst/>
          </a:prstGeom>
          <a:noFill/>
          <a:ln/>
        </p:spPr>
        <p:txBody>
          <a:bodyPr wrap="square" lIns="0" tIns="0" rIns="0" bIns="0" rtlCol="0" anchor="t"/>
          <a:lstStyle/>
          <a:p>
            <a:pPr marL="0" indent="0" algn="l">
              <a:buNone/>
            </a:pPr>
            <a:r>
              <a:rPr lang="en-US" sz="3600" b="1">
                <a:solidFill>
                  <a:schemeClr val="tx2"/>
                </a:solidFill>
                <a:latin typeface="Syne" pitchFamily="34" charset="0"/>
                <a:ea typeface="Syne" pitchFamily="34" charset="-122"/>
                <a:cs typeface="Syne" pitchFamily="34" charset="-120"/>
              </a:rPr>
              <a:t>Build Your Own Ladder</a:t>
            </a:r>
            <a:endParaRPr lang="en-US" sz="3600"/>
          </a:p>
        </p:txBody>
      </p:sp>
      <p:sp>
        <p:nvSpPr>
          <p:cNvPr id="4" name="Step card 1"/>
          <p:cNvSpPr/>
          <p:nvPr/>
        </p:nvSpPr>
        <p:spPr>
          <a:xfrm>
            <a:off x="548640" y="1783080"/>
            <a:ext cx="3566160" cy="2743200"/>
          </a:xfrm>
          <a:prstGeom prst="roundRect">
            <a:avLst>
              <a:gd name="adj" fmla="val 4000"/>
            </a:avLst>
          </a:prstGeom>
          <a:solidFill>
            <a:schemeClr val="bg2"/>
          </a:solidFill>
          <a:ln/>
        </p:spPr>
        <p:txBody>
          <a:bodyPr/>
          <a:lstStyle/>
          <a:p>
            <a:endParaRPr lang="en-US"/>
          </a:p>
        </p:txBody>
      </p:sp>
      <p:sp>
        <p:nvSpPr>
          <p:cNvPr id="5" name="Step number circle 1"/>
          <p:cNvSpPr/>
          <p:nvPr/>
        </p:nvSpPr>
        <p:spPr>
          <a:xfrm>
            <a:off x="868680" y="2057400"/>
            <a:ext cx="777240" cy="777240"/>
          </a:xfrm>
          <a:prstGeom prst="ellipse">
            <a:avLst/>
          </a:prstGeom>
          <a:solidFill>
            <a:schemeClr val="tx2"/>
          </a:solidFill>
          <a:ln/>
        </p:spPr>
        <p:txBody>
          <a:bodyPr/>
          <a:lstStyle/>
          <a:p>
            <a:endParaRPr lang="en-US"/>
          </a:p>
        </p:txBody>
      </p:sp>
      <p:sp>
        <p:nvSpPr>
          <p:cNvPr id="6" name="Text 4"/>
          <p:cNvSpPr txBox="1"/>
          <p:nvPr/>
        </p:nvSpPr>
        <p:spPr>
          <a:xfrm>
            <a:off x="868680" y="2057400"/>
            <a:ext cx="777240" cy="777240"/>
          </a:xfrm>
          <a:prstGeom prst="rect">
            <a:avLst/>
          </a:prstGeom>
          <a:noFill/>
          <a:ln/>
        </p:spPr>
        <p:txBody>
          <a:bodyPr wrap="square" lIns="0" tIns="0" rIns="0" bIns="0" rtlCol="0" anchor="ctr"/>
          <a:lstStyle/>
          <a:p>
            <a:pPr marL="0" indent="0" algn="ctr">
              <a:buNone/>
            </a:pPr>
            <a:r>
              <a:rPr lang="en-US" sz="2600" b="1">
                <a:solidFill>
                  <a:schemeClr val="bg1"/>
                </a:solidFill>
                <a:latin typeface="Syne" pitchFamily="34" charset="0"/>
                <a:ea typeface="Syne" pitchFamily="34" charset="-122"/>
                <a:cs typeface="Syne" pitchFamily="34" charset="-120"/>
              </a:rPr>
              <a:t>1</a:t>
            </a:r>
            <a:endParaRPr lang="en-US" sz="2600"/>
          </a:p>
        </p:txBody>
      </p:sp>
      <p:sp>
        <p:nvSpPr>
          <p:cNvPr id="7" name="Text 5"/>
          <p:cNvSpPr txBox="1"/>
          <p:nvPr/>
        </p:nvSpPr>
        <p:spPr>
          <a:xfrm>
            <a:off x="868680" y="3017520"/>
            <a:ext cx="2926080" cy="411480"/>
          </a:xfrm>
          <a:prstGeom prst="rect">
            <a:avLst/>
          </a:prstGeom>
          <a:noFill/>
          <a:ln/>
        </p:spPr>
        <p:txBody>
          <a:bodyPr wrap="square" lIns="0" tIns="0" rIns="0" bIns="0" rtlCol="0" anchor="t"/>
          <a:lstStyle/>
          <a:p>
            <a:pPr marL="0" indent="0">
              <a:buNone/>
            </a:pPr>
            <a:r>
              <a:rPr lang="en-US" sz="2000" b="1">
                <a:solidFill>
                  <a:schemeClr val="tx2"/>
                </a:solidFill>
                <a:latin typeface="Syne" pitchFamily="34" charset="0"/>
                <a:ea typeface="Syne" pitchFamily="34" charset="-122"/>
                <a:cs typeface="Syne" pitchFamily="34" charset="-120"/>
              </a:rPr>
              <a:t>Pick one metric</a:t>
            </a:r>
            <a:endParaRPr lang="en-US" sz="2000"/>
          </a:p>
        </p:txBody>
      </p:sp>
      <p:sp>
        <p:nvSpPr>
          <p:cNvPr id="8" name="Text 6"/>
          <p:cNvSpPr txBox="1"/>
          <p:nvPr/>
        </p:nvSpPr>
        <p:spPr>
          <a:xfrm>
            <a:off x="868680" y="3474720"/>
            <a:ext cx="2926080" cy="914400"/>
          </a:xfrm>
          <a:prstGeom prst="rect">
            <a:avLst/>
          </a:prstGeom>
          <a:noFill/>
          <a:ln/>
        </p:spPr>
        <p:txBody>
          <a:bodyPr wrap="square" lIns="0" tIns="0" rIns="0" bIns="0" rtlCol="0" anchor="t"/>
          <a:lstStyle/>
          <a:p>
            <a:pPr marL="0" indent="0">
              <a:buNone/>
            </a:pPr>
            <a:r>
              <a:rPr lang="en-US" sz="1400">
                <a:solidFill>
                  <a:schemeClr val="tx1"/>
                </a:solidFill>
              </a:rPr>
              <a:t>Something you already track: utilization, cost per mile, downtime, reservations filled.</a:t>
            </a:r>
            <a:endParaRPr lang="en-US" sz="1400"/>
          </a:p>
        </p:txBody>
      </p:sp>
      <p:sp>
        <p:nvSpPr>
          <p:cNvPr id="9" name="Step card 2"/>
          <p:cNvSpPr/>
          <p:nvPr/>
        </p:nvSpPr>
        <p:spPr>
          <a:xfrm>
            <a:off x="4389120" y="1783080"/>
            <a:ext cx="3566160" cy="2743200"/>
          </a:xfrm>
          <a:prstGeom prst="roundRect">
            <a:avLst>
              <a:gd name="adj" fmla="val 4000"/>
            </a:avLst>
          </a:prstGeom>
          <a:solidFill>
            <a:schemeClr val="bg2"/>
          </a:solidFill>
          <a:ln/>
        </p:spPr>
        <p:txBody>
          <a:bodyPr/>
          <a:lstStyle/>
          <a:p>
            <a:endParaRPr lang="en-US"/>
          </a:p>
        </p:txBody>
      </p:sp>
      <p:sp>
        <p:nvSpPr>
          <p:cNvPr id="10" name="Step number circle 2"/>
          <p:cNvSpPr/>
          <p:nvPr/>
        </p:nvSpPr>
        <p:spPr>
          <a:xfrm>
            <a:off x="4709160" y="2057400"/>
            <a:ext cx="777240" cy="777240"/>
          </a:xfrm>
          <a:prstGeom prst="ellipse">
            <a:avLst/>
          </a:prstGeom>
          <a:solidFill>
            <a:schemeClr val="tx2"/>
          </a:solidFill>
          <a:ln/>
        </p:spPr>
        <p:txBody>
          <a:bodyPr/>
          <a:lstStyle/>
          <a:p>
            <a:endParaRPr lang="en-US"/>
          </a:p>
        </p:txBody>
      </p:sp>
      <p:sp>
        <p:nvSpPr>
          <p:cNvPr id="11" name="Text 9"/>
          <p:cNvSpPr txBox="1"/>
          <p:nvPr/>
        </p:nvSpPr>
        <p:spPr>
          <a:xfrm>
            <a:off x="4709160" y="2057400"/>
            <a:ext cx="777240" cy="777240"/>
          </a:xfrm>
          <a:prstGeom prst="rect">
            <a:avLst/>
          </a:prstGeom>
          <a:noFill/>
          <a:ln/>
        </p:spPr>
        <p:txBody>
          <a:bodyPr wrap="square" lIns="0" tIns="0" rIns="0" bIns="0" rtlCol="0" anchor="ctr"/>
          <a:lstStyle/>
          <a:p>
            <a:pPr marL="0" indent="0" algn="ctr">
              <a:buNone/>
            </a:pPr>
            <a:r>
              <a:rPr lang="en-US" sz="2600" b="1">
                <a:solidFill>
                  <a:schemeClr val="bg1"/>
                </a:solidFill>
                <a:latin typeface="Syne" pitchFamily="34" charset="0"/>
                <a:ea typeface="Syne" pitchFamily="34" charset="-122"/>
                <a:cs typeface="Syne" pitchFamily="34" charset="-120"/>
              </a:rPr>
              <a:t>2</a:t>
            </a:r>
            <a:endParaRPr lang="en-US" sz="2600"/>
          </a:p>
        </p:txBody>
      </p:sp>
      <p:sp>
        <p:nvSpPr>
          <p:cNvPr id="12" name="Text 10"/>
          <p:cNvSpPr txBox="1"/>
          <p:nvPr/>
        </p:nvSpPr>
        <p:spPr>
          <a:xfrm>
            <a:off x="4709160" y="3017520"/>
            <a:ext cx="2926080" cy="411480"/>
          </a:xfrm>
          <a:prstGeom prst="rect">
            <a:avLst/>
          </a:prstGeom>
          <a:noFill/>
          <a:ln/>
        </p:spPr>
        <p:txBody>
          <a:bodyPr wrap="square" lIns="0" tIns="0" rIns="0" bIns="0" rtlCol="0" anchor="t"/>
          <a:lstStyle/>
          <a:p>
            <a:pPr marL="0" indent="0">
              <a:buNone/>
            </a:pPr>
            <a:r>
              <a:rPr lang="en-US" sz="2000" b="1">
                <a:solidFill>
                  <a:schemeClr val="tx2"/>
                </a:solidFill>
                <a:latin typeface="Syne" pitchFamily="34" charset="0"/>
                <a:ea typeface="Syne" pitchFamily="34" charset="-122"/>
                <a:cs typeface="Syne" pitchFamily="34" charset="-120"/>
              </a:rPr>
              <a:t>Climb it twice</a:t>
            </a:r>
            <a:endParaRPr lang="en-US" sz="2000"/>
          </a:p>
        </p:txBody>
      </p:sp>
      <p:sp>
        <p:nvSpPr>
          <p:cNvPr id="13" name="Text 11"/>
          <p:cNvSpPr txBox="1"/>
          <p:nvPr/>
        </p:nvSpPr>
        <p:spPr>
          <a:xfrm>
            <a:off x="4709160" y="3474720"/>
            <a:ext cx="2926080" cy="914400"/>
          </a:xfrm>
          <a:prstGeom prst="rect">
            <a:avLst/>
          </a:prstGeom>
          <a:noFill/>
          <a:ln/>
        </p:spPr>
        <p:txBody>
          <a:bodyPr wrap="square" lIns="0" tIns="0" rIns="0" bIns="0" rtlCol="0" anchor="t"/>
          <a:lstStyle/>
          <a:p>
            <a:pPr marL="0" indent="0">
              <a:buNone/>
            </a:pPr>
            <a:r>
              <a:rPr lang="en-US" sz="1400">
                <a:solidFill>
                  <a:schemeClr val="tx1"/>
                </a:solidFill>
              </a:rPr>
              <a:t>Write the outcome, then the mission. Ask "so what?" at each step.</a:t>
            </a:r>
            <a:endParaRPr lang="en-US" sz="1400"/>
          </a:p>
        </p:txBody>
      </p:sp>
      <p:sp>
        <p:nvSpPr>
          <p:cNvPr id="14" name="Step card 3"/>
          <p:cNvSpPr/>
          <p:nvPr/>
        </p:nvSpPr>
        <p:spPr>
          <a:xfrm>
            <a:off x="8229600" y="1783080"/>
            <a:ext cx="3566160" cy="2743200"/>
          </a:xfrm>
          <a:prstGeom prst="roundRect">
            <a:avLst>
              <a:gd name="adj" fmla="val 4000"/>
            </a:avLst>
          </a:prstGeom>
          <a:solidFill>
            <a:schemeClr val="bg2"/>
          </a:solidFill>
          <a:ln/>
        </p:spPr>
        <p:txBody>
          <a:bodyPr/>
          <a:lstStyle/>
          <a:p>
            <a:endParaRPr lang="en-US"/>
          </a:p>
        </p:txBody>
      </p:sp>
      <p:sp>
        <p:nvSpPr>
          <p:cNvPr id="15" name="Step number circle 3"/>
          <p:cNvSpPr/>
          <p:nvPr/>
        </p:nvSpPr>
        <p:spPr>
          <a:xfrm>
            <a:off x="8549640" y="2057400"/>
            <a:ext cx="777240" cy="777240"/>
          </a:xfrm>
          <a:prstGeom prst="ellipse">
            <a:avLst/>
          </a:prstGeom>
          <a:solidFill>
            <a:schemeClr val="accent3"/>
          </a:solidFill>
          <a:ln/>
        </p:spPr>
        <p:txBody>
          <a:bodyPr/>
          <a:lstStyle/>
          <a:p>
            <a:endParaRPr lang="en-US"/>
          </a:p>
        </p:txBody>
      </p:sp>
      <p:sp>
        <p:nvSpPr>
          <p:cNvPr id="16" name="Text 14"/>
          <p:cNvSpPr txBox="1"/>
          <p:nvPr/>
        </p:nvSpPr>
        <p:spPr>
          <a:xfrm>
            <a:off x="8549640" y="2057400"/>
            <a:ext cx="777240" cy="777240"/>
          </a:xfrm>
          <a:prstGeom prst="rect">
            <a:avLst/>
          </a:prstGeom>
          <a:noFill/>
          <a:ln/>
        </p:spPr>
        <p:txBody>
          <a:bodyPr wrap="square" lIns="0" tIns="0" rIns="0" bIns="0" rtlCol="0" anchor="ctr"/>
          <a:lstStyle/>
          <a:p>
            <a:pPr marL="0" indent="0" algn="ctr">
              <a:buNone/>
            </a:pPr>
            <a:r>
              <a:rPr lang="en-US" sz="2600" b="1">
                <a:solidFill>
                  <a:schemeClr val="bg1"/>
                </a:solidFill>
                <a:latin typeface="Syne" pitchFamily="34" charset="0"/>
                <a:ea typeface="Syne" pitchFamily="34" charset="-122"/>
                <a:cs typeface="Syne" pitchFamily="34" charset="-120"/>
              </a:rPr>
              <a:t>3</a:t>
            </a:r>
            <a:endParaRPr lang="en-US" sz="2600"/>
          </a:p>
        </p:txBody>
      </p:sp>
      <p:sp>
        <p:nvSpPr>
          <p:cNvPr id="17" name="Text 15"/>
          <p:cNvSpPr txBox="1"/>
          <p:nvPr/>
        </p:nvSpPr>
        <p:spPr>
          <a:xfrm>
            <a:off x="8549640" y="3017520"/>
            <a:ext cx="2926080" cy="411480"/>
          </a:xfrm>
          <a:prstGeom prst="rect">
            <a:avLst/>
          </a:prstGeom>
          <a:noFill/>
          <a:ln/>
        </p:spPr>
        <p:txBody>
          <a:bodyPr wrap="square" lIns="0" tIns="0" rIns="0" bIns="0" rtlCol="0" anchor="t"/>
          <a:lstStyle/>
          <a:p>
            <a:pPr marL="0" indent="0">
              <a:buNone/>
            </a:pPr>
            <a:r>
              <a:rPr lang="en-US" sz="2000" b="1">
                <a:solidFill>
                  <a:schemeClr val="tx2"/>
                </a:solidFill>
                <a:latin typeface="Syne" pitchFamily="34" charset="0"/>
                <a:ea typeface="Syne" pitchFamily="34" charset="-122"/>
                <a:cs typeface="Syne" pitchFamily="34" charset="-120"/>
              </a:rPr>
              <a:t>Share it out loud</a:t>
            </a:r>
            <a:endParaRPr lang="en-US" sz="2000"/>
          </a:p>
        </p:txBody>
      </p:sp>
      <p:sp>
        <p:nvSpPr>
          <p:cNvPr id="18" name="Text 16"/>
          <p:cNvSpPr txBox="1"/>
          <p:nvPr/>
        </p:nvSpPr>
        <p:spPr>
          <a:xfrm>
            <a:off x="8549640" y="3474720"/>
            <a:ext cx="2926080" cy="914400"/>
          </a:xfrm>
          <a:prstGeom prst="rect">
            <a:avLst/>
          </a:prstGeom>
          <a:noFill/>
          <a:ln/>
        </p:spPr>
        <p:txBody>
          <a:bodyPr wrap="square" lIns="0" tIns="0" rIns="0" bIns="0" rtlCol="0" anchor="t"/>
          <a:lstStyle/>
          <a:p>
            <a:pPr marL="0" indent="0">
              <a:buNone/>
            </a:pPr>
            <a:r>
              <a:rPr lang="en-US" sz="1400">
                <a:solidFill>
                  <a:schemeClr val="tx1"/>
                </a:solidFill>
              </a:rPr>
              <a:t>Read it out loud. Does it sound like something your boss would repeat?</a:t>
            </a:r>
            <a:endParaRPr lang="en-US" sz="1400"/>
          </a:p>
        </p:txBody>
      </p:sp>
      <p:sp>
        <p:nvSpPr>
          <p:cNvPr id="19" name="Worksheet note"/>
          <p:cNvSpPr/>
          <p:nvPr/>
        </p:nvSpPr>
        <p:spPr>
          <a:xfrm>
            <a:off x="548640" y="4754880"/>
            <a:ext cx="11064240" cy="731520"/>
          </a:xfrm>
          <a:prstGeom prst="roundRect">
            <a:avLst>
              <a:gd name="adj" fmla="val 15000"/>
            </a:avLst>
          </a:prstGeom>
          <a:solidFill>
            <a:schemeClr val="tx2"/>
          </a:solidFill>
          <a:ln/>
        </p:spPr>
        <p:txBody>
          <a:bodyPr/>
          <a:lstStyle/>
          <a:p>
            <a:endParaRPr lang="en-US"/>
          </a:p>
        </p:txBody>
      </p:sp>
      <p:sp>
        <p:nvSpPr>
          <p:cNvPr id="20" name="Text 18"/>
          <p:cNvSpPr txBox="1"/>
          <p:nvPr/>
        </p:nvSpPr>
        <p:spPr>
          <a:xfrm>
            <a:off x="868680" y="4754880"/>
            <a:ext cx="10515600" cy="731520"/>
          </a:xfrm>
          <a:prstGeom prst="rect">
            <a:avLst/>
          </a:prstGeom>
          <a:noFill/>
          <a:ln/>
        </p:spPr>
        <p:txBody>
          <a:bodyPr wrap="square" lIns="0" tIns="0" rIns="0" bIns="0" rtlCol="0" anchor="ctr"/>
          <a:lstStyle/>
          <a:p>
            <a:pPr marL="0" indent="0">
              <a:buNone/>
            </a:pPr>
            <a:r>
              <a:rPr lang="en-US" sz="1600" b="1">
                <a:solidFill>
                  <a:schemeClr val="bg1"/>
                </a:solidFill>
              </a:rPr>
              <a:t>Use the So What Ladder card on your table. We'll hear two or three out loud.</a:t>
            </a:r>
            <a:endParaRPr lang="en-US" sz="1600"/>
          </a:p>
        </p:txBody>
      </p:sp>
      <p:sp>
        <p:nvSpPr>
          <p:cNvPr id="25" name="Slide Number Placeholder 0"/>
          <p:cNvSpPr>
            <a:spLocks noGrp="1"/>
          </p:cNvSpPr>
          <p:nvPr>
            <p:ph type="sldNum" sz="quarter" idx="4294967295"/>
          </p:nvPr>
        </p:nvSpPr>
        <p:spPr>
          <a:xfrm>
            <a:off x="11094415" y="6446520"/>
            <a:ext cx="548640" cy="274320"/>
          </a:xfrm>
          <a:prstGeom prst="rect">
            <a:avLst/>
          </a:prstGeom>
          <a:extLst>
            <a:ext uri="{C572A759-6A51-4108-AA02-DFA0A04FC94B}">
              <ma14:wrappingTextBoxFlag xmlns:ma14="http://schemas.microsoft.com/office/mac/drawingml/2011/main" xmlns="" val="0"/>
            </a:ext>
          </a:extLst>
        </p:spPr>
        <p:txBody>
          <a:bodyPr/>
          <a:lstStyle>
            <a:lvl1pPr>
              <a:defRPr sz="1000">
                <a:solidFill>
                  <a:srgbClr val="DCE7F3"/>
                </a:solidFill>
                <a:latin typeface="Roboto"/>
                <a:ea typeface="Roboto"/>
                <a:cs typeface="Roboto"/>
              </a:defRPr>
            </a:lvl1pPr>
          </a:lstStyle>
          <a:p>
            <a:pPr algn="r"/>
            <a:fld id="{F7021451-1387-4CA6-816F-3879F97B5CBC}" type="slidenum">
              <a:rPr lang="en-US" b="0"/>
              <a:t>21</a:t>
            </a:fld>
            <a:endParaRPr lang="en-US"/>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 16">
    <p:spTree>
      <p:nvGrpSpPr>
        <p:cNvPr id="1" name=""/>
        <p:cNvGrpSpPr/>
        <p:nvPr/>
      </p:nvGrpSpPr>
      <p:grpSpPr>
        <a:xfrm>
          <a:off x="0" y="0"/>
          <a:ext cx="0" cy="0"/>
          <a:chOff x="0" y="0"/>
          <a:chExt cx="0" cy="0"/>
        </a:xfrm>
      </p:grpSpPr>
      <p:sp>
        <p:nvSpPr>
          <p:cNvPr id="2" name="Text 1"/>
          <p:cNvSpPr>
            <a:spLocks noGrp="1"/>
          </p:cNvSpPr>
          <p:nvPr>
            <p:ph type="body" idx="103" hasCustomPrompt="1"/>
          </p:nvPr>
        </p:nvSpPr>
        <p:spPr>
          <a:xfrm>
            <a:off x="548640" y="365760"/>
            <a:ext cx="8229600" cy="320040"/>
          </a:xfrm>
          <a:prstGeom prst="rect">
            <a:avLst/>
          </a:prstGeom>
          <a:noFill/>
          <a:ln/>
        </p:spPr>
        <p:txBody>
          <a:bodyPr wrap="square" lIns="0" tIns="0" rIns="0" bIns="0" rtlCol="0" anchor="ctr"/>
          <a:lstStyle/>
          <a:p>
            <a:pPr marL="0" indent="0">
              <a:buNone/>
            </a:pPr>
            <a:r>
              <a:rPr lang="en-US" sz="1300" b="1" kern="0" spc="400">
                <a:solidFill>
                  <a:schemeClr val="accent3"/>
                </a:solidFill>
                <a:latin typeface="Roboto" pitchFamily="34" charset="0"/>
                <a:ea typeface="Roboto" pitchFamily="34" charset="-122"/>
                <a:cs typeface="Roboto" pitchFamily="34" charset="-120"/>
              </a:rPr>
              <a:t>ONE DATASET, THREE STORIES</a:t>
            </a:r>
            <a:endParaRPr lang="en-US" sz="1300"/>
          </a:p>
        </p:txBody>
      </p:sp>
      <p:sp>
        <p:nvSpPr>
          <p:cNvPr id="3" name="Text 1"/>
          <p:cNvSpPr>
            <a:spLocks noGrp="1"/>
          </p:cNvSpPr>
          <p:nvPr>
            <p:ph type="title" idx="104" hasCustomPrompt="1"/>
          </p:nvPr>
        </p:nvSpPr>
        <p:spPr>
          <a:xfrm>
            <a:off x="548640" y="713232"/>
            <a:ext cx="9601200" cy="777240"/>
          </a:xfrm>
          <a:prstGeom prst="rect">
            <a:avLst/>
          </a:prstGeom>
          <a:noFill/>
          <a:ln/>
        </p:spPr>
        <p:txBody>
          <a:bodyPr wrap="square" lIns="0" tIns="0" rIns="0" bIns="0" rtlCol="0" anchor="t"/>
          <a:lstStyle/>
          <a:p>
            <a:pPr marL="0" indent="0" algn="l">
              <a:buNone/>
            </a:pPr>
            <a:r>
              <a:rPr lang="en-US" sz="3600" b="1">
                <a:solidFill>
                  <a:schemeClr val="tx2"/>
                </a:solidFill>
                <a:latin typeface="Syne" pitchFamily="34" charset="0"/>
                <a:ea typeface="Syne" pitchFamily="34" charset="-122"/>
                <a:cs typeface="Syne" pitchFamily="34" charset="-120"/>
              </a:rPr>
              <a:t>AI Tailors the Message</a:t>
            </a:r>
            <a:endParaRPr lang="en-US" sz="3600"/>
          </a:p>
        </p:txBody>
      </p:sp>
      <p:sp>
        <p:nvSpPr>
          <p:cNvPr id="4" name="Story card 1"/>
          <p:cNvSpPr/>
          <p:nvPr/>
        </p:nvSpPr>
        <p:spPr>
          <a:xfrm>
            <a:off x="548640" y="1783080"/>
            <a:ext cx="3566160" cy="3611880"/>
          </a:xfrm>
          <a:prstGeom prst="roundRect">
            <a:avLst>
              <a:gd name="adj" fmla="val 3077"/>
            </a:avLst>
          </a:prstGeom>
          <a:solidFill>
            <a:schemeClr val="bg2"/>
          </a:solidFill>
          <a:ln/>
        </p:spPr>
        <p:txBody>
          <a:bodyPr/>
          <a:lstStyle/>
          <a:p>
            <a:endParaRPr lang="en-US"/>
          </a:p>
        </p:txBody>
      </p:sp>
      <p:sp>
        <p:nvSpPr>
          <p:cNvPr id="5" name="Text 3"/>
          <p:cNvSpPr txBox="1"/>
          <p:nvPr/>
        </p:nvSpPr>
        <p:spPr>
          <a:xfrm>
            <a:off x="822960" y="2011680"/>
            <a:ext cx="3017520" cy="274320"/>
          </a:xfrm>
          <a:prstGeom prst="rect">
            <a:avLst/>
          </a:prstGeom>
          <a:noFill/>
          <a:ln/>
        </p:spPr>
        <p:txBody>
          <a:bodyPr wrap="square" lIns="0" tIns="0" rIns="0" bIns="0" rtlCol="0" anchor="t"/>
          <a:lstStyle/>
          <a:p>
            <a:pPr marL="0" indent="0">
              <a:buNone/>
            </a:pPr>
            <a:r>
              <a:rPr lang="en-US" sz="1200" b="1" kern="0" spc="300">
                <a:solidFill>
                  <a:schemeClr val="accent3"/>
                </a:solidFill>
              </a:rPr>
              <a:t>FOR THE CFO</a:t>
            </a:r>
            <a:endParaRPr lang="en-US" sz="1200"/>
          </a:p>
        </p:txBody>
      </p:sp>
      <p:sp>
        <p:nvSpPr>
          <p:cNvPr id="6" name="Text 4"/>
          <p:cNvSpPr txBox="1"/>
          <p:nvPr/>
        </p:nvSpPr>
        <p:spPr>
          <a:xfrm>
            <a:off x="822960" y="2331720"/>
            <a:ext cx="3017520" cy="411480"/>
          </a:xfrm>
          <a:prstGeom prst="rect">
            <a:avLst/>
          </a:prstGeom>
          <a:noFill/>
          <a:ln/>
        </p:spPr>
        <p:txBody>
          <a:bodyPr wrap="square" lIns="0" tIns="0" rIns="0" bIns="0" rtlCol="0" anchor="t"/>
          <a:lstStyle/>
          <a:p>
            <a:pPr marL="0" indent="0">
              <a:buNone/>
            </a:pPr>
            <a:r>
              <a:rPr lang="en-US" sz="1900" b="1">
                <a:solidFill>
                  <a:schemeClr val="tx2"/>
                </a:solidFill>
                <a:latin typeface="Syne" pitchFamily="34" charset="0"/>
                <a:ea typeface="Syne" pitchFamily="34" charset="-122"/>
                <a:cs typeface="Syne" pitchFamily="34" charset="-120"/>
              </a:rPr>
              <a:t>Budget memo</a:t>
            </a:r>
            <a:endParaRPr lang="en-US" sz="1900"/>
          </a:p>
        </p:txBody>
      </p:sp>
      <p:sp>
        <p:nvSpPr>
          <p:cNvPr id="7" name="Text 5"/>
          <p:cNvSpPr txBox="1"/>
          <p:nvPr/>
        </p:nvSpPr>
        <p:spPr>
          <a:xfrm>
            <a:off x="822960" y="2880360"/>
            <a:ext cx="3017520" cy="2377440"/>
          </a:xfrm>
          <a:prstGeom prst="rect">
            <a:avLst/>
          </a:prstGeom>
          <a:noFill/>
          <a:ln/>
        </p:spPr>
        <p:txBody>
          <a:bodyPr wrap="square" lIns="0" tIns="0" rIns="0" bIns="0" rtlCol="0" anchor="t"/>
          <a:lstStyle/>
          <a:p>
            <a:pPr marL="0" indent="0">
              <a:buNone/>
            </a:pPr>
            <a:r>
              <a:rPr lang="en-US" sz="1300">
                <a:solidFill>
                  <a:schemeClr val="tx1"/>
                </a:solidFill>
              </a:rPr>
              <a:t>Subject: FY27 fleet right-sizing</a:t>
            </a:r>
            <a:endParaRPr lang="en-US" sz="1300"/>
          </a:p>
          <a:p>
            <a:pPr marL="0" indent="0">
              <a:buNone/>
            </a:pPr>
            <a:endParaRPr lang="en-US" sz="1300"/>
          </a:p>
          <a:p>
            <a:pPr marL="0" indent="0">
              <a:buNone/>
            </a:pPr>
            <a:r>
              <a:rPr lang="en-US" sz="1300">
                <a:solidFill>
                  <a:schemeClr val="tx1"/>
                </a:solidFill>
              </a:rPr>
              <a:t>Retiring 14 underused vehicles cuts operating cost by $105K a year and avoids $420K in replacement purchases over five years, with no loss of service.</a:t>
            </a:r>
            <a:endParaRPr lang="en-US" sz="1300"/>
          </a:p>
        </p:txBody>
      </p:sp>
      <p:sp>
        <p:nvSpPr>
          <p:cNvPr id="8" name="Story card 2"/>
          <p:cNvSpPr/>
          <p:nvPr/>
        </p:nvSpPr>
        <p:spPr>
          <a:xfrm>
            <a:off x="4389120" y="1783080"/>
            <a:ext cx="3566160" cy="3611880"/>
          </a:xfrm>
          <a:prstGeom prst="roundRect">
            <a:avLst>
              <a:gd name="adj" fmla="val 3077"/>
            </a:avLst>
          </a:prstGeom>
          <a:solidFill>
            <a:schemeClr val="tx2"/>
          </a:solidFill>
          <a:ln/>
        </p:spPr>
        <p:txBody>
          <a:bodyPr/>
          <a:lstStyle/>
          <a:p>
            <a:endParaRPr lang="en-US"/>
          </a:p>
        </p:txBody>
      </p:sp>
      <p:sp>
        <p:nvSpPr>
          <p:cNvPr id="9" name="Text 7"/>
          <p:cNvSpPr txBox="1"/>
          <p:nvPr/>
        </p:nvSpPr>
        <p:spPr>
          <a:xfrm>
            <a:off x="4663440" y="2011680"/>
            <a:ext cx="3017520" cy="274320"/>
          </a:xfrm>
          <a:prstGeom prst="rect">
            <a:avLst/>
          </a:prstGeom>
          <a:noFill/>
          <a:ln/>
        </p:spPr>
        <p:txBody>
          <a:bodyPr wrap="square" lIns="0" tIns="0" rIns="0" bIns="0" rtlCol="0" anchor="t"/>
          <a:lstStyle/>
          <a:p>
            <a:pPr marL="0" indent="0">
              <a:buNone/>
            </a:pPr>
            <a:r>
              <a:rPr lang="en-US" sz="1200" b="1" kern="0" spc="300">
                <a:solidFill>
                  <a:schemeClr val="accent3"/>
                </a:solidFill>
              </a:rPr>
              <a:t>FOR LEADERSHIP</a:t>
            </a:r>
            <a:endParaRPr lang="en-US" sz="1200"/>
          </a:p>
        </p:txBody>
      </p:sp>
      <p:sp>
        <p:nvSpPr>
          <p:cNvPr id="10" name="Text 8"/>
          <p:cNvSpPr txBox="1"/>
          <p:nvPr/>
        </p:nvSpPr>
        <p:spPr>
          <a:xfrm>
            <a:off x="4663440" y="2331720"/>
            <a:ext cx="3017520" cy="411480"/>
          </a:xfrm>
          <a:prstGeom prst="rect">
            <a:avLst/>
          </a:prstGeom>
          <a:noFill/>
          <a:ln/>
        </p:spPr>
        <p:txBody>
          <a:bodyPr wrap="square" lIns="0" tIns="0" rIns="0" bIns="0" rtlCol="0" anchor="t"/>
          <a:lstStyle/>
          <a:p>
            <a:pPr marL="0" indent="0">
              <a:buNone/>
            </a:pPr>
            <a:r>
              <a:rPr lang="en-US" sz="1900" b="1">
                <a:solidFill>
                  <a:schemeClr val="bg1"/>
                </a:solidFill>
                <a:latin typeface="Syne" pitchFamily="34" charset="0"/>
                <a:ea typeface="Syne" pitchFamily="34" charset="-122"/>
                <a:cs typeface="Syne" pitchFamily="34" charset="-120"/>
              </a:rPr>
              <a:t>Executive one-pager</a:t>
            </a:r>
            <a:endParaRPr lang="en-US" sz="1900"/>
          </a:p>
        </p:txBody>
      </p:sp>
      <p:sp>
        <p:nvSpPr>
          <p:cNvPr id="11" name="Text 9"/>
          <p:cNvSpPr txBox="1"/>
          <p:nvPr/>
        </p:nvSpPr>
        <p:spPr>
          <a:xfrm>
            <a:off x="4663440" y="2880360"/>
            <a:ext cx="3017520" cy="2377440"/>
          </a:xfrm>
          <a:prstGeom prst="rect">
            <a:avLst/>
          </a:prstGeom>
          <a:noFill/>
          <a:ln/>
        </p:spPr>
        <p:txBody>
          <a:bodyPr wrap="square" lIns="0" tIns="0" rIns="0" bIns="0" rtlCol="0" anchor="t"/>
          <a:lstStyle/>
          <a:p>
            <a:pPr marL="0" indent="0">
              <a:buNone/>
            </a:pPr>
            <a:r>
              <a:rPr lang="en-US" sz="1300">
                <a:solidFill>
                  <a:schemeClr val="accent5"/>
                </a:solidFill>
              </a:rPr>
              <a:t>Smarter fleet, same service.</a:t>
            </a:r>
            <a:endParaRPr lang="en-US" sz="1300"/>
          </a:p>
          <a:p>
            <a:pPr marL="0" indent="0">
              <a:buNone/>
            </a:pPr>
            <a:endParaRPr lang="en-US" sz="1300"/>
          </a:p>
          <a:p>
            <a:pPr marL="0" indent="0">
              <a:buNone/>
            </a:pPr>
            <a:r>
              <a:rPr lang="en-US" sz="1300">
                <a:solidFill>
                  <a:schemeClr val="accent5"/>
                </a:solidFill>
              </a:rPr>
              <a:t>14 fewer vehicles</a:t>
            </a:r>
            <a:endParaRPr lang="en-US" sz="1300"/>
          </a:p>
          <a:p>
            <a:pPr marL="0" indent="0">
              <a:buNone/>
            </a:pPr>
            <a:r>
              <a:rPr lang="en-US" sz="1300">
                <a:solidFill>
                  <a:schemeClr val="accent5"/>
                </a:solidFill>
              </a:rPr>
              <a:t>96% availability maintained</a:t>
            </a:r>
            <a:endParaRPr lang="en-US" sz="1300"/>
          </a:p>
          <a:p>
            <a:pPr marL="0" indent="0">
              <a:buNone/>
            </a:pPr>
            <a:r>
              <a:rPr lang="en-US" sz="1300">
                <a:solidFill>
                  <a:schemeClr val="accent5"/>
                </a:solidFill>
              </a:rPr>
              <a:t>$105K a year back to the mission</a:t>
            </a:r>
            <a:endParaRPr lang="en-US" sz="1300"/>
          </a:p>
        </p:txBody>
      </p:sp>
      <p:sp>
        <p:nvSpPr>
          <p:cNvPr id="12" name="Story card 3"/>
          <p:cNvSpPr/>
          <p:nvPr/>
        </p:nvSpPr>
        <p:spPr>
          <a:xfrm>
            <a:off x="8229600" y="1783080"/>
            <a:ext cx="3566160" cy="3611880"/>
          </a:xfrm>
          <a:prstGeom prst="roundRect">
            <a:avLst>
              <a:gd name="adj" fmla="val 3077"/>
            </a:avLst>
          </a:prstGeom>
          <a:solidFill>
            <a:schemeClr val="bg2"/>
          </a:solidFill>
          <a:ln/>
        </p:spPr>
        <p:txBody>
          <a:bodyPr/>
          <a:lstStyle/>
          <a:p>
            <a:endParaRPr lang="en-US"/>
          </a:p>
        </p:txBody>
      </p:sp>
      <p:sp>
        <p:nvSpPr>
          <p:cNvPr id="13" name="Text 11"/>
          <p:cNvSpPr txBox="1"/>
          <p:nvPr/>
        </p:nvSpPr>
        <p:spPr>
          <a:xfrm>
            <a:off x="8503920" y="2011680"/>
            <a:ext cx="3017520" cy="274320"/>
          </a:xfrm>
          <a:prstGeom prst="rect">
            <a:avLst/>
          </a:prstGeom>
          <a:noFill/>
          <a:ln/>
        </p:spPr>
        <p:txBody>
          <a:bodyPr wrap="square" lIns="0" tIns="0" rIns="0" bIns="0" rtlCol="0" anchor="t"/>
          <a:lstStyle/>
          <a:p>
            <a:pPr marL="0" indent="0">
              <a:buNone/>
            </a:pPr>
            <a:r>
              <a:rPr lang="en-US" sz="1200" b="1" kern="0" spc="300">
                <a:solidFill>
                  <a:schemeClr val="accent3"/>
                </a:solidFill>
              </a:rPr>
              <a:t>FOR THE PUBLIC</a:t>
            </a:r>
            <a:endParaRPr lang="en-US" sz="1200"/>
          </a:p>
        </p:txBody>
      </p:sp>
      <p:sp>
        <p:nvSpPr>
          <p:cNvPr id="14" name="Text 12"/>
          <p:cNvSpPr txBox="1"/>
          <p:nvPr/>
        </p:nvSpPr>
        <p:spPr>
          <a:xfrm>
            <a:off x="8503920" y="2331720"/>
            <a:ext cx="3017520" cy="411480"/>
          </a:xfrm>
          <a:prstGeom prst="rect">
            <a:avLst/>
          </a:prstGeom>
          <a:noFill/>
          <a:ln/>
        </p:spPr>
        <p:txBody>
          <a:bodyPr wrap="square" lIns="0" tIns="0" rIns="0" bIns="0" rtlCol="0" anchor="t"/>
          <a:lstStyle/>
          <a:p>
            <a:pPr marL="0" indent="0">
              <a:buNone/>
            </a:pPr>
            <a:r>
              <a:rPr lang="en-US" sz="1900" b="1">
                <a:solidFill>
                  <a:schemeClr val="tx2"/>
                </a:solidFill>
                <a:latin typeface="Syne" pitchFamily="34" charset="0"/>
                <a:ea typeface="Syne" pitchFamily="34" charset="-122"/>
                <a:cs typeface="Syne" pitchFamily="34" charset="-120"/>
              </a:rPr>
              <a:t>LinkedIn post</a:t>
            </a:r>
            <a:endParaRPr lang="en-US" sz="1900"/>
          </a:p>
        </p:txBody>
      </p:sp>
      <p:sp>
        <p:nvSpPr>
          <p:cNvPr id="15" name="Text 13"/>
          <p:cNvSpPr txBox="1"/>
          <p:nvPr/>
        </p:nvSpPr>
        <p:spPr>
          <a:xfrm>
            <a:off x="8503920" y="2880360"/>
            <a:ext cx="3017520" cy="2377440"/>
          </a:xfrm>
          <a:prstGeom prst="rect">
            <a:avLst/>
          </a:prstGeom>
          <a:noFill/>
          <a:ln/>
        </p:spPr>
        <p:txBody>
          <a:bodyPr wrap="square" lIns="0" tIns="0" rIns="0" bIns="0" rtlCol="0" anchor="t"/>
          <a:lstStyle/>
          <a:p>
            <a:pPr marL="0" indent="0">
              <a:buNone/>
            </a:pPr>
            <a:r>
              <a:rPr lang="en-US" sz="1300">
                <a:solidFill>
                  <a:schemeClr val="tx1"/>
                </a:solidFill>
              </a:rPr>
              <a:t>Proud of our fleet team! By sharing vehicles across campus, we freed up $105K a year for students while keeping a ride available whenever departments need one. #FleetManagement</a:t>
            </a:r>
            <a:endParaRPr lang="en-US" sz="1300"/>
          </a:p>
        </p:txBody>
      </p:sp>
      <p:sp>
        <p:nvSpPr>
          <p:cNvPr id="16" name="Text 14"/>
          <p:cNvSpPr txBox="1"/>
          <p:nvPr/>
        </p:nvSpPr>
        <p:spPr>
          <a:xfrm>
            <a:off x="548640" y="5468112"/>
            <a:ext cx="7315200" cy="274320"/>
          </a:xfrm>
          <a:prstGeom prst="rect">
            <a:avLst/>
          </a:prstGeom>
          <a:noFill/>
          <a:ln/>
        </p:spPr>
        <p:txBody>
          <a:bodyPr wrap="square" lIns="0" tIns="0" rIns="0" bIns="0" rtlCol="0" anchor="t"/>
          <a:lstStyle/>
          <a:p>
            <a:pPr marL="0" indent="0">
              <a:buNone/>
            </a:pPr>
            <a:r>
              <a:rPr lang="en-US" sz="1000" i="1">
                <a:solidFill>
                  <a:schemeClr val="accent4"/>
                </a:solidFill>
              </a:rPr>
              <a:t>Illustrative sample data: Mesa State University (fictional)</a:t>
            </a:r>
            <a:endParaRPr lang="en-US" sz="1000"/>
          </a:p>
        </p:txBody>
      </p:sp>
      <p:sp>
        <p:nvSpPr>
          <p:cNvPr id="25" name="Slide Number Placeholder 0"/>
          <p:cNvSpPr>
            <a:spLocks noGrp="1"/>
          </p:cNvSpPr>
          <p:nvPr>
            <p:ph type="sldNum" sz="quarter" idx="4294967295"/>
          </p:nvPr>
        </p:nvSpPr>
        <p:spPr>
          <a:xfrm>
            <a:off x="11094415" y="6446520"/>
            <a:ext cx="548640" cy="274320"/>
          </a:xfrm>
          <a:prstGeom prst="rect">
            <a:avLst/>
          </a:prstGeom>
          <a:extLst>
            <a:ext uri="{C572A759-6A51-4108-AA02-DFA0A04FC94B}">
              <ma14:wrappingTextBoxFlag xmlns:ma14="http://schemas.microsoft.com/office/mac/drawingml/2011/main" xmlns="" val="0"/>
            </a:ext>
          </a:extLst>
        </p:spPr>
        <p:txBody>
          <a:bodyPr/>
          <a:lstStyle>
            <a:lvl1pPr>
              <a:defRPr sz="1000">
                <a:solidFill>
                  <a:srgbClr val="DCE7F3"/>
                </a:solidFill>
                <a:latin typeface="Roboto"/>
                <a:ea typeface="Roboto"/>
                <a:cs typeface="Roboto"/>
              </a:defRPr>
            </a:lvl1pPr>
          </a:lstStyle>
          <a:p>
            <a:pPr algn="r"/>
            <a:fld id="{F7021451-1387-4CA6-816F-3879F97B5CBC}" type="slidenum">
              <a:rPr lang="en-US" b="0"/>
              <a:t>22</a:t>
            </a:fld>
            <a:endParaRPr lang="en-US"/>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 17">
    <p:spTree>
      <p:nvGrpSpPr>
        <p:cNvPr id="1" name=""/>
        <p:cNvGrpSpPr/>
        <p:nvPr/>
      </p:nvGrpSpPr>
      <p:grpSpPr>
        <a:xfrm>
          <a:off x="0" y="0"/>
          <a:ext cx="0" cy="0"/>
          <a:chOff x="0" y="0"/>
          <a:chExt cx="0" cy="0"/>
        </a:xfrm>
      </p:grpSpPr>
      <p:sp>
        <p:nvSpPr>
          <p:cNvPr id="2" name="Text 1"/>
          <p:cNvSpPr>
            <a:spLocks noGrp="1"/>
          </p:cNvSpPr>
          <p:nvPr>
            <p:ph type="body" idx="103" hasCustomPrompt="1"/>
          </p:nvPr>
        </p:nvSpPr>
        <p:spPr>
          <a:xfrm>
            <a:off x="548640" y="365760"/>
            <a:ext cx="8229600" cy="320040"/>
          </a:xfrm>
          <a:prstGeom prst="rect">
            <a:avLst/>
          </a:prstGeom>
          <a:noFill/>
          <a:ln/>
        </p:spPr>
        <p:txBody>
          <a:bodyPr wrap="square" lIns="0" tIns="0" rIns="0" bIns="0" rtlCol="0" anchor="ctr"/>
          <a:lstStyle/>
          <a:p>
            <a:pPr marL="0" indent="0">
              <a:buNone/>
            </a:pPr>
            <a:r>
              <a:rPr lang="en-US" sz="1300" b="1" kern="0" spc="400">
                <a:solidFill>
                  <a:schemeClr val="accent3"/>
                </a:solidFill>
                <a:latin typeface="Roboto" pitchFamily="34" charset="0"/>
                <a:ea typeface="Roboto" pitchFamily="34" charset="-122"/>
                <a:cs typeface="Roboto" pitchFamily="34" charset="-120"/>
              </a:rPr>
              <a:t>REPORT MAKEOVER</a:t>
            </a:r>
            <a:endParaRPr lang="en-US" sz="1300"/>
          </a:p>
        </p:txBody>
      </p:sp>
      <p:sp>
        <p:nvSpPr>
          <p:cNvPr id="3" name="Text 1"/>
          <p:cNvSpPr>
            <a:spLocks noGrp="1"/>
          </p:cNvSpPr>
          <p:nvPr>
            <p:ph type="title" idx="104" hasCustomPrompt="1"/>
          </p:nvPr>
        </p:nvSpPr>
        <p:spPr>
          <a:xfrm>
            <a:off x="548640" y="713232"/>
            <a:ext cx="9601200" cy="777240"/>
          </a:xfrm>
          <a:prstGeom prst="rect">
            <a:avLst/>
          </a:prstGeom>
          <a:noFill/>
          <a:ln/>
        </p:spPr>
        <p:txBody>
          <a:bodyPr wrap="square" lIns="0" tIns="0" rIns="0" bIns="0" rtlCol="0" anchor="t"/>
          <a:lstStyle/>
          <a:p>
            <a:pPr marL="0" indent="0" algn="l">
              <a:buNone/>
            </a:pPr>
            <a:r>
              <a:rPr lang="en-US" sz="3600" b="1">
                <a:solidFill>
                  <a:schemeClr val="tx2"/>
                </a:solidFill>
                <a:latin typeface="Syne" pitchFamily="34" charset="0"/>
                <a:ea typeface="Syne" pitchFamily="34" charset="-122"/>
                <a:cs typeface="Syne" pitchFamily="34" charset="-120"/>
              </a:rPr>
              <a:t>Before and After</a:t>
            </a:r>
            <a:endParaRPr lang="en-US" sz="3600"/>
          </a:p>
        </p:txBody>
      </p:sp>
      <p:sp>
        <p:nvSpPr>
          <p:cNvPr id="4" name="Text 2"/>
          <p:cNvSpPr txBox="1"/>
          <p:nvPr/>
        </p:nvSpPr>
        <p:spPr>
          <a:xfrm>
            <a:off x="548640" y="1737360"/>
            <a:ext cx="5212080" cy="274320"/>
          </a:xfrm>
          <a:prstGeom prst="rect">
            <a:avLst/>
          </a:prstGeom>
          <a:noFill/>
          <a:ln/>
        </p:spPr>
        <p:txBody>
          <a:bodyPr wrap="square" lIns="0" tIns="0" rIns="0" bIns="0" rtlCol="0" anchor="t"/>
          <a:lstStyle/>
          <a:p>
            <a:pPr marL="0" indent="0">
              <a:buNone/>
            </a:pPr>
            <a:r>
              <a:rPr lang="en-US" sz="1300" b="1" kern="0" spc="300">
                <a:solidFill>
                  <a:schemeClr val="accent4"/>
                </a:solidFill>
              </a:rPr>
              <a:t>BEFORE</a:t>
            </a:r>
            <a:endParaRPr lang="en-US" sz="1300"/>
          </a:p>
        </p:txBody>
      </p:sp>
      <p:graphicFrame>
        <p:nvGraphicFramePr>
          <p:cNvPr id="18" name="Before table"/>
          <p:cNvGraphicFramePr>
            <a:graphicFrameLocks noGrp="1"/>
          </p:cNvGraphicFramePr>
          <p:nvPr>
            <p:extLst>
              <p:ext uri="{D42A27DB-BD31-4B8C-83A1-F6EECF244321}">
                <p14:modId xmlns:p14="http://schemas.microsoft.com/office/powerpoint/2010/main" val="1579011935"/>
              </p:ext>
            </p:extLst>
          </p:nvPr>
        </p:nvGraphicFramePr>
        <p:xfrm>
          <a:off x="548640" y="2057400"/>
          <a:ext cx="5212080" cy="914400"/>
        </p:xfrm>
        <a:graphic>
          <a:graphicData uri="http://schemas.openxmlformats.org/drawingml/2006/table">
            <a:tbl>
              <a:tblPr/>
              <a:tblGrid>
                <a:gridCol w="579120">
                  <a:extLst>
                    <a:ext uri="{9D8B030D-6E8A-4147-A177-3AD203B41FA5}">
                      <a16:colId xmlns:a16="http://schemas.microsoft.com/office/drawing/2014/main" val="20000"/>
                    </a:ext>
                  </a:extLst>
                </a:gridCol>
                <a:gridCol w="579120">
                  <a:extLst>
                    <a:ext uri="{9D8B030D-6E8A-4147-A177-3AD203B41FA5}">
                      <a16:colId xmlns:a16="http://schemas.microsoft.com/office/drawing/2014/main" val="20001"/>
                    </a:ext>
                  </a:extLst>
                </a:gridCol>
                <a:gridCol w="579120">
                  <a:extLst>
                    <a:ext uri="{9D8B030D-6E8A-4147-A177-3AD203B41FA5}">
                      <a16:colId xmlns:a16="http://schemas.microsoft.com/office/drawing/2014/main" val="20002"/>
                    </a:ext>
                  </a:extLst>
                </a:gridCol>
                <a:gridCol w="579120">
                  <a:extLst>
                    <a:ext uri="{9D8B030D-6E8A-4147-A177-3AD203B41FA5}">
                      <a16:colId xmlns:a16="http://schemas.microsoft.com/office/drawing/2014/main" val="20003"/>
                    </a:ext>
                  </a:extLst>
                </a:gridCol>
                <a:gridCol w="579120">
                  <a:extLst>
                    <a:ext uri="{9D8B030D-6E8A-4147-A177-3AD203B41FA5}">
                      <a16:colId xmlns:a16="http://schemas.microsoft.com/office/drawing/2014/main" val="20004"/>
                    </a:ext>
                  </a:extLst>
                </a:gridCol>
                <a:gridCol w="579120">
                  <a:extLst>
                    <a:ext uri="{9D8B030D-6E8A-4147-A177-3AD203B41FA5}">
                      <a16:colId xmlns:a16="http://schemas.microsoft.com/office/drawing/2014/main" val="20005"/>
                    </a:ext>
                  </a:extLst>
                </a:gridCol>
                <a:gridCol w="579120">
                  <a:extLst>
                    <a:ext uri="{9D8B030D-6E8A-4147-A177-3AD203B41FA5}">
                      <a16:colId xmlns:a16="http://schemas.microsoft.com/office/drawing/2014/main" val="20006"/>
                    </a:ext>
                  </a:extLst>
                </a:gridCol>
                <a:gridCol w="579120">
                  <a:extLst>
                    <a:ext uri="{9D8B030D-6E8A-4147-A177-3AD203B41FA5}">
                      <a16:colId xmlns:a16="http://schemas.microsoft.com/office/drawing/2014/main" val="20007"/>
                    </a:ext>
                  </a:extLst>
                </a:gridCol>
                <a:gridCol w="579120">
                  <a:extLst>
                    <a:ext uri="{9D8B030D-6E8A-4147-A177-3AD203B41FA5}">
                      <a16:colId xmlns:a16="http://schemas.microsoft.com/office/drawing/2014/main" val="20008"/>
                    </a:ext>
                  </a:extLst>
                </a:gridCol>
              </a:tblGrid>
              <a:tr h="274320">
                <a:tc>
                  <a:txBody>
                    <a:bodyPr/>
                    <a:lstStyle/>
                    <a:p>
                      <a:pPr marL="0" indent="0">
                        <a:buNone/>
                      </a:pPr>
                      <a:r>
                        <a:rPr lang="en-US" sz="900">
                          <a:solidFill>
                            <a:srgbClr val="555555"/>
                          </a:solidFill>
                        </a:rPr>
                        <a:t>Unit</a:t>
                      </a:r>
                      <a:endParaRPr lang="en-US" sz="900"/>
                    </a:p>
                  </a:txBody>
                  <a:tcPr marL="27432" marR="27432" marT="27432" marB="27432">
                    <a:lnL w="6350" cap="flat" cmpd="sng" algn="ctr">
                      <a:solidFill>
                        <a:srgbClr val="BBBBBB"/>
                      </a:solidFill>
                      <a:prstDash val="solid"/>
                      <a:round/>
                      <a:headEnd type="none" w="med" len="med"/>
                      <a:tailEnd type="none" w="med" len="med"/>
                    </a:lnL>
                    <a:lnR w="6350" cap="flat" cmpd="sng" algn="ctr">
                      <a:solidFill>
                        <a:srgbClr val="BBBBBB"/>
                      </a:solidFill>
                      <a:prstDash val="solid"/>
                      <a:round/>
                      <a:headEnd type="none" w="med" len="med"/>
                      <a:tailEnd type="none" w="med" len="med"/>
                    </a:lnR>
                    <a:lnT w="6350" cap="flat" cmpd="sng" algn="ctr">
                      <a:solidFill>
                        <a:srgbClr val="BBBBBB"/>
                      </a:solidFill>
                      <a:prstDash val="solid"/>
                      <a:round/>
                      <a:headEnd type="none" w="med" len="med"/>
                      <a:tailEnd type="none" w="med" len="med"/>
                    </a:lnT>
                    <a:lnB w="6350" cap="flat" cmpd="sng" algn="ctr">
                      <a:solidFill>
                        <a:srgbClr val="BBBBBB"/>
                      </a:solidFill>
                      <a:prstDash val="solid"/>
                      <a:round/>
                      <a:headEnd type="none" w="med" len="med"/>
                      <a:tailEnd type="none" w="med" len="med"/>
                    </a:lnB>
                    <a:solidFill>
                      <a:srgbClr val="FFFFFF"/>
                    </a:solidFill>
                  </a:tcPr>
                </a:tc>
                <a:tc>
                  <a:txBody>
                    <a:bodyPr/>
                    <a:lstStyle/>
                    <a:p>
                      <a:pPr marL="0" indent="0">
                        <a:buNone/>
                      </a:pPr>
                      <a:r>
                        <a:rPr lang="en-US" sz="900">
                          <a:solidFill>
                            <a:srgbClr val="555555"/>
                          </a:solidFill>
                        </a:rPr>
                        <a:t>Dept</a:t>
                      </a:r>
                      <a:endParaRPr lang="en-US" sz="900"/>
                    </a:p>
                  </a:txBody>
                  <a:tcPr marL="27432" marR="27432" marT="27432" marB="27432">
                    <a:lnL w="6350" cap="flat" cmpd="sng" algn="ctr">
                      <a:solidFill>
                        <a:srgbClr val="BBBBBB"/>
                      </a:solidFill>
                      <a:prstDash val="solid"/>
                      <a:round/>
                      <a:headEnd type="none" w="med" len="med"/>
                      <a:tailEnd type="none" w="med" len="med"/>
                    </a:lnL>
                    <a:lnR w="6350" cap="flat" cmpd="sng" algn="ctr">
                      <a:solidFill>
                        <a:srgbClr val="BBBBBB"/>
                      </a:solidFill>
                      <a:prstDash val="solid"/>
                      <a:round/>
                      <a:headEnd type="none" w="med" len="med"/>
                      <a:tailEnd type="none" w="med" len="med"/>
                    </a:lnR>
                    <a:lnT w="6350" cap="flat" cmpd="sng" algn="ctr">
                      <a:solidFill>
                        <a:srgbClr val="BBBBBB"/>
                      </a:solidFill>
                      <a:prstDash val="solid"/>
                      <a:round/>
                      <a:headEnd type="none" w="med" len="med"/>
                      <a:tailEnd type="none" w="med" len="med"/>
                    </a:lnT>
                    <a:lnB w="6350" cap="flat" cmpd="sng" algn="ctr">
                      <a:solidFill>
                        <a:srgbClr val="BBBBBB"/>
                      </a:solidFill>
                      <a:prstDash val="solid"/>
                      <a:round/>
                      <a:headEnd type="none" w="med" len="med"/>
                      <a:tailEnd type="none" w="med" len="med"/>
                    </a:lnB>
                    <a:solidFill>
                      <a:srgbClr val="FFFFFF"/>
                    </a:solidFill>
                  </a:tcPr>
                </a:tc>
                <a:tc>
                  <a:txBody>
                    <a:bodyPr/>
                    <a:lstStyle/>
                    <a:p>
                      <a:pPr marL="0" indent="0">
                        <a:buNone/>
                      </a:pPr>
                      <a:r>
                        <a:rPr lang="en-US" sz="900">
                          <a:solidFill>
                            <a:srgbClr val="555555"/>
                          </a:solidFill>
                        </a:rPr>
                        <a:t>Odo</a:t>
                      </a:r>
                      <a:endParaRPr lang="en-US" sz="900"/>
                    </a:p>
                  </a:txBody>
                  <a:tcPr marL="27432" marR="27432" marT="27432" marB="27432">
                    <a:lnL w="6350" cap="flat" cmpd="sng" algn="ctr">
                      <a:solidFill>
                        <a:srgbClr val="BBBBBB"/>
                      </a:solidFill>
                      <a:prstDash val="solid"/>
                      <a:round/>
                      <a:headEnd type="none" w="med" len="med"/>
                      <a:tailEnd type="none" w="med" len="med"/>
                    </a:lnL>
                    <a:lnR w="6350" cap="flat" cmpd="sng" algn="ctr">
                      <a:solidFill>
                        <a:srgbClr val="BBBBBB"/>
                      </a:solidFill>
                      <a:prstDash val="solid"/>
                      <a:round/>
                      <a:headEnd type="none" w="med" len="med"/>
                      <a:tailEnd type="none" w="med" len="med"/>
                    </a:lnR>
                    <a:lnT w="6350" cap="flat" cmpd="sng" algn="ctr">
                      <a:solidFill>
                        <a:srgbClr val="BBBBBB"/>
                      </a:solidFill>
                      <a:prstDash val="solid"/>
                      <a:round/>
                      <a:headEnd type="none" w="med" len="med"/>
                      <a:tailEnd type="none" w="med" len="med"/>
                    </a:lnT>
                    <a:lnB w="6350" cap="flat" cmpd="sng" algn="ctr">
                      <a:solidFill>
                        <a:srgbClr val="BBBBBB"/>
                      </a:solidFill>
                      <a:prstDash val="solid"/>
                      <a:round/>
                      <a:headEnd type="none" w="med" len="med"/>
                      <a:tailEnd type="none" w="med" len="med"/>
                    </a:lnB>
                    <a:solidFill>
                      <a:srgbClr val="FFFFFF"/>
                    </a:solidFill>
                  </a:tcPr>
                </a:tc>
                <a:tc>
                  <a:txBody>
                    <a:bodyPr/>
                    <a:lstStyle/>
                    <a:p>
                      <a:pPr marL="0" indent="0">
                        <a:buNone/>
                      </a:pPr>
                      <a:r>
                        <a:rPr lang="en-US" sz="900">
                          <a:solidFill>
                            <a:srgbClr val="555555"/>
                          </a:solidFill>
                        </a:rPr>
                        <a:t>Trips</a:t>
                      </a:r>
                      <a:endParaRPr lang="en-US" sz="900"/>
                    </a:p>
                  </a:txBody>
                  <a:tcPr marL="27432" marR="27432" marT="27432" marB="27432">
                    <a:lnL w="6350" cap="flat" cmpd="sng" algn="ctr">
                      <a:solidFill>
                        <a:srgbClr val="BBBBBB"/>
                      </a:solidFill>
                      <a:prstDash val="solid"/>
                      <a:round/>
                      <a:headEnd type="none" w="med" len="med"/>
                      <a:tailEnd type="none" w="med" len="med"/>
                    </a:lnL>
                    <a:lnR w="6350" cap="flat" cmpd="sng" algn="ctr">
                      <a:solidFill>
                        <a:srgbClr val="BBBBBB"/>
                      </a:solidFill>
                      <a:prstDash val="solid"/>
                      <a:round/>
                      <a:headEnd type="none" w="med" len="med"/>
                      <a:tailEnd type="none" w="med" len="med"/>
                    </a:lnR>
                    <a:lnT w="6350" cap="flat" cmpd="sng" algn="ctr">
                      <a:solidFill>
                        <a:srgbClr val="BBBBBB"/>
                      </a:solidFill>
                      <a:prstDash val="solid"/>
                      <a:round/>
                      <a:headEnd type="none" w="med" len="med"/>
                      <a:tailEnd type="none" w="med" len="med"/>
                    </a:lnT>
                    <a:lnB w="6350" cap="flat" cmpd="sng" algn="ctr">
                      <a:solidFill>
                        <a:srgbClr val="BBBBBB"/>
                      </a:solidFill>
                      <a:prstDash val="solid"/>
                      <a:round/>
                      <a:headEnd type="none" w="med" len="med"/>
                      <a:tailEnd type="none" w="med" len="med"/>
                    </a:lnB>
                    <a:solidFill>
                      <a:srgbClr val="FFFFFF"/>
                    </a:solidFill>
                  </a:tcPr>
                </a:tc>
                <a:tc>
                  <a:txBody>
                    <a:bodyPr/>
                    <a:lstStyle/>
                    <a:p>
                      <a:pPr marL="0" indent="0">
                        <a:buNone/>
                      </a:pPr>
                      <a:r>
                        <a:rPr lang="en-US" sz="900">
                          <a:solidFill>
                            <a:srgbClr val="555555"/>
                          </a:solidFill>
                        </a:rPr>
                        <a:t>Days</a:t>
                      </a:r>
                      <a:endParaRPr lang="en-US" sz="900"/>
                    </a:p>
                  </a:txBody>
                  <a:tcPr marL="27432" marR="27432" marT="27432" marB="27432">
                    <a:lnL w="6350" cap="flat" cmpd="sng" algn="ctr">
                      <a:solidFill>
                        <a:srgbClr val="BBBBBB"/>
                      </a:solidFill>
                      <a:prstDash val="solid"/>
                      <a:round/>
                      <a:headEnd type="none" w="med" len="med"/>
                      <a:tailEnd type="none" w="med" len="med"/>
                    </a:lnL>
                    <a:lnR w="6350" cap="flat" cmpd="sng" algn="ctr">
                      <a:solidFill>
                        <a:srgbClr val="BBBBBB"/>
                      </a:solidFill>
                      <a:prstDash val="solid"/>
                      <a:round/>
                      <a:headEnd type="none" w="med" len="med"/>
                      <a:tailEnd type="none" w="med" len="med"/>
                    </a:lnR>
                    <a:lnT w="6350" cap="flat" cmpd="sng" algn="ctr">
                      <a:solidFill>
                        <a:srgbClr val="BBBBBB"/>
                      </a:solidFill>
                      <a:prstDash val="solid"/>
                      <a:round/>
                      <a:headEnd type="none" w="med" len="med"/>
                      <a:tailEnd type="none" w="med" len="med"/>
                    </a:lnT>
                    <a:lnB w="6350" cap="flat" cmpd="sng" algn="ctr">
                      <a:solidFill>
                        <a:srgbClr val="BBBBBB"/>
                      </a:solidFill>
                      <a:prstDash val="solid"/>
                      <a:round/>
                      <a:headEnd type="none" w="med" len="med"/>
                      <a:tailEnd type="none" w="med" len="med"/>
                    </a:lnB>
                    <a:solidFill>
                      <a:srgbClr val="FFFFFF"/>
                    </a:solidFill>
                  </a:tcPr>
                </a:tc>
                <a:tc>
                  <a:txBody>
                    <a:bodyPr/>
                    <a:lstStyle/>
                    <a:p>
                      <a:pPr marL="0" indent="0">
                        <a:buNone/>
                      </a:pPr>
                      <a:r>
                        <a:rPr lang="en-US" sz="900">
                          <a:solidFill>
                            <a:srgbClr val="555555"/>
                          </a:solidFill>
                        </a:rPr>
                        <a:t>Util</a:t>
                      </a:r>
                      <a:endParaRPr lang="en-US" sz="900"/>
                    </a:p>
                  </a:txBody>
                  <a:tcPr marL="27432" marR="27432" marT="27432" marB="27432">
                    <a:lnL w="6350" cap="flat" cmpd="sng" algn="ctr">
                      <a:solidFill>
                        <a:srgbClr val="BBBBBB"/>
                      </a:solidFill>
                      <a:prstDash val="solid"/>
                      <a:round/>
                      <a:headEnd type="none" w="med" len="med"/>
                      <a:tailEnd type="none" w="med" len="med"/>
                    </a:lnL>
                    <a:lnR w="6350" cap="flat" cmpd="sng" algn="ctr">
                      <a:solidFill>
                        <a:srgbClr val="BBBBBB"/>
                      </a:solidFill>
                      <a:prstDash val="solid"/>
                      <a:round/>
                      <a:headEnd type="none" w="med" len="med"/>
                      <a:tailEnd type="none" w="med" len="med"/>
                    </a:lnR>
                    <a:lnT w="6350" cap="flat" cmpd="sng" algn="ctr">
                      <a:solidFill>
                        <a:srgbClr val="BBBBBB"/>
                      </a:solidFill>
                      <a:prstDash val="solid"/>
                      <a:round/>
                      <a:headEnd type="none" w="med" len="med"/>
                      <a:tailEnd type="none" w="med" len="med"/>
                    </a:lnT>
                    <a:lnB w="6350" cap="flat" cmpd="sng" algn="ctr">
                      <a:solidFill>
                        <a:srgbClr val="BBBBBB"/>
                      </a:solidFill>
                      <a:prstDash val="solid"/>
                      <a:round/>
                      <a:headEnd type="none" w="med" len="med"/>
                      <a:tailEnd type="none" w="med" len="med"/>
                    </a:lnB>
                    <a:solidFill>
                      <a:srgbClr val="FFFFFF"/>
                    </a:solidFill>
                  </a:tcPr>
                </a:tc>
                <a:tc>
                  <a:txBody>
                    <a:bodyPr/>
                    <a:lstStyle/>
                    <a:p>
                      <a:pPr marL="0" indent="0">
                        <a:buNone/>
                      </a:pPr>
                      <a:r>
                        <a:rPr lang="en-US" sz="900">
                          <a:solidFill>
                            <a:srgbClr val="555555"/>
                          </a:solidFill>
                        </a:rPr>
                        <a:t>Fuel</a:t>
                      </a:r>
                      <a:endParaRPr lang="en-US" sz="900"/>
                    </a:p>
                  </a:txBody>
                  <a:tcPr marL="27432" marR="27432" marT="27432" marB="27432">
                    <a:lnL w="6350" cap="flat" cmpd="sng" algn="ctr">
                      <a:solidFill>
                        <a:srgbClr val="BBBBBB"/>
                      </a:solidFill>
                      <a:prstDash val="solid"/>
                      <a:round/>
                      <a:headEnd type="none" w="med" len="med"/>
                      <a:tailEnd type="none" w="med" len="med"/>
                    </a:lnL>
                    <a:lnR w="6350" cap="flat" cmpd="sng" algn="ctr">
                      <a:solidFill>
                        <a:srgbClr val="BBBBBB"/>
                      </a:solidFill>
                      <a:prstDash val="solid"/>
                      <a:round/>
                      <a:headEnd type="none" w="med" len="med"/>
                      <a:tailEnd type="none" w="med" len="med"/>
                    </a:lnR>
                    <a:lnT w="6350" cap="flat" cmpd="sng" algn="ctr">
                      <a:solidFill>
                        <a:srgbClr val="BBBBBB"/>
                      </a:solidFill>
                      <a:prstDash val="solid"/>
                      <a:round/>
                      <a:headEnd type="none" w="med" len="med"/>
                      <a:tailEnd type="none" w="med" len="med"/>
                    </a:lnT>
                    <a:lnB w="6350" cap="flat" cmpd="sng" algn="ctr">
                      <a:solidFill>
                        <a:srgbClr val="BBBBBB"/>
                      </a:solidFill>
                      <a:prstDash val="solid"/>
                      <a:round/>
                      <a:headEnd type="none" w="med" len="med"/>
                      <a:tailEnd type="none" w="med" len="med"/>
                    </a:lnB>
                    <a:solidFill>
                      <a:srgbClr val="FFFFFF"/>
                    </a:solidFill>
                  </a:tcPr>
                </a:tc>
                <a:tc>
                  <a:txBody>
                    <a:bodyPr/>
                    <a:lstStyle/>
                    <a:p>
                      <a:pPr marL="0" indent="0">
                        <a:buNone/>
                      </a:pPr>
                      <a:r>
                        <a:rPr lang="en-US" sz="900">
                          <a:solidFill>
                            <a:srgbClr val="555555"/>
                          </a:solidFill>
                        </a:rPr>
                        <a:t>Maint</a:t>
                      </a:r>
                      <a:endParaRPr lang="en-US" sz="900"/>
                    </a:p>
                  </a:txBody>
                  <a:tcPr marL="27432" marR="27432" marT="27432" marB="27432">
                    <a:lnL w="6350" cap="flat" cmpd="sng" algn="ctr">
                      <a:solidFill>
                        <a:srgbClr val="BBBBBB"/>
                      </a:solidFill>
                      <a:prstDash val="solid"/>
                      <a:round/>
                      <a:headEnd type="none" w="med" len="med"/>
                      <a:tailEnd type="none" w="med" len="med"/>
                    </a:lnL>
                    <a:lnR w="6350" cap="flat" cmpd="sng" algn="ctr">
                      <a:solidFill>
                        <a:srgbClr val="BBBBBB"/>
                      </a:solidFill>
                      <a:prstDash val="solid"/>
                      <a:round/>
                      <a:headEnd type="none" w="med" len="med"/>
                      <a:tailEnd type="none" w="med" len="med"/>
                    </a:lnR>
                    <a:lnT w="6350" cap="flat" cmpd="sng" algn="ctr">
                      <a:solidFill>
                        <a:srgbClr val="BBBBBB"/>
                      </a:solidFill>
                      <a:prstDash val="solid"/>
                      <a:round/>
                      <a:headEnd type="none" w="med" len="med"/>
                      <a:tailEnd type="none" w="med" len="med"/>
                    </a:lnT>
                    <a:lnB w="6350" cap="flat" cmpd="sng" algn="ctr">
                      <a:solidFill>
                        <a:srgbClr val="BBBBBB"/>
                      </a:solidFill>
                      <a:prstDash val="solid"/>
                      <a:round/>
                      <a:headEnd type="none" w="med" len="med"/>
                      <a:tailEnd type="none" w="med" len="med"/>
                    </a:lnB>
                    <a:solidFill>
                      <a:srgbClr val="FFFFFF"/>
                    </a:solidFill>
                  </a:tcPr>
                </a:tc>
                <a:tc>
                  <a:txBody>
                    <a:bodyPr/>
                    <a:lstStyle/>
                    <a:p>
                      <a:pPr marL="0" indent="0">
                        <a:buNone/>
                      </a:pPr>
                      <a:r>
                        <a:rPr lang="en-US" sz="900">
                          <a:solidFill>
                            <a:srgbClr val="555555"/>
                          </a:solidFill>
                        </a:rPr>
                        <a:t>Cost</a:t>
                      </a:r>
                      <a:endParaRPr lang="en-US" sz="900"/>
                    </a:p>
                  </a:txBody>
                  <a:tcPr marL="27432" marR="27432" marT="27432" marB="27432">
                    <a:lnL w="6350" cap="flat" cmpd="sng" algn="ctr">
                      <a:solidFill>
                        <a:srgbClr val="BBBBBB"/>
                      </a:solidFill>
                      <a:prstDash val="solid"/>
                      <a:round/>
                      <a:headEnd type="none" w="med" len="med"/>
                      <a:tailEnd type="none" w="med" len="med"/>
                    </a:lnL>
                    <a:lnR w="6350" cap="flat" cmpd="sng" algn="ctr">
                      <a:solidFill>
                        <a:srgbClr val="BBBBBB"/>
                      </a:solidFill>
                      <a:prstDash val="solid"/>
                      <a:round/>
                      <a:headEnd type="none" w="med" len="med"/>
                      <a:tailEnd type="none" w="med" len="med"/>
                    </a:lnR>
                    <a:lnT w="6350" cap="flat" cmpd="sng" algn="ctr">
                      <a:solidFill>
                        <a:srgbClr val="BBBBBB"/>
                      </a:solidFill>
                      <a:prstDash val="solid"/>
                      <a:round/>
                      <a:headEnd type="none" w="med" len="med"/>
                      <a:tailEnd type="none" w="med" len="med"/>
                    </a:lnT>
                    <a:lnB w="6350" cap="flat" cmpd="sng" algn="ctr">
                      <a:solidFill>
                        <a:srgbClr val="BBBBBB"/>
                      </a:solidFill>
                      <a:prstDash val="solid"/>
                      <a:round/>
                      <a:headEnd type="none" w="med" len="med"/>
                      <a:tailEnd type="none" w="med" len="med"/>
                    </a:lnB>
                    <a:solidFill>
                      <a:srgbClr val="FFFFFF"/>
                    </a:solidFill>
                  </a:tcPr>
                </a:tc>
                <a:extLst>
                  <a:ext uri="{0D108BD9-81ED-4DB2-BD59-A6C34878D82A}">
                    <a16:rowId xmlns:a16="http://schemas.microsoft.com/office/drawing/2014/main" val="10000"/>
                  </a:ext>
                </a:extLst>
              </a:tr>
              <a:tr h="274320">
                <a:tc>
                  <a:txBody>
                    <a:bodyPr/>
                    <a:lstStyle/>
                    <a:p>
                      <a:pPr marL="0" indent="0">
                        <a:buNone/>
                      </a:pPr>
                      <a:r>
                        <a:rPr lang="en-US" sz="900">
                          <a:solidFill>
                            <a:srgbClr val="555555"/>
                          </a:solidFill>
                        </a:rPr>
                        <a:t>V-1040</a:t>
                      </a:r>
                      <a:endParaRPr lang="en-US" sz="900"/>
                    </a:p>
                  </a:txBody>
                  <a:tcPr marL="27432" marR="27432" marT="27432" marB="27432">
                    <a:lnL w="6350" cap="flat" cmpd="sng" algn="ctr">
                      <a:solidFill>
                        <a:srgbClr val="BBBBBB"/>
                      </a:solidFill>
                      <a:prstDash val="solid"/>
                      <a:round/>
                      <a:headEnd type="none" w="med" len="med"/>
                      <a:tailEnd type="none" w="med" len="med"/>
                    </a:lnL>
                    <a:lnR w="6350" cap="flat" cmpd="sng" algn="ctr">
                      <a:solidFill>
                        <a:srgbClr val="BBBBBB"/>
                      </a:solidFill>
                      <a:prstDash val="solid"/>
                      <a:round/>
                      <a:headEnd type="none" w="med" len="med"/>
                      <a:tailEnd type="none" w="med" len="med"/>
                    </a:lnR>
                    <a:lnT w="6350" cap="flat" cmpd="sng" algn="ctr">
                      <a:solidFill>
                        <a:srgbClr val="BBBBBB"/>
                      </a:solidFill>
                      <a:prstDash val="solid"/>
                      <a:round/>
                      <a:headEnd type="none" w="med" len="med"/>
                      <a:tailEnd type="none" w="med" len="med"/>
                    </a:lnT>
                    <a:lnB w="6350" cap="flat" cmpd="sng" algn="ctr">
                      <a:solidFill>
                        <a:srgbClr val="BBBBBB"/>
                      </a:solidFill>
                      <a:prstDash val="solid"/>
                      <a:round/>
                      <a:headEnd type="none" w="med" len="med"/>
                      <a:tailEnd type="none" w="med" len="med"/>
                    </a:lnB>
                    <a:solidFill>
                      <a:srgbClr val="FFFFFF"/>
                    </a:solidFill>
                  </a:tcPr>
                </a:tc>
                <a:tc>
                  <a:txBody>
                    <a:bodyPr/>
                    <a:lstStyle/>
                    <a:p>
                      <a:pPr marL="0" indent="0">
                        <a:buNone/>
                      </a:pPr>
                      <a:r>
                        <a:rPr lang="en-US" sz="900">
                          <a:solidFill>
                            <a:srgbClr val="555555"/>
                          </a:solidFill>
                        </a:rPr>
                        <a:t>FAC</a:t>
                      </a:r>
                      <a:endParaRPr lang="en-US" sz="900"/>
                    </a:p>
                  </a:txBody>
                  <a:tcPr marL="27432" marR="27432" marT="27432" marB="27432">
                    <a:lnL w="6350" cap="flat" cmpd="sng" algn="ctr">
                      <a:solidFill>
                        <a:srgbClr val="BBBBBB"/>
                      </a:solidFill>
                      <a:prstDash val="solid"/>
                      <a:round/>
                      <a:headEnd type="none" w="med" len="med"/>
                      <a:tailEnd type="none" w="med" len="med"/>
                    </a:lnL>
                    <a:lnR w="6350" cap="flat" cmpd="sng" algn="ctr">
                      <a:solidFill>
                        <a:srgbClr val="BBBBBB"/>
                      </a:solidFill>
                      <a:prstDash val="solid"/>
                      <a:round/>
                      <a:headEnd type="none" w="med" len="med"/>
                      <a:tailEnd type="none" w="med" len="med"/>
                    </a:lnR>
                    <a:lnT w="6350" cap="flat" cmpd="sng" algn="ctr">
                      <a:solidFill>
                        <a:srgbClr val="BBBBBB"/>
                      </a:solidFill>
                      <a:prstDash val="solid"/>
                      <a:round/>
                      <a:headEnd type="none" w="med" len="med"/>
                      <a:tailEnd type="none" w="med" len="med"/>
                    </a:lnT>
                    <a:lnB w="6350" cap="flat" cmpd="sng" algn="ctr">
                      <a:solidFill>
                        <a:srgbClr val="BBBBBB"/>
                      </a:solidFill>
                      <a:prstDash val="solid"/>
                      <a:round/>
                      <a:headEnd type="none" w="med" len="med"/>
                      <a:tailEnd type="none" w="med" len="med"/>
                    </a:lnB>
                    <a:solidFill>
                      <a:srgbClr val="FFFFFF"/>
                    </a:solidFill>
                  </a:tcPr>
                </a:tc>
                <a:tc>
                  <a:txBody>
                    <a:bodyPr/>
                    <a:lstStyle/>
                    <a:p>
                      <a:pPr marL="0" indent="0">
                        <a:buNone/>
                      </a:pPr>
                      <a:r>
                        <a:rPr lang="en-US" sz="900">
                          <a:solidFill>
                            <a:srgbClr val="555555"/>
                          </a:solidFill>
                        </a:rPr>
                        <a:t>18000</a:t>
                      </a:r>
                      <a:endParaRPr lang="en-US" sz="900"/>
                    </a:p>
                  </a:txBody>
                  <a:tcPr marL="27432" marR="27432" marT="27432" marB="27432">
                    <a:lnL w="6350" cap="flat" cmpd="sng" algn="ctr">
                      <a:solidFill>
                        <a:srgbClr val="BBBBBB"/>
                      </a:solidFill>
                      <a:prstDash val="solid"/>
                      <a:round/>
                      <a:headEnd type="none" w="med" len="med"/>
                      <a:tailEnd type="none" w="med" len="med"/>
                    </a:lnL>
                    <a:lnR w="6350" cap="flat" cmpd="sng" algn="ctr">
                      <a:solidFill>
                        <a:srgbClr val="BBBBBB"/>
                      </a:solidFill>
                      <a:prstDash val="solid"/>
                      <a:round/>
                      <a:headEnd type="none" w="med" len="med"/>
                      <a:tailEnd type="none" w="med" len="med"/>
                    </a:lnR>
                    <a:lnT w="6350" cap="flat" cmpd="sng" algn="ctr">
                      <a:solidFill>
                        <a:srgbClr val="BBBBBB"/>
                      </a:solidFill>
                      <a:prstDash val="solid"/>
                      <a:round/>
                      <a:headEnd type="none" w="med" len="med"/>
                      <a:tailEnd type="none" w="med" len="med"/>
                    </a:lnT>
                    <a:lnB w="6350" cap="flat" cmpd="sng" algn="ctr">
                      <a:solidFill>
                        <a:srgbClr val="BBBBBB"/>
                      </a:solidFill>
                      <a:prstDash val="solid"/>
                      <a:round/>
                      <a:headEnd type="none" w="med" len="med"/>
                      <a:tailEnd type="none" w="med" len="med"/>
                    </a:lnB>
                    <a:solidFill>
                      <a:srgbClr val="FFFFFF"/>
                    </a:solidFill>
                  </a:tcPr>
                </a:tc>
                <a:tc>
                  <a:txBody>
                    <a:bodyPr/>
                    <a:lstStyle/>
                    <a:p>
                      <a:pPr marL="0" indent="0">
                        <a:buNone/>
                      </a:pPr>
                      <a:r>
                        <a:rPr lang="en-US" sz="900">
                          <a:solidFill>
                            <a:srgbClr val="555555"/>
                          </a:solidFill>
                        </a:rPr>
                        <a:t>8</a:t>
                      </a:r>
                      <a:endParaRPr lang="en-US" sz="900"/>
                    </a:p>
                  </a:txBody>
                  <a:tcPr marL="27432" marR="27432" marT="27432" marB="27432">
                    <a:lnL w="6350" cap="flat" cmpd="sng" algn="ctr">
                      <a:solidFill>
                        <a:srgbClr val="BBBBBB"/>
                      </a:solidFill>
                      <a:prstDash val="solid"/>
                      <a:round/>
                      <a:headEnd type="none" w="med" len="med"/>
                      <a:tailEnd type="none" w="med" len="med"/>
                    </a:lnL>
                    <a:lnR w="6350" cap="flat" cmpd="sng" algn="ctr">
                      <a:solidFill>
                        <a:srgbClr val="BBBBBB"/>
                      </a:solidFill>
                      <a:prstDash val="solid"/>
                      <a:round/>
                      <a:headEnd type="none" w="med" len="med"/>
                      <a:tailEnd type="none" w="med" len="med"/>
                    </a:lnR>
                    <a:lnT w="6350" cap="flat" cmpd="sng" algn="ctr">
                      <a:solidFill>
                        <a:srgbClr val="BBBBBB"/>
                      </a:solidFill>
                      <a:prstDash val="solid"/>
                      <a:round/>
                      <a:headEnd type="none" w="med" len="med"/>
                      <a:tailEnd type="none" w="med" len="med"/>
                    </a:lnT>
                    <a:lnB w="6350" cap="flat" cmpd="sng" algn="ctr">
                      <a:solidFill>
                        <a:srgbClr val="BBBBBB"/>
                      </a:solidFill>
                      <a:prstDash val="solid"/>
                      <a:round/>
                      <a:headEnd type="none" w="med" len="med"/>
                      <a:tailEnd type="none" w="med" len="med"/>
                    </a:lnB>
                    <a:solidFill>
                      <a:srgbClr val="FFFFFF"/>
                    </a:solidFill>
                  </a:tcPr>
                </a:tc>
                <a:tc>
                  <a:txBody>
                    <a:bodyPr/>
                    <a:lstStyle/>
                    <a:p>
                      <a:pPr marL="0" indent="0">
                        <a:buNone/>
                      </a:pPr>
                      <a:r>
                        <a:rPr lang="en-US" sz="900">
                          <a:solidFill>
                            <a:srgbClr val="555555"/>
                          </a:solidFill>
                        </a:rPr>
                        <a:t>4</a:t>
                      </a:r>
                      <a:endParaRPr lang="en-US" sz="900"/>
                    </a:p>
                  </a:txBody>
                  <a:tcPr marL="27432" marR="27432" marT="27432" marB="27432">
                    <a:lnL w="6350" cap="flat" cmpd="sng" algn="ctr">
                      <a:solidFill>
                        <a:srgbClr val="BBBBBB"/>
                      </a:solidFill>
                      <a:prstDash val="solid"/>
                      <a:round/>
                      <a:headEnd type="none" w="med" len="med"/>
                      <a:tailEnd type="none" w="med" len="med"/>
                    </a:lnL>
                    <a:lnR w="6350" cap="flat" cmpd="sng" algn="ctr">
                      <a:solidFill>
                        <a:srgbClr val="BBBBBB"/>
                      </a:solidFill>
                      <a:prstDash val="solid"/>
                      <a:round/>
                      <a:headEnd type="none" w="med" len="med"/>
                      <a:tailEnd type="none" w="med" len="med"/>
                    </a:lnR>
                    <a:lnT w="6350" cap="flat" cmpd="sng" algn="ctr">
                      <a:solidFill>
                        <a:srgbClr val="BBBBBB"/>
                      </a:solidFill>
                      <a:prstDash val="solid"/>
                      <a:round/>
                      <a:headEnd type="none" w="med" len="med"/>
                      <a:tailEnd type="none" w="med" len="med"/>
                    </a:lnT>
                    <a:lnB w="6350" cap="flat" cmpd="sng" algn="ctr">
                      <a:solidFill>
                        <a:srgbClr val="BBBBBB"/>
                      </a:solidFill>
                      <a:prstDash val="solid"/>
                      <a:round/>
                      <a:headEnd type="none" w="med" len="med"/>
                      <a:tailEnd type="none" w="med" len="med"/>
                    </a:lnB>
                    <a:solidFill>
                      <a:srgbClr val="FFFFFF"/>
                    </a:solidFill>
                  </a:tcPr>
                </a:tc>
                <a:tc>
                  <a:txBody>
                    <a:bodyPr/>
                    <a:lstStyle/>
                    <a:p>
                      <a:pPr marL="0" indent="0">
                        <a:buNone/>
                      </a:pPr>
                      <a:r>
                        <a:rPr lang="en-US" sz="900">
                          <a:solidFill>
                            <a:srgbClr val="555555"/>
                          </a:solidFill>
                        </a:rPr>
                        <a:t>19%</a:t>
                      </a:r>
                      <a:endParaRPr lang="en-US" sz="900"/>
                    </a:p>
                  </a:txBody>
                  <a:tcPr marL="27432" marR="27432" marT="27432" marB="27432">
                    <a:lnL w="6350" cap="flat" cmpd="sng" algn="ctr">
                      <a:solidFill>
                        <a:srgbClr val="BBBBBB"/>
                      </a:solidFill>
                      <a:prstDash val="solid"/>
                      <a:round/>
                      <a:headEnd type="none" w="med" len="med"/>
                      <a:tailEnd type="none" w="med" len="med"/>
                    </a:lnL>
                    <a:lnR w="6350" cap="flat" cmpd="sng" algn="ctr">
                      <a:solidFill>
                        <a:srgbClr val="BBBBBB"/>
                      </a:solidFill>
                      <a:prstDash val="solid"/>
                      <a:round/>
                      <a:headEnd type="none" w="med" len="med"/>
                      <a:tailEnd type="none" w="med" len="med"/>
                    </a:lnR>
                    <a:lnT w="6350" cap="flat" cmpd="sng" algn="ctr">
                      <a:solidFill>
                        <a:srgbClr val="BBBBBB"/>
                      </a:solidFill>
                      <a:prstDash val="solid"/>
                      <a:round/>
                      <a:headEnd type="none" w="med" len="med"/>
                      <a:tailEnd type="none" w="med" len="med"/>
                    </a:lnT>
                    <a:lnB w="6350" cap="flat" cmpd="sng" algn="ctr">
                      <a:solidFill>
                        <a:srgbClr val="BBBBBB"/>
                      </a:solidFill>
                      <a:prstDash val="solid"/>
                      <a:round/>
                      <a:headEnd type="none" w="med" len="med"/>
                      <a:tailEnd type="none" w="med" len="med"/>
                    </a:lnB>
                    <a:solidFill>
                      <a:srgbClr val="FFFFFF"/>
                    </a:solidFill>
                  </a:tcPr>
                </a:tc>
                <a:tc>
                  <a:txBody>
                    <a:bodyPr/>
                    <a:lstStyle/>
                    <a:p>
                      <a:pPr marL="0" indent="0">
                        <a:buNone/>
                      </a:pPr>
                      <a:r>
                        <a:rPr lang="en-US" sz="900">
                          <a:solidFill>
                            <a:srgbClr val="555555"/>
                          </a:solidFill>
                        </a:rPr>
                        <a:t>$310</a:t>
                      </a:r>
                      <a:endParaRPr lang="en-US" sz="900"/>
                    </a:p>
                  </a:txBody>
                  <a:tcPr marL="27432" marR="27432" marT="27432" marB="27432">
                    <a:lnL w="6350" cap="flat" cmpd="sng" algn="ctr">
                      <a:solidFill>
                        <a:srgbClr val="BBBBBB"/>
                      </a:solidFill>
                      <a:prstDash val="solid"/>
                      <a:round/>
                      <a:headEnd type="none" w="med" len="med"/>
                      <a:tailEnd type="none" w="med" len="med"/>
                    </a:lnL>
                    <a:lnR w="6350" cap="flat" cmpd="sng" algn="ctr">
                      <a:solidFill>
                        <a:srgbClr val="BBBBBB"/>
                      </a:solidFill>
                      <a:prstDash val="solid"/>
                      <a:round/>
                      <a:headEnd type="none" w="med" len="med"/>
                      <a:tailEnd type="none" w="med" len="med"/>
                    </a:lnR>
                    <a:lnT w="6350" cap="flat" cmpd="sng" algn="ctr">
                      <a:solidFill>
                        <a:srgbClr val="BBBBBB"/>
                      </a:solidFill>
                      <a:prstDash val="solid"/>
                      <a:round/>
                      <a:headEnd type="none" w="med" len="med"/>
                      <a:tailEnd type="none" w="med" len="med"/>
                    </a:lnT>
                    <a:lnB w="6350" cap="flat" cmpd="sng" algn="ctr">
                      <a:solidFill>
                        <a:srgbClr val="BBBBBB"/>
                      </a:solidFill>
                      <a:prstDash val="solid"/>
                      <a:round/>
                      <a:headEnd type="none" w="med" len="med"/>
                      <a:tailEnd type="none" w="med" len="med"/>
                    </a:lnB>
                    <a:solidFill>
                      <a:srgbClr val="FFFFFF"/>
                    </a:solidFill>
                  </a:tcPr>
                </a:tc>
                <a:tc>
                  <a:txBody>
                    <a:bodyPr/>
                    <a:lstStyle/>
                    <a:p>
                      <a:pPr marL="0" indent="0">
                        <a:buNone/>
                      </a:pPr>
                      <a:r>
                        <a:rPr lang="en-US" sz="900">
                          <a:solidFill>
                            <a:srgbClr val="555555"/>
                          </a:solidFill>
                        </a:rPr>
                        <a:t>$120</a:t>
                      </a:r>
                      <a:endParaRPr lang="en-US" sz="900"/>
                    </a:p>
                  </a:txBody>
                  <a:tcPr marL="27432" marR="27432" marT="27432" marB="27432">
                    <a:lnL w="6350" cap="flat" cmpd="sng" algn="ctr">
                      <a:solidFill>
                        <a:srgbClr val="BBBBBB"/>
                      </a:solidFill>
                      <a:prstDash val="solid"/>
                      <a:round/>
                      <a:headEnd type="none" w="med" len="med"/>
                      <a:tailEnd type="none" w="med" len="med"/>
                    </a:lnL>
                    <a:lnR w="6350" cap="flat" cmpd="sng" algn="ctr">
                      <a:solidFill>
                        <a:srgbClr val="BBBBBB"/>
                      </a:solidFill>
                      <a:prstDash val="solid"/>
                      <a:round/>
                      <a:headEnd type="none" w="med" len="med"/>
                      <a:tailEnd type="none" w="med" len="med"/>
                    </a:lnR>
                    <a:lnT w="6350" cap="flat" cmpd="sng" algn="ctr">
                      <a:solidFill>
                        <a:srgbClr val="BBBBBB"/>
                      </a:solidFill>
                      <a:prstDash val="solid"/>
                      <a:round/>
                      <a:headEnd type="none" w="med" len="med"/>
                      <a:tailEnd type="none" w="med" len="med"/>
                    </a:lnT>
                    <a:lnB w="6350" cap="flat" cmpd="sng" algn="ctr">
                      <a:solidFill>
                        <a:srgbClr val="BBBBBB"/>
                      </a:solidFill>
                      <a:prstDash val="solid"/>
                      <a:round/>
                      <a:headEnd type="none" w="med" len="med"/>
                      <a:tailEnd type="none" w="med" len="med"/>
                    </a:lnB>
                    <a:solidFill>
                      <a:srgbClr val="FFFFFF"/>
                    </a:solidFill>
                  </a:tcPr>
                </a:tc>
                <a:tc>
                  <a:txBody>
                    <a:bodyPr/>
                    <a:lstStyle/>
                    <a:p>
                      <a:pPr marL="0" indent="0">
                        <a:buNone/>
                      </a:pPr>
                      <a:r>
                        <a:rPr lang="en-US" sz="900">
                          <a:solidFill>
                            <a:srgbClr val="555555"/>
                          </a:solidFill>
                        </a:rPr>
                        <a:t>$5400</a:t>
                      </a:r>
                      <a:endParaRPr lang="en-US" sz="900"/>
                    </a:p>
                  </a:txBody>
                  <a:tcPr marL="27432" marR="27432" marT="27432" marB="27432">
                    <a:lnL w="6350" cap="flat" cmpd="sng" algn="ctr">
                      <a:solidFill>
                        <a:srgbClr val="BBBBBB"/>
                      </a:solidFill>
                      <a:prstDash val="solid"/>
                      <a:round/>
                      <a:headEnd type="none" w="med" len="med"/>
                      <a:tailEnd type="none" w="med" len="med"/>
                    </a:lnL>
                    <a:lnR w="6350" cap="flat" cmpd="sng" algn="ctr">
                      <a:solidFill>
                        <a:srgbClr val="BBBBBB"/>
                      </a:solidFill>
                      <a:prstDash val="solid"/>
                      <a:round/>
                      <a:headEnd type="none" w="med" len="med"/>
                      <a:tailEnd type="none" w="med" len="med"/>
                    </a:lnR>
                    <a:lnT w="6350" cap="flat" cmpd="sng" algn="ctr">
                      <a:solidFill>
                        <a:srgbClr val="BBBBBB"/>
                      </a:solidFill>
                      <a:prstDash val="solid"/>
                      <a:round/>
                      <a:headEnd type="none" w="med" len="med"/>
                      <a:tailEnd type="none" w="med" len="med"/>
                    </a:lnT>
                    <a:lnB w="6350" cap="flat" cmpd="sng" algn="ctr">
                      <a:solidFill>
                        <a:srgbClr val="BBBBBB"/>
                      </a:solidFill>
                      <a:prstDash val="solid"/>
                      <a:round/>
                      <a:headEnd type="none" w="med" len="med"/>
                      <a:tailEnd type="none" w="med" len="med"/>
                    </a:lnB>
                    <a:solidFill>
                      <a:srgbClr val="FFFFFF"/>
                    </a:solidFill>
                  </a:tcPr>
                </a:tc>
                <a:extLst>
                  <a:ext uri="{0D108BD9-81ED-4DB2-BD59-A6C34878D82A}">
                    <a16:rowId xmlns:a16="http://schemas.microsoft.com/office/drawing/2014/main" val="10001"/>
                  </a:ext>
                </a:extLst>
              </a:tr>
              <a:tr h="274320">
                <a:tc>
                  <a:txBody>
                    <a:bodyPr/>
                    <a:lstStyle/>
                    <a:p>
                      <a:pPr marL="0" indent="0">
                        <a:buNone/>
                      </a:pPr>
                      <a:r>
                        <a:rPr lang="en-US" sz="900">
                          <a:solidFill>
                            <a:srgbClr val="555555"/>
                          </a:solidFill>
                        </a:rPr>
                        <a:t>V-1047</a:t>
                      </a:r>
                      <a:endParaRPr lang="en-US" sz="900"/>
                    </a:p>
                  </a:txBody>
                  <a:tcPr marL="27432" marR="27432" marT="27432" marB="27432">
                    <a:lnL w="6350" cap="flat" cmpd="sng" algn="ctr">
                      <a:solidFill>
                        <a:srgbClr val="BBBBBB"/>
                      </a:solidFill>
                      <a:prstDash val="solid"/>
                      <a:round/>
                      <a:headEnd type="none" w="med" len="med"/>
                      <a:tailEnd type="none" w="med" len="med"/>
                    </a:lnL>
                    <a:lnR w="6350" cap="flat" cmpd="sng" algn="ctr">
                      <a:solidFill>
                        <a:srgbClr val="BBBBBB"/>
                      </a:solidFill>
                      <a:prstDash val="solid"/>
                      <a:round/>
                      <a:headEnd type="none" w="med" len="med"/>
                      <a:tailEnd type="none" w="med" len="med"/>
                    </a:lnR>
                    <a:lnT w="6350" cap="flat" cmpd="sng" algn="ctr">
                      <a:solidFill>
                        <a:srgbClr val="BBBBBB"/>
                      </a:solidFill>
                      <a:prstDash val="solid"/>
                      <a:round/>
                      <a:headEnd type="none" w="med" len="med"/>
                      <a:tailEnd type="none" w="med" len="med"/>
                    </a:lnT>
                    <a:lnB w="6350" cap="flat" cmpd="sng" algn="ctr">
                      <a:solidFill>
                        <a:srgbClr val="BBBBBB"/>
                      </a:solidFill>
                      <a:prstDash val="solid"/>
                      <a:round/>
                      <a:headEnd type="none" w="med" len="med"/>
                      <a:tailEnd type="none" w="med" len="med"/>
                    </a:lnB>
                    <a:solidFill>
                      <a:srgbClr val="FFFFFF"/>
                    </a:solidFill>
                  </a:tcPr>
                </a:tc>
                <a:tc>
                  <a:txBody>
                    <a:bodyPr/>
                    <a:lstStyle/>
                    <a:p>
                      <a:pPr marL="0" indent="0">
                        <a:buNone/>
                      </a:pPr>
                      <a:r>
                        <a:rPr lang="en-US" sz="900">
                          <a:solidFill>
                            <a:srgbClr val="555555"/>
                          </a:solidFill>
                        </a:rPr>
                        <a:t>ATH</a:t>
                      </a:r>
                      <a:endParaRPr lang="en-US" sz="900"/>
                    </a:p>
                  </a:txBody>
                  <a:tcPr marL="27432" marR="27432" marT="27432" marB="27432">
                    <a:lnL w="6350" cap="flat" cmpd="sng" algn="ctr">
                      <a:solidFill>
                        <a:srgbClr val="BBBBBB"/>
                      </a:solidFill>
                      <a:prstDash val="solid"/>
                      <a:round/>
                      <a:headEnd type="none" w="med" len="med"/>
                      <a:tailEnd type="none" w="med" len="med"/>
                    </a:lnL>
                    <a:lnR w="6350" cap="flat" cmpd="sng" algn="ctr">
                      <a:solidFill>
                        <a:srgbClr val="BBBBBB"/>
                      </a:solidFill>
                      <a:prstDash val="solid"/>
                      <a:round/>
                      <a:headEnd type="none" w="med" len="med"/>
                      <a:tailEnd type="none" w="med" len="med"/>
                    </a:lnR>
                    <a:lnT w="6350" cap="flat" cmpd="sng" algn="ctr">
                      <a:solidFill>
                        <a:srgbClr val="BBBBBB"/>
                      </a:solidFill>
                      <a:prstDash val="solid"/>
                      <a:round/>
                      <a:headEnd type="none" w="med" len="med"/>
                      <a:tailEnd type="none" w="med" len="med"/>
                    </a:lnT>
                    <a:lnB w="6350" cap="flat" cmpd="sng" algn="ctr">
                      <a:solidFill>
                        <a:srgbClr val="BBBBBB"/>
                      </a:solidFill>
                      <a:prstDash val="solid"/>
                      <a:round/>
                      <a:headEnd type="none" w="med" len="med"/>
                      <a:tailEnd type="none" w="med" len="med"/>
                    </a:lnB>
                    <a:solidFill>
                      <a:srgbClr val="FFFFFF"/>
                    </a:solidFill>
                  </a:tcPr>
                </a:tc>
                <a:tc>
                  <a:txBody>
                    <a:bodyPr/>
                    <a:lstStyle/>
                    <a:p>
                      <a:pPr marL="0" indent="0">
                        <a:buNone/>
                      </a:pPr>
                      <a:r>
                        <a:rPr lang="en-US" sz="900">
                          <a:solidFill>
                            <a:srgbClr val="555555"/>
                          </a:solidFill>
                        </a:rPr>
                        <a:t>21417</a:t>
                      </a:r>
                      <a:endParaRPr lang="en-US" sz="900"/>
                    </a:p>
                  </a:txBody>
                  <a:tcPr marL="27432" marR="27432" marT="27432" marB="27432">
                    <a:lnL w="6350" cap="flat" cmpd="sng" algn="ctr">
                      <a:solidFill>
                        <a:srgbClr val="BBBBBB"/>
                      </a:solidFill>
                      <a:prstDash val="solid"/>
                      <a:round/>
                      <a:headEnd type="none" w="med" len="med"/>
                      <a:tailEnd type="none" w="med" len="med"/>
                    </a:lnL>
                    <a:lnR w="6350" cap="flat" cmpd="sng" algn="ctr">
                      <a:solidFill>
                        <a:srgbClr val="BBBBBB"/>
                      </a:solidFill>
                      <a:prstDash val="solid"/>
                      <a:round/>
                      <a:headEnd type="none" w="med" len="med"/>
                      <a:tailEnd type="none" w="med" len="med"/>
                    </a:lnR>
                    <a:lnT w="6350" cap="flat" cmpd="sng" algn="ctr">
                      <a:solidFill>
                        <a:srgbClr val="BBBBBB"/>
                      </a:solidFill>
                      <a:prstDash val="solid"/>
                      <a:round/>
                      <a:headEnd type="none" w="med" len="med"/>
                      <a:tailEnd type="none" w="med" len="med"/>
                    </a:lnT>
                    <a:lnB w="6350" cap="flat" cmpd="sng" algn="ctr">
                      <a:solidFill>
                        <a:srgbClr val="BBBBBB"/>
                      </a:solidFill>
                      <a:prstDash val="solid"/>
                      <a:round/>
                      <a:headEnd type="none" w="med" len="med"/>
                      <a:tailEnd type="none" w="med" len="med"/>
                    </a:lnB>
                    <a:solidFill>
                      <a:srgbClr val="FFFFFF"/>
                    </a:solidFill>
                  </a:tcPr>
                </a:tc>
                <a:tc>
                  <a:txBody>
                    <a:bodyPr/>
                    <a:lstStyle/>
                    <a:p>
                      <a:pPr marL="0" indent="0">
                        <a:buNone/>
                      </a:pPr>
                      <a:r>
                        <a:rPr lang="en-US" sz="900">
                          <a:solidFill>
                            <a:srgbClr val="555555"/>
                          </a:solidFill>
                        </a:rPr>
                        <a:t>21</a:t>
                      </a:r>
                      <a:endParaRPr lang="en-US" sz="900"/>
                    </a:p>
                  </a:txBody>
                  <a:tcPr marL="27432" marR="27432" marT="27432" marB="27432">
                    <a:lnL w="6350" cap="flat" cmpd="sng" algn="ctr">
                      <a:solidFill>
                        <a:srgbClr val="BBBBBB"/>
                      </a:solidFill>
                      <a:prstDash val="solid"/>
                      <a:round/>
                      <a:headEnd type="none" w="med" len="med"/>
                      <a:tailEnd type="none" w="med" len="med"/>
                    </a:lnL>
                    <a:lnR w="6350" cap="flat" cmpd="sng" algn="ctr">
                      <a:solidFill>
                        <a:srgbClr val="BBBBBB"/>
                      </a:solidFill>
                      <a:prstDash val="solid"/>
                      <a:round/>
                      <a:headEnd type="none" w="med" len="med"/>
                      <a:tailEnd type="none" w="med" len="med"/>
                    </a:lnR>
                    <a:lnT w="6350" cap="flat" cmpd="sng" algn="ctr">
                      <a:solidFill>
                        <a:srgbClr val="BBBBBB"/>
                      </a:solidFill>
                      <a:prstDash val="solid"/>
                      <a:round/>
                      <a:headEnd type="none" w="med" len="med"/>
                      <a:tailEnd type="none" w="med" len="med"/>
                    </a:lnT>
                    <a:lnB w="6350" cap="flat" cmpd="sng" algn="ctr">
                      <a:solidFill>
                        <a:srgbClr val="BBBBBB"/>
                      </a:solidFill>
                      <a:prstDash val="solid"/>
                      <a:round/>
                      <a:headEnd type="none" w="med" len="med"/>
                      <a:tailEnd type="none" w="med" len="med"/>
                    </a:lnB>
                    <a:solidFill>
                      <a:srgbClr val="FFFFFF"/>
                    </a:solidFill>
                  </a:tcPr>
                </a:tc>
                <a:tc>
                  <a:txBody>
                    <a:bodyPr/>
                    <a:lstStyle/>
                    <a:p>
                      <a:pPr marL="0" indent="0">
                        <a:buNone/>
                      </a:pPr>
                      <a:r>
                        <a:rPr lang="en-US" sz="900">
                          <a:solidFill>
                            <a:srgbClr val="555555"/>
                          </a:solidFill>
                        </a:rPr>
                        <a:t>11</a:t>
                      </a:r>
                      <a:endParaRPr lang="en-US" sz="900"/>
                    </a:p>
                  </a:txBody>
                  <a:tcPr marL="27432" marR="27432" marT="27432" marB="27432">
                    <a:lnL w="6350" cap="flat" cmpd="sng" algn="ctr">
                      <a:solidFill>
                        <a:srgbClr val="BBBBBB"/>
                      </a:solidFill>
                      <a:prstDash val="solid"/>
                      <a:round/>
                      <a:headEnd type="none" w="med" len="med"/>
                      <a:tailEnd type="none" w="med" len="med"/>
                    </a:lnL>
                    <a:lnR w="6350" cap="flat" cmpd="sng" algn="ctr">
                      <a:solidFill>
                        <a:srgbClr val="BBBBBB"/>
                      </a:solidFill>
                      <a:prstDash val="solid"/>
                      <a:round/>
                      <a:headEnd type="none" w="med" len="med"/>
                      <a:tailEnd type="none" w="med" len="med"/>
                    </a:lnR>
                    <a:lnT w="6350" cap="flat" cmpd="sng" algn="ctr">
                      <a:solidFill>
                        <a:srgbClr val="BBBBBB"/>
                      </a:solidFill>
                      <a:prstDash val="solid"/>
                      <a:round/>
                      <a:headEnd type="none" w="med" len="med"/>
                      <a:tailEnd type="none" w="med" len="med"/>
                    </a:lnT>
                    <a:lnB w="6350" cap="flat" cmpd="sng" algn="ctr">
                      <a:solidFill>
                        <a:srgbClr val="BBBBBB"/>
                      </a:solidFill>
                      <a:prstDash val="solid"/>
                      <a:round/>
                      <a:headEnd type="none" w="med" len="med"/>
                      <a:tailEnd type="none" w="med" len="med"/>
                    </a:lnB>
                    <a:solidFill>
                      <a:srgbClr val="FFFFFF"/>
                    </a:solidFill>
                  </a:tcPr>
                </a:tc>
                <a:tc>
                  <a:txBody>
                    <a:bodyPr/>
                    <a:lstStyle/>
                    <a:p>
                      <a:pPr marL="0" indent="0">
                        <a:buNone/>
                      </a:pPr>
                      <a:r>
                        <a:rPr lang="en-US" sz="900">
                          <a:solidFill>
                            <a:srgbClr val="555555"/>
                          </a:solidFill>
                        </a:rPr>
                        <a:t>36%</a:t>
                      </a:r>
                      <a:endParaRPr lang="en-US" sz="900"/>
                    </a:p>
                  </a:txBody>
                  <a:tcPr marL="27432" marR="27432" marT="27432" marB="27432">
                    <a:lnL w="6350" cap="flat" cmpd="sng" algn="ctr">
                      <a:solidFill>
                        <a:srgbClr val="BBBBBB"/>
                      </a:solidFill>
                      <a:prstDash val="solid"/>
                      <a:round/>
                      <a:headEnd type="none" w="med" len="med"/>
                      <a:tailEnd type="none" w="med" len="med"/>
                    </a:lnL>
                    <a:lnR w="6350" cap="flat" cmpd="sng" algn="ctr">
                      <a:solidFill>
                        <a:srgbClr val="BBBBBB"/>
                      </a:solidFill>
                      <a:prstDash val="solid"/>
                      <a:round/>
                      <a:headEnd type="none" w="med" len="med"/>
                      <a:tailEnd type="none" w="med" len="med"/>
                    </a:lnR>
                    <a:lnT w="6350" cap="flat" cmpd="sng" algn="ctr">
                      <a:solidFill>
                        <a:srgbClr val="BBBBBB"/>
                      </a:solidFill>
                      <a:prstDash val="solid"/>
                      <a:round/>
                      <a:headEnd type="none" w="med" len="med"/>
                      <a:tailEnd type="none" w="med" len="med"/>
                    </a:lnT>
                    <a:lnB w="6350" cap="flat" cmpd="sng" algn="ctr">
                      <a:solidFill>
                        <a:srgbClr val="BBBBBB"/>
                      </a:solidFill>
                      <a:prstDash val="solid"/>
                      <a:round/>
                      <a:headEnd type="none" w="med" len="med"/>
                      <a:tailEnd type="none" w="med" len="med"/>
                    </a:lnB>
                    <a:solidFill>
                      <a:srgbClr val="FFFFFF"/>
                    </a:solidFill>
                  </a:tcPr>
                </a:tc>
                <a:tc>
                  <a:txBody>
                    <a:bodyPr/>
                    <a:lstStyle/>
                    <a:p>
                      <a:pPr marL="0" indent="0">
                        <a:buNone/>
                      </a:pPr>
                      <a:r>
                        <a:rPr lang="en-US" sz="900">
                          <a:solidFill>
                            <a:srgbClr val="555555"/>
                          </a:solidFill>
                        </a:rPr>
                        <a:t>$407</a:t>
                      </a:r>
                      <a:endParaRPr lang="en-US" sz="900"/>
                    </a:p>
                  </a:txBody>
                  <a:tcPr marL="27432" marR="27432" marT="27432" marB="27432">
                    <a:lnL w="6350" cap="flat" cmpd="sng" algn="ctr">
                      <a:solidFill>
                        <a:srgbClr val="BBBBBB"/>
                      </a:solidFill>
                      <a:prstDash val="solid"/>
                      <a:round/>
                      <a:headEnd type="none" w="med" len="med"/>
                      <a:tailEnd type="none" w="med" len="med"/>
                    </a:lnL>
                    <a:lnR w="6350" cap="flat" cmpd="sng" algn="ctr">
                      <a:solidFill>
                        <a:srgbClr val="BBBBBB"/>
                      </a:solidFill>
                      <a:prstDash val="solid"/>
                      <a:round/>
                      <a:headEnd type="none" w="med" len="med"/>
                      <a:tailEnd type="none" w="med" len="med"/>
                    </a:lnR>
                    <a:lnT w="6350" cap="flat" cmpd="sng" algn="ctr">
                      <a:solidFill>
                        <a:srgbClr val="BBBBBB"/>
                      </a:solidFill>
                      <a:prstDash val="solid"/>
                      <a:round/>
                      <a:headEnd type="none" w="med" len="med"/>
                      <a:tailEnd type="none" w="med" len="med"/>
                    </a:lnT>
                    <a:lnB w="6350" cap="flat" cmpd="sng" algn="ctr">
                      <a:solidFill>
                        <a:srgbClr val="BBBBBB"/>
                      </a:solidFill>
                      <a:prstDash val="solid"/>
                      <a:round/>
                      <a:headEnd type="none" w="med" len="med"/>
                      <a:tailEnd type="none" w="med" len="med"/>
                    </a:lnB>
                    <a:solidFill>
                      <a:srgbClr val="FFFFFF"/>
                    </a:solidFill>
                  </a:tcPr>
                </a:tc>
                <a:tc>
                  <a:txBody>
                    <a:bodyPr/>
                    <a:lstStyle/>
                    <a:p>
                      <a:pPr marL="0" indent="0">
                        <a:buNone/>
                      </a:pPr>
                      <a:r>
                        <a:rPr lang="en-US" sz="900">
                          <a:solidFill>
                            <a:srgbClr val="555555"/>
                          </a:solidFill>
                        </a:rPr>
                        <a:t>$331</a:t>
                      </a:r>
                      <a:endParaRPr lang="en-US" sz="900"/>
                    </a:p>
                  </a:txBody>
                  <a:tcPr marL="27432" marR="27432" marT="27432" marB="27432">
                    <a:lnL w="6350" cap="flat" cmpd="sng" algn="ctr">
                      <a:solidFill>
                        <a:srgbClr val="BBBBBB"/>
                      </a:solidFill>
                      <a:prstDash val="solid"/>
                      <a:round/>
                      <a:headEnd type="none" w="med" len="med"/>
                      <a:tailEnd type="none" w="med" len="med"/>
                    </a:lnL>
                    <a:lnR w="6350" cap="flat" cmpd="sng" algn="ctr">
                      <a:solidFill>
                        <a:srgbClr val="BBBBBB"/>
                      </a:solidFill>
                      <a:prstDash val="solid"/>
                      <a:round/>
                      <a:headEnd type="none" w="med" len="med"/>
                      <a:tailEnd type="none" w="med" len="med"/>
                    </a:lnR>
                    <a:lnT w="6350" cap="flat" cmpd="sng" algn="ctr">
                      <a:solidFill>
                        <a:srgbClr val="BBBBBB"/>
                      </a:solidFill>
                      <a:prstDash val="solid"/>
                      <a:round/>
                      <a:headEnd type="none" w="med" len="med"/>
                      <a:tailEnd type="none" w="med" len="med"/>
                    </a:lnT>
                    <a:lnB w="6350" cap="flat" cmpd="sng" algn="ctr">
                      <a:solidFill>
                        <a:srgbClr val="BBBBBB"/>
                      </a:solidFill>
                      <a:prstDash val="solid"/>
                      <a:round/>
                      <a:headEnd type="none" w="med" len="med"/>
                      <a:tailEnd type="none" w="med" len="med"/>
                    </a:lnB>
                    <a:solidFill>
                      <a:srgbClr val="FFFFFF"/>
                    </a:solidFill>
                  </a:tcPr>
                </a:tc>
                <a:tc>
                  <a:txBody>
                    <a:bodyPr/>
                    <a:lstStyle/>
                    <a:p>
                      <a:pPr marL="0" indent="0">
                        <a:buNone/>
                      </a:pPr>
                      <a:r>
                        <a:rPr lang="en-US" sz="900">
                          <a:solidFill>
                            <a:srgbClr val="555555"/>
                          </a:solidFill>
                        </a:rPr>
                        <a:t>$6213</a:t>
                      </a:r>
                      <a:endParaRPr lang="en-US" sz="900"/>
                    </a:p>
                  </a:txBody>
                  <a:tcPr marL="27432" marR="27432" marT="27432" marB="27432">
                    <a:lnL w="6350" cap="flat" cmpd="sng" algn="ctr">
                      <a:solidFill>
                        <a:srgbClr val="BBBBBB"/>
                      </a:solidFill>
                      <a:prstDash val="solid"/>
                      <a:round/>
                      <a:headEnd type="none" w="med" len="med"/>
                      <a:tailEnd type="none" w="med" len="med"/>
                    </a:lnL>
                    <a:lnR w="6350" cap="flat" cmpd="sng" algn="ctr">
                      <a:solidFill>
                        <a:srgbClr val="BBBBBB"/>
                      </a:solidFill>
                      <a:prstDash val="solid"/>
                      <a:round/>
                      <a:headEnd type="none" w="med" len="med"/>
                      <a:tailEnd type="none" w="med" len="med"/>
                    </a:lnR>
                    <a:lnT w="6350" cap="flat" cmpd="sng" algn="ctr">
                      <a:solidFill>
                        <a:srgbClr val="BBBBBB"/>
                      </a:solidFill>
                      <a:prstDash val="solid"/>
                      <a:round/>
                      <a:headEnd type="none" w="med" len="med"/>
                      <a:tailEnd type="none" w="med" len="med"/>
                    </a:lnT>
                    <a:lnB w="6350" cap="flat" cmpd="sng" algn="ctr">
                      <a:solidFill>
                        <a:srgbClr val="BBBBBB"/>
                      </a:solidFill>
                      <a:prstDash val="solid"/>
                      <a:round/>
                      <a:headEnd type="none" w="med" len="med"/>
                      <a:tailEnd type="none" w="med" len="med"/>
                    </a:lnB>
                    <a:solidFill>
                      <a:srgbClr val="FFFFFF"/>
                    </a:solidFill>
                  </a:tcPr>
                </a:tc>
                <a:extLst>
                  <a:ext uri="{0D108BD9-81ED-4DB2-BD59-A6C34878D82A}">
                    <a16:rowId xmlns:a16="http://schemas.microsoft.com/office/drawing/2014/main" val="10002"/>
                  </a:ext>
                </a:extLst>
              </a:tr>
              <a:tr h="274320">
                <a:tc>
                  <a:txBody>
                    <a:bodyPr/>
                    <a:lstStyle/>
                    <a:p>
                      <a:pPr marL="0" indent="0">
                        <a:buNone/>
                      </a:pPr>
                      <a:r>
                        <a:rPr lang="en-US" sz="900">
                          <a:solidFill>
                            <a:srgbClr val="555555"/>
                          </a:solidFill>
                        </a:rPr>
                        <a:t>V-1054</a:t>
                      </a:r>
                      <a:endParaRPr lang="en-US" sz="900"/>
                    </a:p>
                  </a:txBody>
                  <a:tcPr marL="27432" marR="27432" marT="27432" marB="27432">
                    <a:lnL w="6350" cap="flat" cmpd="sng" algn="ctr">
                      <a:solidFill>
                        <a:srgbClr val="BBBBBB"/>
                      </a:solidFill>
                      <a:prstDash val="solid"/>
                      <a:round/>
                      <a:headEnd type="none" w="med" len="med"/>
                      <a:tailEnd type="none" w="med" len="med"/>
                    </a:lnL>
                    <a:lnR w="6350" cap="flat" cmpd="sng" algn="ctr">
                      <a:solidFill>
                        <a:srgbClr val="BBBBBB"/>
                      </a:solidFill>
                      <a:prstDash val="solid"/>
                      <a:round/>
                      <a:headEnd type="none" w="med" len="med"/>
                      <a:tailEnd type="none" w="med" len="med"/>
                    </a:lnR>
                    <a:lnT w="6350" cap="flat" cmpd="sng" algn="ctr">
                      <a:solidFill>
                        <a:srgbClr val="BBBBBB"/>
                      </a:solidFill>
                      <a:prstDash val="solid"/>
                      <a:round/>
                      <a:headEnd type="none" w="med" len="med"/>
                      <a:tailEnd type="none" w="med" len="med"/>
                    </a:lnT>
                    <a:lnB w="6350" cap="flat" cmpd="sng" algn="ctr">
                      <a:solidFill>
                        <a:srgbClr val="BBBBBB"/>
                      </a:solidFill>
                      <a:prstDash val="solid"/>
                      <a:round/>
                      <a:headEnd type="none" w="med" len="med"/>
                      <a:tailEnd type="none" w="med" len="med"/>
                    </a:lnB>
                    <a:solidFill>
                      <a:srgbClr val="FFFFFF"/>
                    </a:solidFill>
                  </a:tcPr>
                </a:tc>
                <a:tc>
                  <a:txBody>
                    <a:bodyPr/>
                    <a:lstStyle/>
                    <a:p>
                      <a:pPr marL="0" indent="0">
                        <a:buNone/>
                      </a:pPr>
                      <a:r>
                        <a:rPr lang="en-US" sz="900">
                          <a:solidFill>
                            <a:srgbClr val="555555"/>
                          </a:solidFill>
                        </a:rPr>
                        <a:t>RES</a:t>
                      </a:r>
                      <a:endParaRPr lang="en-US" sz="900"/>
                    </a:p>
                  </a:txBody>
                  <a:tcPr marL="27432" marR="27432" marT="27432" marB="27432">
                    <a:lnL w="6350" cap="flat" cmpd="sng" algn="ctr">
                      <a:solidFill>
                        <a:srgbClr val="BBBBBB"/>
                      </a:solidFill>
                      <a:prstDash val="solid"/>
                      <a:round/>
                      <a:headEnd type="none" w="med" len="med"/>
                      <a:tailEnd type="none" w="med" len="med"/>
                    </a:lnL>
                    <a:lnR w="6350" cap="flat" cmpd="sng" algn="ctr">
                      <a:solidFill>
                        <a:srgbClr val="BBBBBB"/>
                      </a:solidFill>
                      <a:prstDash val="solid"/>
                      <a:round/>
                      <a:headEnd type="none" w="med" len="med"/>
                      <a:tailEnd type="none" w="med" len="med"/>
                    </a:lnR>
                    <a:lnT w="6350" cap="flat" cmpd="sng" algn="ctr">
                      <a:solidFill>
                        <a:srgbClr val="BBBBBB"/>
                      </a:solidFill>
                      <a:prstDash val="solid"/>
                      <a:round/>
                      <a:headEnd type="none" w="med" len="med"/>
                      <a:tailEnd type="none" w="med" len="med"/>
                    </a:lnT>
                    <a:lnB w="6350" cap="flat" cmpd="sng" algn="ctr">
                      <a:solidFill>
                        <a:srgbClr val="BBBBBB"/>
                      </a:solidFill>
                      <a:prstDash val="solid"/>
                      <a:round/>
                      <a:headEnd type="none" w="med" len="med"/>
                      <a:tailEnd type="none" w="med" len="med"/>
                    </a:lnB>
                    <a:solidFill>
                      <a:srgbClr val="FFFFFF"/>
                    </a:solidFill>
                  </a:tcPr>
                </a:tc>
                <a:tc>
                  <a:txBody>
                    <a:bodyPr/>
                    <a:lstStyle/>
                    <a:p>
                      <a:pPr marL="0" indent="0">
                        <a:buNone/>
                      </a:pPr>
                      <a:r>
                        <a:rPr lang="en-US" sz="900">
                          <a:solidFill>
                            <a:srgbClr val="555555"/>
                          </a:solidFill>
                        </a:rPr>
                        <a:t>24834</a:t>
                      </a:r>
                      <a:endParaRPr lang="en-US" sz="900"/>
                    </a:p>
                  </a:txBody>
                  <a:tcPr marL="27432" marR="27432" marT="27432" marB="27432">
                    <a:lnL w="6350" cap="flat" cmpd="sng" algn="ctr">
                      <a:solidFill>
                        <a:srgbClr val="BBBBBB"/>
                      </a:solidFill>
                      <a:prstDash val="solid"/>
                      <a:round/>
                      <a:headEnd type="none" w="med" len="med"/>
                      <a:tailEnd type="none" w="med" len="med"/>
                    </a:lnL>
                    <a:lnR w="6350" cap="flat" cmpd="sng" algn="ctr">
                      <a:solidFill>
                        <a:srgbClr val="BBBBBB"/>
                      </a:solidFill>
                      <a:prstDash val="solid"/>
                      <a:round/>
                      <a:headEnd type="none" w="med" len="med"/>
                      <a:tailEnd type="none" w="med" len="med"/>
                    </a:lnR>
                    <a:lnT w="6350" cap="flat" cmpd="sng" algn="ctr">
                      <a:solidFill>
                        <a:srgbClr val="BBBBBB"/>
                      </a:solidFill>
                      <a:prstDash val="solid"/>
                      <a:round/>
                      <a:headEnd type="none" w="med" len="med"/>
                      <a:tailEnd type="none" w="med" len="med"/>
                    </a:lnT>
                    <a:lnB w="6350" cap="flat" cmpd="sng" algn="ctr">
                      <a:solidFill>
                        <a:srgbClr val="BBBBBB"/>
                      </a:solidFill>
                      <a:prstDash val="solid"/>
                      <a:round/>
                      <a:headEnd type="none" w="med" len="med"/>
                      <a:tailEnd type="none" w="med" len="med"/>
                    </a:lnB>
                    <a:solidFill>
                      <a:srgbClr val="FFFFFF"/>
                    </a:solidFill>
                  </a:tcPr>
                </a:tc>
                <a:tc>
                  <a:txBody>
                    <a:bodyPr/>
                    <a:lstStyle/>
                    <a:p>
                      <a:pPr marL="0" indent="0">
                        <a:buNone/>
                      </a:pPr>
                      <a:r>
                        <a:rPr lang="en-US" sz="900">
                          <a:solidFill>
                            <a:srgbClr val="555555"/>
                          </a:solidFill>
                        </a:rPr>
                        <a:t>34</a:t>
                      </a:r>
                      <a:endParaRPr lang="en-US" sz="900"/>
                    </a:p>
                  </a:txBody>
                  <a:tcPr marL="27432" marR="27432" marT="27432" marB="27432">
                    <a:lnL w="6350" cap="flat" cmpd="sng" algn="ctr">
                      <a:solidFill>
                        <a:srgbClr val="BBBBBB"/>
                      </a:solidFill>
                      <a:prstDash val="solid"/>
                      <a:round/>
                      <a:headEnd type="none" w="med" len="med"/>
                      <a:tailEnd type="none" w="med" len="med"/>
                    </a:lnL>
                    <a:lnR w="6350" cap="flat" cmpd="sng" algn="ctr">
                      <a:solidFill>
                        <a:srgbClr val="BBBBBB"/>
                      </a:solidFill>
                      <a:prstDash val="solid"/>
                      <a:round/>
                      <a:headEnd type="none" w="med" len="med"/>
                      <a:tailEnd type="none" w="med" len="med"/>
                    </a:lnR>
                    <a:lnT w="6350" cap="flat" cmpd="sng" algn="ctr">
                      <a:solidFill>
                        <a:srgbClr val="BBBBBB"/>
                      </a:solidFill>
                      <a:prstDash val="solid"/>
                      <a:round/>
                      <a:headEnd type="none" w="med" len="med"/>
                      <a:tailEnd type="none" w="med" len="med"/>
                    </a:lnT>
                    <a:lnB w="6350" cap="flat" cmpd="sng" algn="ctr">
                      <a:solidFill>
                        <a:srgbClr val="BBBBBB"/>
                      </a:solidFill>
                      <a:prstDash val="solid"/>
                      <a:round/>
                      <a:headEnd type="none" w="med" len="med"/>
                      <a:tailEnd type="none" w="med" len="med"/>
                    </a:lnB>
                    <a:solidFill>
                      <a:srgbClr val="FFFFFF"/>
                    </a:solidFill>
                  </a:tcPr>
                </a:tc>
                <a:tc>
                  <a:txBody>
                    <a:bodyPr/>
                    <a:lstStyle/>
                    <a:p>
                      <a:pPr marL="0" indent="0">
                        <a:buNone/>
                      </a:pPr>
                      <a:r>
                        <a:rPr lang="en-US" sz="900">
                          <a:solidFill>
                            <a:srgbClr val="555555"/>
                          </a:solidFill>
                        </a:rPr>
                        <a:t>18</a:t>
                      </a:r>
                      <a:endParaRPr lang="en-US" sz="900"/>
                    </a:p>
                  </a:txBody>
                  <a:tcPr marL="27432" marR="27432" marT="27432" marB="27432">
                    <a:lnL w="6350" cap="flat" cmpd="sng" algn="ctr">
                      <a:solidFill>
                        <a:srgbClr val="BBBBBB"/>
                      </a:solidFill>
                      <a:prstDash val="solid"/>
                      <a:round/>
                      <a:headEnd type="none" w="med" len="med"/>
                      <a:tailEnd type="none" w="med" len="med"/>
                    </a:lnL>
                    <a:lnR w="6350" cap="flat" cmpd="sng" algn="ctr">
                      <a:solidFill>
                        <a:srgbClr val="BBBBBB"/>
                      </a:solidFill>
                      <a:prstDash val="solid"/>
                      <a:round/>
                      <a:headEnd type="none" w="med" len="med"/>
                      <a:tailEnd type="none" w="med" len="med"/>
                    </a:lnR>
                    <a:lnT w="6350" cap="flat" cmpd="sng" algn="ctr">
                      <a:solidFill>
                        <a:srgbClr val="BBBBBB"/>
                      </a:solidFill>
                      <a:prstDash val="solid"/>
                      <a:round/>
                      <a:headEnd type="none" w="med" len="med"/>
                      <a:tailEnd type="none" w="med" len="med"/>
                    </a:lnT>
                    <a:lnB w="6350" cap="flat" cmpd="sng" algn="ctr">
                      <a:solidFill>
                        <a:srgbClr val="BBBBBB"/>
                      </a:solidFill>
                      <a:prstDash val="solid"/>
                      <a:round/>
                      <a:headEnd type="none" w="med" len="med"/>
                      <a:tailEnd type="none" w="med" len="med"/>
                    </a:lnB>
                    <a:solidFill>
                      <a:srgbClr val="FFFFFF"/>
                    </a:solidFill>
                  </a:tcPr>
                </a:tc>
                <a:tc>
                  <a:txBody>
                    <a:bodyPr/>
                    <a:lstStyle/>
                    <a:p>
                      <a:pPr marL="0" indent="0">
                        <a:buNone/>
                      </a:pPr>
                      <a:r>
                        <a:rPr lang="en-US" sz="900">
                          <a:solidFill>
                            <a:srgbClr val="555555"/>
                          </a:solidFill>
                        </a:rPr>
                        <a:t>53%</a:t>
                      </a:r>
                      <a:endParaRPr lang="en-US" sz="900"/>
                    </a:p>
                  </a:txBody>
                  <a:tcPr marL="27432" marR="27432" marT="27432" marB="27432">
                    <a:lnL w="6350" cap="flat" cmpd="sng" algn="ctr">
                      <a:solidFill>
                        <a:srgbClr val="BBBBBB"/>
                      </a:solidFill>
                      <a:prstDash val="solid"/>
                      <a:round/>
                      <a:headEnd type="none" w="med" len="med"/>
                      <a:tailEnd type="none" w="med" len="med"/>
                    </a:lnL>
                    <a:lnR w="6350" cap="flat" cmpd="sng" algn="ctr">
                      <a:solidFill>
                        <a:srgbClr val="BBBBBB"/>
                      </a:solidFill>
                      <a:prstDash val="solid"/>
                      <a:round/>
                      <a:headEnd type="none" w="med" len="med"/>
                      <a:tailEnd type="none" w="med" len="med"/>
                    </a:lnR>
                    <a:lnT w="6350" cap="flat" cmpd="sng" algn="ctr">
                      <a:solidFill>
                        <a:srgbClr val="BBBBBB"/>
                      </a:solidFill>
                      <a:prstDash val="solid"/>
                      <a:round/>
                      <a:headEnd type="none" w="med" len="med"/>
                      <a:tailEnd type="none" w="med" len="med"/>
                    </a:lnT>
                    <a:lnB w="6350" cap="flat" cmpd="sng" algn="ctr">
                      <a:solidFill>
                        <a:srgbClr val="BBBBBB"/>
                      </a:solidFill>
                      <a:prstDash val="solid"/>
                      <a:round/>
                      <a:headEnd type="none" w="med" len="med"/>
                      <a:tailEnd type="none" w="med" len="med"/>
                    </a:lnB>
                    <a:solidFill>
                      <a:srgbClr val="FFFFFF"/>
                    </a:solidFill>
                  </a:tcPr>
                </a:tc>
                <a:tc>
                  <a:txBody>
                    <a:bodyPr/>
                    <a:lstStyle/>
                    <a:p>
                      <a:pPr marL="0" indent="0">
                        <a:buNone/>
                      </a:pPr>
                      <a:r>
                        <a:rPr lang="en-US" sz="900">
                          <a:solidFill>
                            <a:srgbClr val="555555"/>
                          </a:solidFill>
                        </a:rPr>
                        <a:t>$504</a:t>
                      </a:r>
                      <a:endParaRPr lang="en-US" sz="900"/>
                    </a:p>
                  </a:txBody>
                  <a:tcPr marL="27432" marR="27432" marT="27432" marB="27432">
                    <a:lnL w="6350" cap="flat" cmpd="sng" algn="ctr">
                      <a:solidFill>
                        <a:srgbClr val="BBBBBB"/>
                      </a:solidFill>
                      <a:prstDash val="solid"/>
                      <a:round/>
                      <a:headEnd type="none" w="med" len="med"/>
                      <a:tailEnd type="none" w="med" len="med"/>
                    </a:lnL>
                    <a:lnR w="6350" cap="flat" cmpd="sng" algn="ctr">
                      <a:solidFill>
                        <a:srgbClr val="BBBBBB"/>
                      </a:solidFill>
                      <a:prstDash val="solid"/>
                      <a:round/>
                      <a:headEnd type="none" w="med" len="med"/>
                      <a:tailEnd type="none" w="med" len="med"/>
                    </a:lnR>
                    <a:lnT w="6350" cap="flat" cmpd="sng" algn="ctr">
                      <a:solidFill>
                        <a:srgbClr val="BBBBBB"/>
                      </a:solidFill>
                      <a:prstDash val="solid"/>
                      <a:round/>
                      <a:headEnd type="none" w="med" len="med"/>
                      <a:tailEnd type="none" w="med" len="med"/>
                    </a:lnT>
                    <a:lnB w="6350" cap="flat" cmpd="sng" algn="ctr">
                      <a:solidFill>
                        <a:srgbClr val="BBBBBB"/>
                      </a:solidFill>
                      <a:prstDash val="solid"/>
                      <a:round/>
                      <a:headEnd type="none" w="med" len="med"/>
                      <a:tailEnd type="none" w="med" len="med"/>
                    </a:lnB>
                    <a:solidFill>
                      <a:srgbClr val="FFFFFF"/>
                    </a:solidFill>
                  </a:tcPr>
                </a:tc>
                <a:tc>
                  <a:txBody>
                    <a:bodyPr/>
                    <a:lstStyle/>
                    <a:p>
                      <a:pPr marL="0" indent="0">
                        <a:buNone/>
                      </a:pPr>
                      <a:r>
                        <a:rPr lang="en-US" sz="900">
                          <a:solidFill>
                            <a:srgbClr val="555555"/>
                          </a:solidFill>
                        </a:rPr>
                        <a:t>$542</a:t>
                      </a:r>
                      <a:endParaRPr lang="en-US" sz="900"/>
                    </a:p>
                  </a:txBody>
                  <a:tcPr marL="27432" marR="27432" marT="27432" marB="27432">
                    <a:lnL w="6350" cap="flat" cmpd="sng" algn="ctr">
                      <a:solidFill>
                        <a:srgbClr val="BBBBBB"/>
                      </a:solidFill>
                      <a:prstDash val="solid"/>
                      <a:round/>
                      <a:headEnd type="none" w="med" len="med"/>
                      <a:tailEnd type="none" w="med" len="med"/>
                    </a:lnL>
                    <a:lnR w="6350" cap="flat" cmpd="sng" algn="ctr">
                      <a:solidFill>
                        <a:srgbClr val="BBBBBB"/>
                      </a:solidFill>
                      <a:prstDash val="solid"/>
                      <a:round/>
                      <a:headEnd type="none" w="med" len="med"/>
                      <a:tailEnd type="none" w="med" len="med"/>
                    </a:lnR>
                    <a:lnT w="6350" cap="flat" cmpd="sng" algn="ctr">
                      <a:solidFill>
                        <a:srgbClr val="BBBBBB"/>
                      </a:solidFill>
                      <a:prstDash val="solid"/>
                      <a:round/>
                      <a:headEnd type="none" w="med" len="med"/>
                      <a:tailEnd type="none" w="med" len="med"/>
                    </a:lnT>
                    <a:lnB w="6350" cap="flat" cmpd="sng" algn="ctr">
                      <a:solidFill>
                        <a:srgbClr val="BBBBBB"/>
                      </a:solidFill>
                      <a:prstDash val="solid"/>
                      <a:round/>
                      <a:headEnd type="none" w="med" len="med"/>
                      <a:tailEnd type="none" w="med" len="med"/>
                    </a:lnB>
                    <a:solidFill>
                      <a:srgbClr val="FFFFFF"/>
                    </a:solidFill>
                  </a:tcPr>
                </a:tc>
                <a:tc>
                  <a:txBody>
                    <a:bodyPr/>
                    <a:lstStyle/>
                    <a:p>
                      <a:pPr marL="0" indent="0">
                        <a:buNone/>
                      </a:pPr>
                      <a:r>
                        <a:rPr lang="en-US" sz="900">
                          <a:solidFill>
                            <a:srgbClr val="555555"/>
                          </a:solidFill>
                        </a:rPr>
                        <a:t>$7026</a:t>
                      </a:r>
                      <a:endParaRPr lang="en-US" sz="900"/>
                    </a:p>
                  </a:txBody>
                  <a:tcPr marL="27432" marR="27432" marT="27432" marB="27432">
                    <a:lnL w="6350" cap="flat" cmpd="sng" algn="ctr">
                      <a:solidFill>
                        <a:srgbClr val="BBBBBB"/>
                      </a:solidFill>
                      <a:prstDash val="solid"/>
                      <a:round/>
                      <a:headEnd type="none" w="med" len="med"/>
                      <a:tailEnd type="none" w="med" len="med"/>
                    </a:lnL>
                    <a:lnR w="6350" cap="flat" cmpd="sng" algn="ctr">
                      <a:solidFill>
                        <a:srgbClr val="BBBBBB"/>
                      </a:solidFill>
                      <a:prstDash val="solid"/>
                      <a:round/>
                      <a:headEnd type="none" w="med" len="med"/>
                      <a:tailEnd type="none" w="med" len="med"/>
                    </a:lnR>
                    <a:lnT w="6350" cap="flat" cmpd="sng" algn="ctr">
                      <a:solidFill>
                        <a:srgbClr val="BBBBBB"/>
                      </a:solidFill>
                      <a:prstDash val="solid"/>
                      <a:round/>
                      <a:headEnd type="none" w="med" len="med"/>
                      <a:tailEnd type="none" w="med" len="med"/>
                    </a:lnT>
                    <a:lnB w="6350" cap="flat" cmpd="sng" algn="ctr">
                      <a:solidFill>
                        <a:srgbClr val="BBBBBB"/>
                      </a:solidFill>
                      <a:prstDash val="solid"/>
                      <a:round/>
                      <a:headEnd type="none" w="med" len="med"/>
                      <a:tailEnd type="none" w="med" len="med"/>
                    </a:lnB>
                    <a:solidFill>
                      <a:srgbClr val="FFFFFF"/>
                    </a:solidFill>
                  </a:tcPr>
                </a:tc>
                <a:extLst>
                  <a:ext uri="{0D108BD9-81ED-4DB2-BD59-A6C34878D82A}">
                    <a16:rowId xmlns:a16="http://schemas.microsoft.com/office/drawing/2014/main" val="10003"/>
                  </a:ext>
                </a:extLst>
              </a:tr>
              <a:tr h="274320">
                <a:tc>
                  <a:txBody>
                    <a:bodyPr/>
                    <a:lstStyle/>
                    <a:p>
                      <a:pPr marL="0" indent="0">
                        <a:buNone/>
                      </a:pPr>
                      <a:r>
                        <a:rPr lang="en-US" sz="900">
                          <a:solidFill>
                            <a:srgbClr val="555555"/>
                          </a:solidFill>
                        </a:rPr>
                        <a:t>V-1061</a:t>
                      </a:r>
                      <a:endParaRPr lang="en-US" sz="900"/>
                    </a:p>
                  </a:txBody>
                  <a:tcPr marL="27432" marR="27432" marT="27432" marB="27432">
                    <a:lnL w="6350" cap="flat" cmpd="sng" algn="ctr">
                      <a:solidFill>
                        <a:srgbClr val="BBBBBB"/>
                      </a:solidFill>
                      <a:prstDash val="solid"/>
                      <a:round/>
                      <a:headEnd type="none" w="med" len="med"/>
                      <a:tailEnd type="none" w="med" len="med"/>
                    </a:lnL>
                    <a:lnR w="6350" cap="flat" cmpd="sng" algn="ctr">
                      <a:solidFill>
                        <a:srgbClr val="BBBBBB"/>
                      </a:solidFill>
                      <a:prstDash val="solid"/>
                      <a:round/>
                      <a:headEnd type="none" w="med" len="med"/>
                      <a:tailEnd type="none" w="med" len="med"/>
                    </a:lnR>
                    <a:lnT w="6350" cap="flat" cmpd="sng" algn="ctr">
                      <a:solidFill>
                        <a:srgbClr val="BBBBBB"/>
                      </a:solidFill>
                      <a:prstDash val="solid"/>
                      <a:round/>
                      <a:headEnd type="none" w="med" len="med"/>
                      <a:tailEnd type="none" w="med" len="med"/>
                    </a:lnT>
                    <a:lnB w="6350" cap="flat" cmpd="sng" algn="ctr">
                      <a:solidFill>
                        <a:srgbClr val="BBBBBB"/>
                      </a:solidFill>
                      <a:prstDash val="solid"/>
                      <a:round/>
                      <a:headEnd type="none" w="med" len="med"/>
                      <a:tailEnd type="none" w="med" len="med"/>
                    </a:lnB>
                    <a:solidFill>
                      <a:srgbClr val="FFFFFF"/>
                    </a:solidFill>
                  </a:tcPr>
                </a:tc>
                <a:tc>
                  <a:txBody>
                    <a:bodyPr/>
                    <a:lstStyle/>
                    <a:p>
                      <a:pPr marL="0" indent="0">
                        <a:buNone/>
                      </a:pPr>
                      <a:r>
                        <a:rPr lang="en-US" sz="900">
                          <a:solidFill>
                            <a:srgbClr val="555555"/>
                          </a:solidFill>
                        </a:rPr>
                        <a:t>HSG</a:t>
                      </a:r>
                      <a:endParaRPr lang="en-US" sz="900"/>
                    </a:p>
                  </a:txBody>
                  <a:tcPr marL="27432" marR="27432" marT="27432" marB="27432">
                    <a:lnL w="6350" cap="flat" cmpd="sng" algn="ctr">
                      <a:solidFill>
                        <a:srgbClr val="BBBBBB"/>
                      </a:solidFill>
                      <a:prstDash val="solid"/>
                      <a:round/>
                      <a:headEnd type="none" w="med" len="med"/>
                      <a:tailEnd type="none" w="med" len="med"/>
                    </a:lnL>
                    <a:lnR w="6350" cap="flat" cmpd="sng" algn="ctr">
                      <a:solidFill>
                        <a:srgbClr val="BBBBBB"/>
                      </a:solidFill>
                      <a:prstDash val="solid"/>
                      <a:round/>
                      <a:headEnd type="none" w="med" len="med"/>
                      <a:tailEnd type="none" w="med" len="med"/>
                    </a:lnR>
                    <a:lnT w="6350" cap="flat" cmpd="sng" algn="ctr">
                      <a:solidFill>
                        <a:srgbClr val="BBBBBB"/>
                      </a:solidFill>
                      <a:prstDash val="solid"/>
                      <a:round/>
                      <a:headEnd type="none" w="med" len="med"/>
                      <a:tailEnd type="none" w="med" len="med"/>
                    </a:lnT>
                    <a:lnB w="6350" cap="flat" cmpd="sng" algn="ctr">
                      <a:solidFill>
                        <a:srgbClr val="BBBBBB"/>
                      </a:solidFill>
                      <a:prstDash val="solid"/>
                      <a:round/>
                      <a:headEnd type="none" w="med" len="med"/>
                      <a:tailEnd type="none" w="med" len="med"/>
                    </a:lnB>
                    <a:solidFill>
                      <a:srgbClr val="FFFFFF"/>
                    </a:solidFill>
                  </a:tcPr>
                </a:tc>
                <a:tc>
                  <a:txBody>
                    <a:bodyPr/>
                    <a:lstStyle/>
                    <a:p>
                      <a:pPr marL="0" indent="0">
                        <a:buNone/>
                      </a:pPr>
                      <a:r>
                        <a:rPr lang="en-US" sz="900">
                          <a:solidFill>
                            <a:srgbClr val="555555"/>
                          </a:solidFill>
                        </a:rPr>
                        <a:t>28251</a:t>
                      </a:r>
                      <a:endParaRPr lang="en-US" sz="900"/>
                    </a:p>
                  </a:txBody>
                  <a:tcPr marL="27432" marR="27432" marT="27432" marB="27432">
                    <a:lnL w="6350" cap="flat" cmpd="sng" algn="ctr">
                      <a:solidFill>
                        <a:srgbClr val="BBBBBB"/>
                      </a:solidFill>
                      <a:prstDash val="solid"/>
                      <a:round/>
                      <a:headEnd type="none" w="med" len="med"/>
                      <a:tailEnd type="none" w="med" len="med"/>
                    </a:lnL>
                    <a:lnR w="6350" cap="flat" cmpd="sng" algn="ctr">
                      <a:solidFill>
                        <a:srgbClr val="BBBBBB"/>
                      </a:solidFill>
                      <a:prstDash val="solid"/>
                      <a:round/>
                      <a:headEnd type="none" w="med" len="med"/>
                      <a:tailEnd type="none" w="med" len="med"/>
                    </a:lnR>
                    <a:lnT w="6350" cap="flat" cmpd="sng" algn="ctr">
                      <a:solidFill>
                        <a:srgbClr val="BBBBBB"/>
                      </a:solidFill>
                      <a:prstDash val="solid"/>
                      <a:round/>
                      <a:headEnd type="none" w="med" len="med"/>
                      <a:tailEnd type="none" w="med" len="med"/>
                    </a:lnT>
                    <a:lnB w="6350" cap="flat" cmpd="sng" algn="ctr">
                      <a:solidFill>
                        <a:srgbClr val="BBBBBB"/>
                      </a:solidFill>
                      <a:prstDash val="solid"/>
                      <a:round/>
                      <a:headEnd type="none" w="med" len="med"/>
                      <a:tailEnd type="none" w="med" len="med"/>
                    </a:lnB>
                    <a:solidFill>
                      <a:srgbClr val="FFFFFF"/>
                    </a:solidFill>
                  </a:tcPr>
                </a:tc>
                <a:tc>
                  <a:txBody>
                    <a:bodyPr/>
                    <a:lstStyle/>
                    <a:p>
                      <a:pPr marL="0" indent="0">
                        <a:buNone/>
                      </a:pPr>
                      <a:r>
                        <a:rPr lang="en-US" sz="900">
                          <a:solidFill>
                            <a:srgbClr val="555555"/>
                          </a:solidFill>
                        </a:rPr>
                        <a:t>47</a:t>
                      </a:r>
                      <a:endParaRPr lang="en-US" sz="900"/>
                    </a:p>
                  </a:txBody>
                  <a:tcPr marL="27432" marR="27432" marT="27432" marB="27432">
                    <a:lnL w="6350" cap="flat" cmpd="sng" algn="ctr">
                      <a:solidFill>
                        <a:srgbClr val="BBBBBB"/>
                      </a:solidFill>
                      <a:prstDash val="solid"/>
                      <a:round/>
                      <a:headEnd type="none" w="med" len="med"/>
                      <a:tailEnd type="none" w="med" len="med"/>
                    </a:lnL>
                    <a:lnR w="6350" cap="flat" cmpd="sng" algn="ctr">
                      <a:solidFill>
                        <a:srgbClr val="BBBBBB"/>
                      </a:solidFill>
                      <a:prstDash val="solid"/>
                      <a:round/>
                      <a:headEnd type="none" w="med" len="med"/>
                      <a:tailEnd type="none" w="med" len="med"/>
                    </a:lnR>
                    <a:lnT w="6350" cap="flat" cmpd="sng" algn="ctr">
                      <a:solidFill>
                        <a:srgbClr val="BBBBBB"/>
                      </a:solidFill>
                      <a:prstDash val="solid"/>
                      <a:round/>
                      <a:headEnd type="none" w="med" len="med"/>
                      <a:tailEnd type="none" w="med" len="med"/>
                    </a:lnT>
                    <a:lnB w="6350" cap="flat" cmpd="sng" algn="ctr">
                      <a:solidFill>
                        <a:srgbClr val="BBBBBB"/>
                      </a:solidFill>
                      <a:prstDash val="solid"/>
                      <a:round/>
                      <a:headEnd type="none" w="med" len="med"/>
                      <a:tailEnd type="none" w="med" len="med"/>
                    </a:lnB>
                    <a:solidFill>
                      <a:srgbClr val="FFFFFF"/>
                    </a:solidFill>
                  </a:tcPr>
                </a:tc>
                <a:tc>
                  <a:txBody>
                    <a:bodyPr/>
                    <a:lstStyle/>
                    <a:p>
                      <a:pPr marL="0" indent="0">
                        <a:buNone/>
                      </a:pPr>
                      <a:r>
                        <a:rPr lang="en-US" sz="900">
                          <a:solidFill>
                            <a:srgbClr val="555555"/>
                          </a:solidFill>
                        </a:rPr>
                        <a:t>25</a:t>
                      </a:r>
                      <a:endParaRPr lang="en-US" sz="900"/>
                    </a:p>
                  </a:txBody>
                  <a:tcPr marL="27432" marR="27432" marT="27432" marB="27432">
                    <a:lnL w="6350" cap="flat" cmpd="sng" algn="ctr">
                      <a:solidFill>
                        <a:srgbClr val="BBBBBB"/>
                      </a:solidFill>
                      <a:prstDash val="solid"/>
                      <a:round/>
                      <a:headEnd type="none" w="med" len="med"/>
                      <a:tailEnd type="none" w="med" len="med"/>
                    </a:lnL>
                    <a:lnR w="6350" cap="flat" cmpd="sng" algn="ctr">
                      <a:solidFill>
                        <a:srgbClr val="BBBBBB"/>
                      </a:solidFill>
                      <a:prstDash val="solid"/>
                      <a:round/>
                      <a:headEnd type="none" w="med" len="med"/>
                      <a:tailEnd type="none" w="med" len="med"/>
                    </a:lnR>
                    <a:lnT w="6350" cap="flat" cmpd="sng" algn="ctr">
                      <a:solidFill>
                        <a:srgbClr val="BBBBBB"/>
                      </a:solidFill>
                      <a:prstDash val="solid"/>
                      <a:round/>
                      <a:headEnd type="none" w="med" len="med"/>
                      <a:tailEnd type="none" w="med" len="med"/>
                    </a:lnT>
                    <a:lnB w="6350" cap="flat" cmpd="sng" algn="ctr">
                      <a:solidFill>
                        <a:srgbClr val="BBBBBB"/>
                      </a:solidFill>
                      <a:prstDash val="solid"/>
                      <a:round/>
                      <a:headEnd type="none" w="med" len="med"/>
                      <a:tailEnd type="none" w="med" len="med"/>
                    </a:lnB>
                    <a:solidFill>
                      <a:srgbClr val="FFFFFF"/>
                    </a:solidFill>
                  </a:tcPr>
                </a:tc>
                <a:tc>
                  <a:txBody>
                    <a:bodyPr/>
                    <a:lstStyle/>
                    <a:p>
                      <a:pPr marL="0" indent="0">
                        <a:buNone/>
                      </a:pPr>
                      <a:r>
                        <a:rPr lang="en-US" sz="900">
                          <a:solidFill>
                            <a:srgbClr val="555555"/>
                          </a:solidFill>
                        </a:rPr>
                        <a:t>70%</a:t>
                      </a:r>
                      <a:endParaRPr lang="en-US" sz="900"/>
                    </a:p>
                  </a:txBody>
                  <a:tcPr marL="27432" marR="27432" marT="27432" marB="27432">
                    <a:lnL w="6350" cap="flat" cmpd="sng" algn="ctr">
                      <a:solidFill>
                        <a:srgbClr val="BBBBBB"/>
                      </a:solidFill>
                      <a:prstDash val="solid"/>
                      <a:round/>
                      <a:headEnd type="none" w="med" len="med"/>
                      <a:tailEnd type="none" w="med" len="med"/>
                    </a:lnL>
                    <a:lnR w="6350" cap="flat" cmpd="sng" algn="ctr">
                      <a:solidFill>
                        <a:srgbClr val="BBBBBB"/>
                      </a:solidFill>
                      <a:prstDash val="solid"/>
                      <a:round/>
                      <a:headEnd type="none" w="med" len="med"/>
                      <a:tailEnd type="none" w="med" len="med"/>
                    </a:lnR>
                    <a:lnT w="6350" cap="flat" cmpd="sng" algn="ctr">
                      <a:solidFill>
                        <a:srgbClr val="BBBBBB"/>
                      </a:solidFill>
                      <a:prstDash val="solid"/>
                      <a:round/>
                      <a:headEnd type="none" w="med" len="med"/>
                      <a:tailEnd type="none" w="med" len="med"/>
                    </a:lnT>
                    <a:lnB w="6350" cap="flat" cmpd="sng" algn="ctr">
                      <a:solidFill>
                        <a:srgbClr val="BBBBBB"/>
                      </a:solidFill>
                      <a:prstDash val="solid"/>
                      <a:round/>
                      <a:headEnd type="none" w="med" len="med"/>
                      <a:tailEnd type="none" w="med" len="med"/>
                    </a:lnB>
                    <a:solidFill>
                      <a:srgbClr val="FFFFFF"/>
                    </a:solidFill>
                  </a:tcPr>
                </a:tc>
                <a:tc>
                  <a:txBody>
                    <a:bodyPr/>
                    <a:lstStyle/>
                    <a:p>
                      <a:pPr marL="0" indent="0">
                        <a:buNone/>
                      </a:pPr>
                      <a:r>
                        <a:rPr lang="en-US" sz="900">
                          <a:solidFill>
                            <a:srgbClr val="555555"/>
                          </a:solidFill>
                        </a:rPr>
                        <a:t>$601</a:t>
                      </a:r>
                      <a:endParaRPr lang="en-US" sz="900"/>
                    </a:p>
                  </a:txBody>
                  <a:tcPr marL="27432" marR="27432" marT="27432" marB="27432">
                    <a:lnL w="6350" cap="flat" cmpd="sng" algn="ctr">
                      <a:solidFill>
                        <a:srgbClr val="BBBBBB"/>
                      </a:solidFill>
                      <a:prstDash val="solid"/>
                      <a:round/>
                      <a:headEnd type="none" w="med" len="med"/>
                      <a:tailEnd type="none" w="med" len="med"/>
                    </a:lnL>
                    <a:lnR w="6350" cap="flat" cmpd="sng" algn="ctr">
                      <a:solidFill>
                        <a:srgbClr val="BBBBBB"/>
                      </a:solidFill>
                      <a:prstDash val="solid"/>
                      <a:round/>
                      <a:headEnd type="none" w="med" len="med"/>
                      <a:tailEnd type="none" w="med" len="med"/>
                    </a:lnR>
                    <a:lnT w="6350" cap="flat" cmpd="sng" algn="ctr">
                      <a:solidFill>
                        <a:srgbClr val="BBBBBB"/>
                      </a:solidFill>
                      <a:prstDash val="solid"/>
                      <a:round/>
                      <a:headEnd type="none" w="med" len="med"/>
                      <a:tailEnd type="none" w="med" len="med"/>
                    </a:lnT>
                    <a:lnB w="6350" cap="flat" cmpd="sng" algn="ctr">
                      <a:solidFill>
                        <a:srgbClr val="BBBBBB"/>
                      </a:solidFill>
                      <a:prstDash val="solid"/>
                      <a:round/>
                      <a:headEnd type="none" w="med" len="med"/>
                      <a:tailEnd type="none" w="med" len="med"/>
                    </a:lnB>
                    <a:solidFill>
                      <a:srgbClr val="FFFFFF"/>
                    </a:solidFill>
                  </a:tcPr>
                </a:tc>
                <a:tc>
                  <a:txBody>
                    <a:bodyPr/>
                    <a:lstStyle/>
                    <a:p>
                      <a:pPr marL="0" indent="0">
                        <a:buNone/>
                      </a:pPr>
                      <a:r>
                        <a:rPr lang="en-US" sz="900">
                          <a:solidFill>
                            <a:srgbClr val="555555"/>
                          </a:solidFill>
                        </a:rPr>
                        <a:t>$753</a:t>
                      </a:r>
                      <a:endParaRPr lang="en-US" sz="900"/>
                    </a:p>
                  </a:txBody>
                  <a:tcPr marL="27432" marR="27432" marT="27432" marB="27432">
                    <a:lnL w="6350" cap="flat" cmpd="sng" algn="ctr">
                      <a:solidFill>
                        <a:srgbClr val="BBBBBB"/>
                      </a:solidFill>
                      <a:prstDash val="solid"/>
                      <a:round/>
                      <a:headEnd type="none" w="med" len="med"/>
                      <a:tailEnd type="none" w="med" len="med"/>
                    </a:lnL>
                    <a:lnR w="6350" cap="flat" cmpd="sng" algn="ctr">
                      <a:solidFill>
                        <a:srgbClr val="BBBBBB"/>
                      </a:solidFill>
                      <a:prstDash val="solid"/>
                      <a:round/>
                      <a:headEnd type="none" w="med" len="med"/>
                      <a:tailEnd type="none" w="med" len="med"/>
                    </a:lnR>
                    <a:lnT w="6350" cap="flat" cmpd="sng" algn="ctr">
                      <a:solidFill>
                        <a:srgbClr val="BBBBBB"/>
                      </a:solidFill>
                      <a:prstDash val="solid"/>
                      <a:round/>
                      <a:headEnd type="none" w="med" len="med"/>
                      <a:tailEnd type="none" w="med" len="med"/>
                    </a:lnT>
                    <a:lnB w="6350" cap="flat" cmpd="sng" algn="ctr">
                      <a:solidFill>
                        <a:srgbClr val="BBBBBB"/>
                      </a:solidFill>
                      <a:prstDash val="solid"/>
                      <a:round/>
                      <a:headEnd type="none" w="med" len="med"/>
                      <a:tailEnd type="none" w="med" len="med"/>
                    </a:lnB>
                    <a:solidFill>
                      <a:srgbClr val="FFFFFF"/>
                    </a:solidFill>
                  </a:tcPr>
                </a:tc>
                <a:tc>
                  <a:txBody>
                    <a:bodyPr/>
                    <a:lstStyle/>
                    <a:p>
                      <a:pPr marL="0" indent="0">
                        <a:buNone/>
                      </a:pPr>
                      <a:r>
                        <a:rPr lang="en-US" sz="900">
                          <a:solidFill>
                            <a:srgbClr val="555555"/>
                          </a:solidFill>
                        </a:rPr>
                        <a:t>$7839</a:t>
                      </a:r>
                      <a:endParaRPr lang="en-US" sz="900"/>
                    </a:p>
                  </a:txBody>
                  <a:tcPr marL="27432" marR="27432" marT="27432" marB="27432">
                    <a:lnL w="6350" cap="flat" cmpd="sng" algn="ctr">
                      <a:solidFill>
                        <a:srgbClr val="BBBBBB"/>
                      </a:solidFill>
                      <a:prstDash val="solid"/>
                      <a:round/>
                      <a:headEnd type="none" w="med" len="med"/>
                      <a:tailEnd type="none" w="med" len="med"/>
                    </a:lnL>
                    <a:lnR w="6350" cap="flat" cmpd="sng" algn="ctr">
                      <a:solidFill>
                        <a:srgbClr val="BBBBBB"/>
                      </a:solidFill>
                      <a:prstDash val="solid"/>
                      <a:round/>
                      <a:headEnd type="none" w="med" len="med"/>
                      <a:tailEnd type="none" w="med" len="med"/>
                    </a:lnR>
                    <a:lnT w="6350" cap="flat" cmpd="sng" algn="ctr">
                      <a:solidFill>
                        <a:srgbClr val="BBBBBB"/>
                      </a:solidFill>
                      <a:prstDash val="solid"/>
                      <a:round/>
                      <a:headEnd type="none" w="med" len="med"/>
                      <a:tailEnd type="none" w="med" len="med"/>
                    </a:lnT>
                    <a:lnB w="6350" cap="flat" cmpd="sng" algn="ctr">
                      <a:solidFill>
                        <a:srgbClr val="BBBBBB"/>
                      </a:solidFill>
                      <a:prstDash val="solid"/>
                      <a:round/>
                      <a:headEnd type="none" w="med" len="med"/>
                      <a:tailEnd type="none" w="med" len="med"/>
                    </a:lnB>
                    <a:solidFill>
                      <a:srgbClr val="FFFFFF"/>
                    </a:solidFill>
                  </a:tcPr>
                </a:tc>
                <a:extLst>
                  <a:ext uri="{0D108BD9-81ED-4DB2-BD59-A6C34878D82A}">
                    <a16:rowId xmlns:a16="http://schemas.microsoft.com/office/drawing/2014/main" val="10004"/>
                  </a:ext>
                </a:extLst>
              </a:tr>
              <a:tr h="274320">
                <a:tc>
                  <a:txBody>
                    <a:bodyPr/>
                    <a:lstStyle/>
                    <a:p>
                      <a:pPr marL="0" indent="0">
                        <a:buNone/>
                      </a:pPr>
                      <a:r>
                        <a:rPr lang="en-US" sz="900">
                          <a:solidFill>
                            <a:srgbClr val="555555"/>
                          </a:solidFill>
                        </a:rPr>
                        <a:t>V-1068</a:t>
                      </a:r>
                      <a:endParaRPr lang="en-US" sz="900"/>
                    </a:p>
                  </a:txBody>
                  <a:tcPr marL="27432" marR="27432" marT="27432" marB="27432">
                    <a:lnL w="6350" cap="flat" cmpd="sng" algn="ctr">
                      <a:solidFill>
                        <a:srgbClr val="BBBBBB"/>
                      </a:solidFill>
                      <a:prstDash val="solid"/>
                      <a:round/>
                      <a:headEnd type="none" w="med" len="med"/>
                      <a:tailEnd type="none" w="med" len="med"/>
                    </a:lnL>
                    <a:lnR w="6350" cap="flat" cmpd="sng" algn="ctr">
                      <a:solidFill>
                        <a:srgbClr val="BBBBBB"/>
                      </a:solidFill>
                      <a:prstDash val="solid"/>
                      <a:round/>
                      <a:headEnd type="none" w="med" len="med"/>
                      <a:tailEnd type="none" w="med" len="med"/>
                    </a:lnR>
                    <a:lnT w="6350" cap="flat" cmpd="sng" algn="ctr">
                      <a:solidFill>
                        <a:srgbClr val="BBBBBB"/>
                      </a:solidFill>
                      <a:prstDash val="solid"/>
                      <a:round/>
                      <a:headEnd type="none" w="med" len="med"/>
                      <a:tailEnd type="none" w="med" len="med"/>
                    </a:lnT>
                    <a:lnB w="6350" cap="flat" cmpd="sng" algn="ctr">
                      <a:solidFill>
                        <a:srgbClr val="BBBBBB"/>
                      </a:solidFill>
                      <a:prstDash val="solid"/>
                      <a:round/>
                      <a:headEnd type="none" w="med" len="med"/>
                      <a:tailEnd type="none" w="med" len="med"/>
                    </a:lnB>
                    <a:solidFill>
                      <a:srgbClr val="FFFFFF"/>
                    </a:solidFill>
                  </a:tcPr>
                </a:tc>
                <a:tc>
                  <a:txBody>
                    <a:bodyPr/>
                    <a:lstStyle/>
                    <a:p>
                      <a:pPr marL="0" indent="0">
                        <a:buNone/>
                      </a:pPr>
                      <a:r>
                        <a:rPr lang="en-US" sz="900">
                          <a:solidFill>
                            <a:srgbClr val="555555"/>
                          </a:solidFill>
                        </a:rPr>
                        <a:t>GRD</a:t>
                      </a:r>
                      <a:endParaRPr lang="en-US" sz="900"/>
                    </a:p>
                  </a:txBody>
                  <a:tcPr marL="27432" marR="27432" marT="27432" marB="27432">
                    <a:lnL w="6350" cap="flat" cmpd="sng" algn="ctr">
                      <a:solidFill>
                        <a:srgbClr val="BBBBBB"/>
                      </a:solidFill>
                      <a:prstDash val="solid"/>
                      <a:round/>
                      <a:headEnd type="none" w="med" len="med"/>
                      <a:tailEnd type="none" w="med" len="med"/>
                    </a:lnL>
                    <a:lnR w="6350" cap="flat" cmpd="sng" algn="ctr">
                      <a:solidFill>
                        <a:srgbClr val="BBBBBB"/>
                      </a:solidFill>
                      <a:prstDash val="solid"/>
                      <a:round/>
                      <a:headEnd type="none" w="med" len="med"/>
                      <a:tailEnd type="none" w="med" len="med"/>
                    </a:lnR>
                    <a:lnT w="6350" cap="flat" cmpd="sng" algn="ctr">
                      <a:solidFill>
                        <a:srgbClr val="BBBBBB"/>
                      </a:solidFill>
                      <a:prstDash val="solid"/>
                      <a:round/>
                      <a:headEnd type="none" w="med" len="med"/>
                      <a:tailEnd type="none" w="med" len="med"/>
                    </a:lnT>
                    <a:lnB w="6350" cap="flat" cmpd="sng" algn="ctr">
                      <a:solidFill>
                        <a:srgbClr val="BBBBBB"/>
                      </a:solidFill>
                      <a:prstDash val="solid"/>
                      <a:round/>
                      <a:headEnd type="none" w="med" len="med"/>
                      <a:tailEnd type="none" w="med" len="med"/>
                    </a:lnB>
                    <a:solidFill>
                      <a:srgbClr val="FFFFFF"/>
                    </a:solidFill>
                  </a:tcPr>
                </a:tc>
                <a:tc>
                  <a:txBody>
                    <a:bodyPr/>
                    <a:lstStyle/>
                    <a:p>
                      <a:pPr marL="0" indent="0">
                        <a:buNone/>
                      </a:pPr>
                      <a:r>
                        <a:rPr lang="en-US" sz="900">
                          <a:solidFill>
                            <a:srgbClr val="555555"/>
                          </a:solidFill>
                        </a:rPr>
                        <a:t>31668</a:t>
                      </a:r>
                      <a:endParaRPr lang="en-US" sz="900"/>
                    </a:p>
                  </a:txBody>
                  <a:tcPr marL="27432" marR="27432" marT="27432" marB="27432">
                    <a:lnL w="6350" cap="flat" cmpd="sng" algn="ctr">
                      <a:solidFill>
                        <a:srgbClr val="BBBBBB"/>
                      </a:solidFill>
                      <a:prstDash val="solid"/>
                      <a:round/>
                      <a:headEnd type="none" w="med" len="med"/>
                      <a:tailEnd type="none" w="med" len="med"/>
                    </a:lnL>
                    <a:lnR w="6350" cap="flat" cmpd="sng" algn="ctr">
                      <a:solidFill>
                        <a:srgbClr val="BBBBBB"/>
                      </a:solidFill>
                      <a:prstDash val="solid"/>
                      <a:round/>
                      <a:headEnd type="none" w="med" len="med"/>
                      <a:tailEnd type="none" w="med" len="med"/>
                    </a:lnR>
                    <a:lnT w="6350" cap="flat" cmpd="sng" algn="ctr">
                      <a:solidFill>
                        <a:srgbClr val="BBBBBB"/>
                      </a:solidFill>
                      <a:prstDash val="solid"/>
                      <a:round/>
                      <a:headEnd type="none" w="med" len="med"/>
                      <a:tailEnd type="none" w="med" len="med"/>
                    </a:lnT>
                    <a:lnB w="6350" cap="flat" cmpd="sng" algn="ctr">
                      <a:solidFill>
                        <a:srgbClr val="BBBBBB"/>
                      </a:solidFill>
                      <a:prstDash val="solid"/>
                      <a:round/>
                      <a:headEnd type="none" w="med" len="med"/>
                      <a:tailEnd type="none" w="med" len="med"/>
                    </a:lnB>
                    <a:solidFill>
                      <a:srgbClr val="FFFFFF"/>
                    </a:solidFill>
                  </a:tcPr>
                </a:tc>
                <a:tc>
                  <a:txBody>
                    <a:bodyPr/>
                    <a:lstStyle/>
                    <a:p>
                      <a:pPr marL="0" indent="0">
                        <a:buNone/>
                      </a:pPr>
                      <a:r>
                        <a:rPr lang="en-US" sz="900">
                          <a:solidFill>
                            <a:srgbClr val="555555"/>
                          </a:solidFill>
                        </a:rPr>
                        <a:t>15</a:t>
                      </a:r>
                      <a:endParaRPr lang="en-US" sz="900"/>
                    </a:p>
                  </a:txBody>
                  <a:tcPr marL="27432" marR="27432" marT="27432" marB="27432">
                    <a:lnL w="6350" cap="flat" cmpd="sng" algn="ctr">
                      <a:solidFill>
                        <a:srgbClr val="BBBBBB"/>
                      </a:solidFill>
                      <a:prstDash val="solid"/>
                      <a:round/>
                      <a:headEnd type="none" w="med" len="med"/>
                      <a:tailEnd type="none" w="med" len="med"/>
                    </a:lnL>
                    <a:lnR w="6350" cap="flat" cmpd="sng" algn="ctr">
                      <a:solidFill>
                        <a:srgbClr val="BBBBBB"/>
                      </a:solidFill>
                      <a:prstDash val="solid"/>
                      <a:round/>
                      <a:headEnd type="none" w="med" len="med"/>
                      <a:tailEnd type="none" w="med" len="med"/>
                    </a:lnR>
                    <a:lnT w="6350" cap="flat" cmpd="sng" algn="ctr">
                      <a:solidFill>
                        <a:srgbClr val="BBBBBB"/>
                      </a:solidFill>
                      <a:prstDash val="solid"/>
                      <a:round/>
                      <a:headEnd type="none" w="med" len="med"/>
                      <a:tailEnd type="none" w="med" len="med"/>
                    </a:lnT>
                    <a:lnB w="6350" cap="flat" cmpd="sng" algn="ctr">
                      <a:solidFill>
                        <a:srgbClr val="BBBBBB"/>
                      </a:solidFill>
                      <a:prstDash val="solid"/>
                      <a:round/>
                      <a:headEnd type="none" w="med" len="med"/>
                      <a:tailEnd type="none" w="med" len="med"/>
                    </a:lnB>
                    <a:solidFill>
                      <a:srgbClr val="FFFFFF"/>
                    </a:solidFill>
                  </a:tcPr>
                </a:tc>
                <a:tc>
                  <a:txBody>
                    <a:bodyPr/>
                    <a:lstStyle/>
                    <a:p>
                      <a:pPr marL="0" indent="0">
                        <a:buNone/>
                      </a:pPr>
                      <a:r>
                        <a:rPr lang="en-US" sz="900">
                          <a:solidFill>
                            <a:srgbClr val="555555"/>
                          </a:solidFill>
                        </a:rPr>
                        <a:t>10</a:t>
                      </a:r>
                      <a:endParaRPr lang="en-US" sz="900"/>
                    </a:p>
                  </a:txBody>
                  <a:tcPr marL="27432" marR="27432" marT="27432" marB="27432">
                    <a:lnL w="6350" cap="flat" cmpd="sng" algn="ctr">
                      <a:solidFill>
                        <a:srgbClr val="BBBBBB"/>
                      </a:solidFill>
                      <a:prstDash val="solid"/>
                      <a:round/>
                      <a:headEnd type="none" w="med" len="med"/>
                      <a:tailEnd type="none" w="med" len="med"/>
                    </a:lnL>
                    <a:lnR w="6350" cap="flat" cmpd="sng" algn="ctr">
                      <a:solidFill>
                        <a:srgbClr val="BBBBBB"/>
                      </a:solidFill>
                      <a:prstDash val="solid"/>
                      <a:round/>
                      <a:headEnd type="none" w="med" len="med"/>
                      <a:tailEnd type="none" w="med" len="med"/>
                    </a:lnR>
                    <a:lnT w="6350" cap="flat" cmpd="sng" algn="ctr">
                      <a:solidFill>
                        <a:srgbClr val="BBBBBB"/>
                      </a:solidFill>
                      <a:prstDash val="solid"/>
                      <a:round/>
                      <a:headEnd type="none" w="med" len="med"/>
                      <a:tailEnd type="none" w="med" len="med"/>
                    </a:lnT>
                    <a:lnB w="6350" cap="flat" cmpd="sng" algn="ctr">
                      <a:solidFill>
                        <a:srgbClr val="BBBBBB"/>
                      </a:solidFill>
                      <a:prstDash val="solid"/>
                      <a:round/>
                      <a:headEnd type="none" w="med" len="med"/>
                      <a:tailEnd type="none" w="med" len="med"/>
                    </a:lnB>
                    <a:solidFill>
                      <a:srgbClr val="FFFFFF"/>
                    </a:solidFill>
                  </a:tcPr>
                </a:tc>
                <a:tc>
                  <a:txBody>
                    <a:bodyPr/>
                    <a:lstStyle/>
                    <a:p>
                      <a:pPr marL="0" indent="0">
                        <a:buNone/>
                      </a:pPr>
                      <a:r>
                        <a:rPr lang="en-US" sz="900">
                          <a:solidFill>
                            <a:srgbClr val="555555"/>
                          </a:solidFill>
                        </a:rPr>
                        <a:t>21%</a:t>
                      </a:r>
                      <a:endParaRPr lang="en-US" sz="900"/>
                    </a:p>
                  </a:txBody>
                  <a:tcPr marL="27432" marR="27432" marT="27432" marB="27432">
                    <a:lnL w="6350" cap="flat" cmpd="sng" algn="ctr">
                      <a:solidFill>
                        <a:srgbClr val="BBBBBB"/>
                      </a:solidFill>
                      <a:prstDash val="solid"/>
                      <a:round/>
                      <a:headEnd type="none" w="med" len="med"/>
                      <a:tailEnd type="none" w="med" len="med"/>
                    </a:lnL>
                    <a:lnR w="6350" cap="flat" cmpd="sng" algn="ctr">
                      <a:solidFill>
                        <a:srgbClr val="BBBBBB"/>
                      </a:solidFill>
                      <a:prstDash val="solid"/>
                      <a:round/>
                      <a:headEnd type="none" w="med" len="med"/>
                      <a:tailEnd type="none" w="med" len="med"/>
                    </a:lnR>
                    <a:lnT w="6350" cap="flat" cmpd="sng" algn="ctr">
                      <a:solidFill>
                        <a:srgbClr val="BBBBBB"/>
                      </a:solidFill>
                      <a:prstDash val="solid"/>
                      <a:round/>
                      <a:headEnd type="none" w="med" len="med"/>
                      <a:tailEnd type="none" w="med" len="med"/>
                    </a:lnT>
                    <a:lnB w="6350" cap="flat" cmpd="sng" algn="ctr">
                      <a:solidFill>
                        <a:srgbClr val="BBBBBB"/>
                      </a:solidFill>
                      <a:prstDash val="solid"/>
                      <a:round/>
                      <a:headEnd type="none" w="med" len="med"/>
                      <a:tailEnd type="none" w="med" len="med"/>
                    </a:lnB>
                    <a:solidFill>
                      <a:srgbClr val="FFFFFF"/>
                    </a:solidFill>
                  </a:tcPr>
                </a:tc>
                <a:tc>
                  <a:txBody>
                    <a:bodyPr/>
                    <a:lstStyle/>
                    <a:p>
                      <a:pPr marL="0" indent="0">
                        <a:buNone/>
                      </a:pPr>
                      <a:r>
                        <a:rPr lang="en-US" sz="900">
                          <a:solidFill>
                            <a:srgbClr val="555555"/>
                          </a:solidFill>
                        </a:rPr>
                        <a:t>$698</a:t>
                      </a:r>
                      <a:endParaRPr lang="en-US" sz="900"/>
                    </a:p>
                  </a:txBody>
                  <a:tcPr marL="27432" marR="27432" marT="27432" marB="27432">
                    <a:lnL w="6350" cap="flat" cmpd="sng" algn="ctr">
                      <a:solidFill>
                        <a:srgbClr val="BBBBBB"/>
                      </a:solidFill>
                      <a:prstDash val="solid"/>
                      <a:round/>
                      <a:headEnd type="none" w="med" len="med"/>
                      <a:tailEnd type="none" w="med" len="med"/>
                    </a:lnL>
                    <a:lnR w="6350" cap="flat" cmpd="sng" algn="ctr">
                      <a:solidFill>
                        <a:srgbClr val="BBBBBB"/>
                      </a:solidFill>
                      <a:prstDash val="solid"/>
                      <a:round/>
                      <a:headEnd type="none" w="med" len="med"/>
                      <a:tailEnd type="none" w="med" len="med"/>
                    </a:lnR>
                    <a:lnT w="6350" cap="flat" cmpd="sng" algn="ctr">
                      <a:solidFill>
                        <a:srgbClr val="BBBBBB"/>
                      </a:solidFill>
                      <a:prstDash val="solid"/>
                      <a:round/>
                      <a:headEnd type="none" w="med" len="med"/>
                      <a:tailEnd type="none" w="med" len="med"/>
                    </a:lnT>
                    <a:lnB w="6350" cap="flat" cmpd="sng" algn="ctr">
                      <a:solidFill>
                        <a:srgbClr val="BBBBBB"/>
                      </a:solidFill>
                      <a:prstDash val="solid"/>
                      <a:round/>
                      <a:headEnd type="none" w="med" len="med"/>
                      <a:tailEnd type="none" w="med" len="med"/>
                    </a:lnB>
                    <a:solidFill>
                      <a:srgbClr val="FFFFFF"/>
                    </a:solidFill>
                  </a:tcPr>
                </a:tc>
                <a:tc>
                  <a:txBody>
                    <a:bodyPr/>
                    <a:lstStyle/>
                    <a:p>
                      <a:pPr marL="0" indent="0">
                        <a:buNone/>
                      </a:pPr>
                      <a:r>
                        <a:rPr lang="en-US" sz="900">
                          <a:solidFill>
                            <a:srgbClr val="555555"/>
                          </a:solidFill>
                        </a:rPr>
                        <a:t>$964</a:t>
                      </a:r>
                      <a:endParaRPr lang="en-US" sz="900"/>
                    </a:p>
                  </a:txBody>
                  <a:tcPr marL="27432" marR="27432" marT="27432" marB="27432">
                    <a:lnL w="6350" cap="flat" cmpd="sng" algn="ctr">
                      <a:solidFill>
                        <a:srgbClr val="BBBBBB"/>
                      </a:solidFill>
                      <a:prstDash val="solid"/>
                      <a:round/>
                      <a:headEnd type="none" w="med" len="med"/>
                      <a:tailEnd type="none" w="med" len="med"/>
                    </a:lnL>
                    <a:lnR w="6350" cap="flat" cmpd="sng" algn="ctr">
                      <a:solidFill>
                        <a:srgbClr val="BBBBBB"/>
                      </a:solidFill>
                      <a:prstDash val="solid"/>
                      <a:round/>
                      <a:headEnd type="none" w="med" len="med"/>
                      <a:tailEnd type="none" w="med" len="med"/>
                    </a:lnR>
                    <a:lnT w="6350" cap="flat" cmpd="sng" algn="ctr">
                      <a:solidFill>
                        <a:srgbClr val="BBBBBB"/>
                      </a:solidFill>
                      <a:prstDash val="solid"/>
                      <a:round/>
                      <a:headEnd type="none" w="med" len="med"/>
                      <a:tailEnd type="none" w="med" len="med"/>
                    </a:lnT>
                    <a:lnB w="6350" cap="flat" cmpd="sng" algn="ctr">
                      <a:solidFill>
                        <a:srgbClr val="BBBBBB"/>
                      </a:solidFill>
                      <a:prstDash val="solid"/>
                      <a:round/>
                      <a:headEnd type="none" w="med" len="med"/>
                      <a:tailEnd type="none" w="med" len="med"/>
                    </a:lnB>
                    <a:solidFill>
                      <a:srgbClr val="FFFFFF"/>
                    </a:solidFill>
                  </a:tcPr>
                </a:tc>
                <a:tc>
                  <a:txBody>
                    <a:bodyPr/>
                    <a:lstStyle/>
                    <a:p>
                      <a:pPr marL="0" indent="0">
                        <a:buNone/>
                      </a:pPr>
                      <a:r>
                        <a:rPr lang="en-US" sz="900">
                          <a:solidFill>
                            <a:srgbClr val="555555"/>
                          </a:solidFill>
                        </a:rPr>
                        <a:t>$8652</a:t>
                      </a:r>
                      <a:endParaRPr lang="en-US" sz="900"/>
                    </a:p>
                  </a:txBody>
                  <a:tcPr marL="27432" marR="27432" marT="27432" marB="27432">
                    <a:lnL w="6350" cap="flat" cmpd="sng" algn="ctr">
                      <a:solidFill>
                        <a:srgbClr val="BBBBBB"/>
                      </a:solidFill>
                      <a:prstDash val="solid"/>
                      <a:round/>
                      <a:headEnd type="none" w="med" len="med"/>
                      <a:tailEnd type="none" w="med" len="med"/>
                    </a:lnL>
                    <a:lnR w="6350" cap="flat" cmpd="sng" algn="ctr">
                      <a:solidFill>
                        <a:srgbClr val="BBBBBB"/>
                      </a:solidFill>
                      <a:prstDash val="solid"/>
                      <a:round/>
                      <a:headEnd type="none" w="med" len="med"/>
                      <a:tailEnd type="none" w="med" len="med"/>
                    </a:lnR>
                    <a:lnT w="6350" cap="flat" cmpd="sng" algn="ctr">
                      <a:solidFill>
                        <a:srgbClr val="BBBBBB"/>
                      </a:solidFill>
                      <a:prstDash val="solid"/>
                      <a:round/>
                      <a:headEnd type="none" w="med" len="med"/>
                      <a:tailEnd type="none" w="med" len="med"/>
                    </a:lnT>
                    <a:lnB w="6350" cap="flat" cmpd="sng" algn="ctr">
                      <a:solidFill>
                        <a:srgbClr val="BBBBBB"/>
                      </a:solidFill>
                      <a:prstDash val="solid"/>
                      <a:round/>
                      <a:headEnd type="none" w="med" len="med"/>
                      <a:tailEnd type="none" w="med" len="med"/>
                    </a:lnB>
                    <a:solidFill>
                      <a:srgbClr val="FFFFFF"/>
                    </a:solidFill>
                  </a:tcPr>
                </a:tc>
                <a:extLst>
                  <a:ext uri="{0D108BD9-81ED-4DB2-BD59-A6C34878D82A}">
                    <a16:rowId xmlns:a16="http://schemas.microsoft.com/office/drawing/2014/main" val="10005"/>
                  </a:ext>
                </a:extLst>
              </a:tr>
              <a:tr h="274320">
                <a:tc>
                  <a:txBody>
                    <a:bodyPr/>
                    <a:lstStyle/>
                    <a:p>
                      <a:pPr marL="0" indent="0">
                        <a:buNone/>
                      </a:pPr>
                      <a:r>
                        <a:rPr lang="en-US" sz="900">
                          <a:solidFill>
                            <a:srgbClr val="555555"/>
                          </a:solidFill>
                        </a:rPr>
                        <a:t>V-1075</a:t>
                      </a:r>
                      <a:endParaRPr lang="en-US" sz="900"/>
                    </a:p>
                  </a:txBody>
                  <a:tcPr marL="27432" marR="27432" marT="27432" marB="27432">
                    <a:lnL w="6350" cap="flat" cmpd="sng" algn="ctr">
                      <a:solidFill>
                        <a:srgbClr val="BBBBBB"/>
                      </a:solidFill>
                      <a:prstDash val="solid"/>
                      <a:round/>
                      <a:headEnd type="none" w="med" len="med"/>
                      <a:tailEnd type="none" w="med" len="med"/>
                    </a:lnL>
                    <a:lnR w="6350" cap="flat" cmpd="sng" algn="ctr">
                      <a:solidFill>
                        <a:srgbClr val="BBBBBB"/>
                      </a:solidFill>
                      <a:prstDash val="solid"/>
                      <a:round/>
                      <a:headEnd type="none" w="med" len="med"/>
                      <a:tailEnd type="none" w="med" len="med"/>
                    </a:lnR>
                    <a:lnT w="6350" cap="flat" cmpd="sng" algn="ctr">
                      <a:solidFill>
                        <a:srgbClr val="BBBBBB"/>
                      </a:solidFill>
                      <a:prstDash val="solid"/>
                      <a:round/>
                      <a:headEnd type="none" w="med" len="med"/>
                      <a:tailEnd type="none" w="med" len="med"/>
                    </a:lnT>
                    <a:lnB w="6350" cap="flat" cmpd="sng" algn="ctr">
                      <a:solidFill>
                        <a:srgbClr val="BBBBBB"/>
                      </a:solidFill>
                      <a:prstDash val="solid"/>
                      <a:round/>
                      <a:headEnd type="none" w="med" len="med"/>
                      <a:tailEnd type="none" w="med" len="med"/>
                    </a:lnB>
                    <a:solidFill>
                      <a:srgbClr val="FFFFFF"/>
                    </a:solidFill>
                  </a:tcPr>
                </a:tc>
                <a:tc>
                  <a:txBody>
                    <a:bodyPr/>
                    <a:lstStyle/>
                    <a:p>
                      <a:pPr marL="0" indent="0">
                        <a:buNone/>
                      </a:pPr>
                      <a:r>
                        <a:rPr lang="en-US" sz="900">
                          <a:solidFill>
                            <a:srgbClr val="555555"/>
                          </a:solidFill>
                        </a:rPr>
                        <a:t>MP</a:t>
                      </a:r>
                      <a:endParaRPr lang="en-US" sz="900"/>
                    </a:p>
                  </a:txBody>
                  <a:tcPr marL="27432" marR="27432" marT="27432" marB="27432">
                    <a:lnL w="6350" cap="flat" cmpd="sng" algn="ctr">
                      <a:solidFill>
                        <a:srgbClr val="BBBBBB"/>
                      </a:solidFill>
                      <a:prstDash val="solid"/>
                      <a:round/>
                      <a:headEnd type="none" w="med" len="med"/>
                      <a:tailEnd type="none" w="med" len="med"/>
                    </a:lnL>
                    <a:lnR w="6350" cap="flat" cmpd="sng" algn="ctr">
                      <a:solidFill>
                        <a:srgbClr val="BBBBBB"/>
                      </a:solidFill>
                      <a:prstDash val="solid"/>
                      <a:round/>
                      <a:headEnd type="none" w="med" len="med"/>
                      <a:tailEnd type="none" w="med" len="med"/>
                    </a:lnR>
                    <a:lnT w="6350" cap="flat" cmpd="sng" algn="ctr">
                      <a:solidFill>
                        <a:srgbClr val="BBBBBB"/>
                      </a:solidFill>
                      <a:prstDash val="solid"/>
                      <a:round/>
                      <a:headEnd type="none" w="med" len="med"/>
                      <a:tailEnd type="none" w="med" len="med"/>
                    </a:lnT>
                    <a:lnB w="6350" cap="flat" cmpd="sng" algn="ctr">
                      <a:solidFill>
                        <a:srgbClr val="BBBBBB"/>
                      </a:solidFill>
                      <a:prstDash val="solid"/>
                      <a:round/>
                      <a:headEnd type="none" w="med" len="med"/>
                      <a:tailEnd type="none" w="med" len="med"/>
                    </a:lnB>
                    <a:solidFill>
                      <a:srgbClr val="FFFFFF"/>
                    </a:solidFill>
                  </a:tcPr>
                </a:tc>
                <a:tc>
                  <a:txBody>
                    <a:bodyPr/>
                    <a:lstStyle/>
                    <a:p>
                      <a:pPr marL="0" indent="0">
                        <a:buNone/>
                      </a:pPr>
                      <a:r>
                        <a:rPr lang="en-US" sz="900">
                          <a:solidFill>
                            <a:srgbClr val="555555"/>
                          </a:solidFill>
                        </a:rPr>
                        <a:t>35085</a:t>
                      </a:r>
                      <a:endParaRPr lang="en-US" sz="900"/>
                    </a:p>
                  </a:txBody>
                  <a:tcPr marL="27432" marR="27432" marT="27432" marB="27432">
                    <a:lnL w="6350" cap="flat" cmpd="sng" algn="ctr">
                      <a:solidFill>
                        <a:srgbClr val="BBBBBB"/>
                      </a:solidFill>
                      <a:prstDash val="solid"/>
                      <a:round/>
                      <a:headEnd type="none" w="med" len="med"/>
                      <a:tailEnd type="none" w="med" len="med"/>
                    </a:lnL>
                    <a:lnR w="6350" cap="flat" cmpd="sng" algn="ctr">
                      <a:solidFill>
                        <a:srgbClr val="BBBBBB"/>
                      </a:solidFill>
                      <a:prstDash val="solid"/>
                      <a:round/>
                      <a:headEnd type="none" w="med" len="med"/>
                      <a:tailEnd type="none" w="med" len="med"/>
                    </a:lnR>
                    <a:lnT w="6350" cap="flat" cmpd="sng" algn="ctr">
                      <a:solidFill>
                        <a:srgbClr val="BBBBBB"/>
                      </a:solidFill>
                      <a:prstDash val="solid"/>
                      <a:round/>
                      <a:headEnd type="none" w="med" len="med"/>
                      <a:tailEnd type="none" w="med" len="med"/>
                    </a:lnT>
                    <a:lnB w="6350" cap="flat" cmpd="sng" algn="ctr">
                      <a:solidFill>
                        <a:srgbClr val="BBBBBB"/>
                      </a:solidFill>
                      <a:prstDash val="solid"/>
                      <a:round/>
                      <a:headEnd type="none" w="med" len="med"/>
                      <a:tailEnd type="none" w="med" len="med"/>
                    </a:lnB>
                    <a:solidFill>
                      <a:srgbClr val="FFFFFF"/>
                    </a:solidFill>
                  </a:tcPr>
                </a:tc>
                <a:tc>
                  <a:txBody>
                    <a:bodyPr/>
                    <a:lstStyle/>
                    <a:p>
                      <a:pPr marL="0" indent="0">
                        <a:buNone/>
                      </a:pPr>
                      <a:r>
                        <a:rPr lang="en-US" sz="900">
                          <a:solidFill>
                            <a:srgbClr val="555555"/>
                          </a:solidFill>
                        </a:rPr>
                        <a:t>28</a:t>
                      </a:r>
                      <a:endParaRPr lang="en-US" sz="900"/>
                    </a:p>
                  </a:txBody>
                  <a:tcPr marL="27432" marR="27432" marT="27432" marB="27432">
                    <a:lnL w="6350" cap="flat" cmpd="sng" algn="ctr">
                      <a:solidFill>
                        <a:srgbClr val="BBBBBB"/>
                      </a:solidFill>
                      <a:prstDash val="solid"/>
                      <a:round/>
                      <a:headEnd type="none" w="med" len="med"/>
                      <a:tailEnd type="none" w="med" len="med"/>
                    </a:lnL>
                    <a:lnR w="6350" cap="flat" cmpd="sng" algn="ctr">
                      <a:solidFill>
                        <a:srgbClr val="BBBBBB"/>
                      </a:solidFill>
                      <a:prstDash val="solid"/>
                      <a:round/>
                      <a:headEnd type="none" w="med" len="med"/>
                      <a:tailEnd type="none" w="med" len="med"/>
                    </a:lnR>
                    <a:lnT w="6350" cap="flat" cmpd="sng" algn="ctr">
                      <a:solidFill>
                        <a:srgbClr val="BBBBBB"/>
                      </a:solidFill>
                      <a:prstDash val="solid"/>
                      <a:round/>
                      <a:headEnd type="none" w="med" len="med"/>
                      <a:tailEnd type="none" w="med" len="med"/>
                    </a:lnT>
                    <a:lnB w="6350" cap="flat" cmpd="sng" algn="ctr">
                      <a:solidFill>
                        <a:srgbClr val="BBBBBB"/>
                      </a:solidFill>
                      <a:prstDash val="solid"/>
                      <a:round/>
                      <a:headEnd type="none" w="med" len="med"/>
                      <a:tailEnd type="none" w="med" len="med"/>
                    </a:lnB>
                    <a:solidFill>
                      <a:srgbClr val="FFFFFF"/>
                    </a:solidFill>
                  </a:tcPr>
                </a:tc>
                <a:tc>
                  <a:txBody>
                    <a:bodyPr/>
                    <a:lstStyle/>
                    <a:p>
                      <a:pPr marL="0" indent="0">
                        <a:buNone/>
                      </a:pPr>
                      <a:r>
                        <a:rPr lang="en-US" sz="900">
                          <a:solidFill>
                            <a:srgbClr val="555555"/>
                          </a:solidFill>
                        </a:rPr>
                        <a:t>17</a:t>
                      </a:r>
                      <a:endParaRPr lang="en-US" sz="900"/>
                    </a:p>
                  </a:txBody>
                  <a:tcPr marL="27432" marR="27432" marT="27432" marB="27432">
                    <a:lnL w="6350" cap="flat" cmpd="sng" algn="ctr">
                      <a:solidFill>
                        <a:srgbClr val="BBBBBB"/>
                      </a:solidFill>
                      <a:prstDash val="solid"/>
                      <a:round/>
                      <a:headEnd type="none" w="med" len="med"/>
                      <a:tailEnd type="none" w="med" len="med"/>
                    </a:lnL>
                    <a:lnR w="6350" cap="flat" cmpd="sng" algn="ctr">
                      <a:solidFill>
                        <a:srgbClr val="BBBBBB"/>
                      </a:solidFill>
                      <a:prstDash val="solid"/>
                      <a:round/>
                      <a:headEnd type="none" w="med" len="med"/>
                      <a:tailEnd type="none" w="med" len="med"/>
                    </a:lnR>
                    <a:lnT w="6350" cap="flat" cmpd="sng" algn="ctr">
                      <a:solidFill>
                        <a:srgbClr val="BBBBBB"/>
                      </a:solidFill>
                      <a:prstDash val="solid"/>
                      <a:round/>
                      <a:headEnd type="none" w="med" len="med"/>
                      <a:tailEnd type="none" w="med" len="med"/>
                    </a:lnT>
                    <a:lnB w="6350" cap="flat" cmpd="sng" algn="ctr">
                      <a:solidFill>
                        <a:srgbClr val="BBBBBB"/>
                      </a:solidFill>
                      <a:prstDash val="solid"/>
                      <a:round/>
                      <a:headEnd type="none" w="med" len="med"/>
                      <a:tailEnd type="none" w="med" len="med"/>
                    </a:lnB>
                    <a:solidFill>
                      <a:srgbClr val="FFFFFF"/>
                    </a:solidFill>
                  </a:tcPr>
                </a:tc>
                <a:tc>
                  <a:txBody>
                    <a:bodyPr/>
                    <a:lstStyle/>
                    <a:p>
                      <a:pPr marL="0" indent="0">
                        <a:buNone/>
                      </a:pPr>
                      <a:r>
                        <a:rPr lang="en-US" sz="900">
                          <a:solidFill>
                            <a:srgbClr val="555555"/>
                          </a:solidFill>
                        </a:rPr>
                        <a:t>38%</a:t>
                      </a:r>
                      <a:endParaRPr lang="en-US" sz="900"/>
                    </a:p>
                  </a:txBody>
                  <a:tcPr marL="27432" marR="27432" marT="27432" marB="27432">
                    <a:lnL w="6350" cap="flat" cmpd="sng" algn="ctr">
                      <a:solidFill>
                        <a:srgbClr val="BBBBBB"/>
                      </a:solidFill>
                      <a:prstDash val="solid"/>
                      <a:round/>
                      <a:headEnd type="none" w="med" len="med"/>
                      <a:tailEnd type="none" w="med" len="med"/>
                    </a:lnL>
                    <a:lnR w="6350" cap="flat" cmpd="sng" algn="ctr">
                      <a:solidFill>
                        <a:srgbClr val="BBBBBB"/>
                      </a:solidFill>
                      <a:prstDash val="solid"/>
                      <a:round/>
                      <a:headEnd type="none" w="med" len="med"/>
                      <a:tailEnd type="none" w="med" len="med"/>
                    </a:lnR>
                    <a:lnT w="6350" cap="flat" cmpd="sng" algn="ctr">
                      <a:solidFill>
                        <a:srgbClr val="BBBBBB"/>
                      </a:solidFill>
                      <a:prstDash val="solid"/>
                      <a:round/>
                      <a:headEnd type="none" w="med" len="med"/>
                      <a:tailEnd type="none" w="med" len="med"/>
                    </a:lnT>
                    <a:lnB w="6350" cap="flat" cmpd="sng" algn="ctr">
                      <a:solidFill>
                        <a:srgbClr val="BBBBBB"/>
                      </a:solidFill>
                      <a:prstDash val="solid"/>
                      <a:round/>
                      <a:headEnd type="none" w="med" len="med"/>
                      <a:tailEnd type="none" w="med" len="med"/>
                    </a:lnB>
                    <a:solidFill>
                      <a:srgbClr val="FFFFFF"/>
                    </a:solidFill>
                  </a:tcPr>
                </a:tc>
                <a:tc>
                  <a:txBody>
                    <a:bodyPr/>
                    <a:lstStyle/>
                    <a:p>
                      <a:pPr marL="0" indent="0">
                        <a:buNone/>
                      </a:pPr>
                      <a:r>
                        <a:rPr lang="en-US" sz="900">
                          <a:solidFill>
                            <a:srgbClr val="555555"/>
                          </a:solidFill>
                        </a:rPr>
                        <a:t>$795</a:t>
                      </a:r>
                      <a:endParaRPr lang="en-US" sz="900"/>
                    </a:p>
                  </a:txBody>
                  <a:tcPr marL="27432" marR="27432" marT="27432" marB="27432">
                    <a:lnL w="6350" cap="flat" cmpd="sng" algn="ctr">
                      <a:solidFill>
                        <a:srgbClr val="BBBBBB"/>
                      </a:solidFill>
                      <a:prstDash val="solid"/>
                      <a:round/>
                      <a:headEnd type="none" w="med" len="med"/>
                      <a:tailEnd type="none" w="med" len="med"/>
                    </a:lnL>
                    <a:lnR w="6350" cap="flat" cmpd="sng" algn="ctr">
                      <a:solidFill>
                        <a:srgbClr val="BBBBBB"/>
                      </a:solidFill>
                      <a:prstDash val="solid"/>
                      <a:round/>
                      <a:headEnd type="none" w="med" len="med"/>
                      <a:tailEnd type="none" w="med" len="med"/>
                    </a:lnR>
                    <a:lnT w="6350" cap="flat" cmpd="sng" algn="ctr">
                      <a:solidFill>
                        <a:srgbClr val="BBBBBB"/>
                      </a:solidFill>
                      <a:prstDash val="solid"/>
                      <a:round/>
                      <a:headEnd type="none" w="med" len="med"/>
                      <a:tailEnd type="none" w="med" len="med"/>
                    </a:lnT>
                    <a:lnB w="6350" cap="flat" cmpd="sng" algn="ctr">
                      <a:solidFill>
                        <a:srgbClr val="BBBBBB"/>
                      </a:solidFill>
                      <a:prstDash val="solid"/>
                      <a:round/>
                      <a:headEnd type="none" w="med" len="med"/>
                      <a:tailEnd type="none" w="med" len="med"/>
                    </a:lnB>
                    <a:solidFill>
                      <a:srgbClr val="FFFFFF"/>
                    </a:solidFill>
                  </a:tcPr>
                </a:tc>
                <a:tc>
                  <a:txBody>
                    <a:bodyPr/>
                    <a:lstStyle/>
                    <a:p>
                      <a:pPr marL="0" indent="0">
                        <a:buNone/>
                      </a:pPr>
                      <a:r>
                        <a:rPr lang="en-US" sz="900">
                          <a:solidFill>
                            <a:srgbClr val="555555"/>
                          </a:solidFill>
                        </a:rPr>
                        <a:t>$275</a:t>
                      </a:r>
                      <a:endParaRPr lang="en-US" sz="900"/>
                    </a:p>
                  </a:txBody>
                  <a:tcPr marL="27432" marR="27432" marT="27432" marB="27432">
                    <a:lnL w="6350" cap="flat" cmpd="sng" algn="ctr">
                      <a:solidFill>
                        <a:srgbClr val="BBBBBB"/>
                      </a:solidFill>
                      <a:prstDash val="solid"/>
                      <a:round/>
                      <a:headEnd type="none" w="med" len="med"/>
                      <a:tailEnd type="none" w="med" len="med"/>
                    </a:lnL>
                    <a:lnR w="6350" cap="flat" cmpd="sng" algn="ctr">
                      <a:solidFill>
                        <a:srgbClr val="BBBBBB"/>
                      </a:solidFill>
                      <a:prstDash val="solid"/>
                      <a:round/>
                      <a:headEnd type="none" w="med" len="med"/>
                      <a:tailEnd type="none" w="med" len="med"/>
                    </a:lnR>
                    <a:lnT w="6350" cap="flat" cmpd="sng" algn="ctr">
                      <a:solidFill>
                        <a:srgbClr val="BBBBBB"/>
                      </a:solidFill>
                      <a:prstDash val="solid"/>
                      <a:round/>
                      <a:headEnd type="none" w="med" len="med"/>
                      <a:tailEnd type="none" w="med" len="med"/>
                    </a:lnT>
                    <a:lnB w="6350" cap="flat" cmpd="sng" algn="ctr">
                      <a:solidFill>
                        <a:srgbClr val="BBBBBB"/>
                      </a:solidFill>
                      <a:prstDash val="solid"/>
                      <a:round/>
                      <a:headEnd type="none" w="med" len="med"/>
                      <a:tailEnd type="none" w="med" len="med"/>
                    </a:lnB>
                    <a:solidFill>
                      <a:srgbClr val="FFFFFF"/>
                    </a:solidFill>
                  </a:tcPr>
                </a:tc>
                <a:tc>
                  <a:txBody>
                    <a:bodyPr/>
                    <a:lstStyle/>
                    <a:p>
                      <a:pPr marL="0" indent="0">
                        <a:buNone/>
                      </a:pPr>
                      <a:r>
                        <a:rPr lang="en-US" sz="900">
                          <a:solidFill>
                            <a:srgbClr val="555555"/>
                          </a:solidFill>
                        </a:rPr>
                        <a:t>$5465</a:t>
                      </a:r>
                      <a:endParaRPr lang="en-US" sz="900"/>
                    </a:p>
                  </a:txBody>
                  <a:tcPr marL="27432" marR="27432" marT="27432" marB="27432">
                    <a:lnL w="6350" cap="flat" cmpd="sng" algn="ctr">
                      <a:solidFill>
                        <a:srgbClr val="BBBBBB"/>
                      </a:solidFill>
                      <a:prstDash val="solid"/>
                      <a:round/>
                      <a:headEnd type="none" w="med" len="med"/>
                      <a:tailEnd type="none" w="med" len="med"/>
                    </a:lnL>
                    <a:lnR w="6350" cap="flat" cmpd="sng" algn="ctr">
                      <a:solidFill>
                        <a:srgbClr val="BBBBBB"/>
                      </a:solidFill>
                      <a:prstDash val="solid"/>
                      <a:round/>
                      <a:headEnd type="none" w="med" len="med"/>
                      <a:tailEnd type="none" w="med" len="med"/>
                    </a:lnR>
                    <a:lnT w="6350" cap="flat" cmpd="sng" algn="ctr">
                      <a:solidFill>
                        <a:srgbClr val="BBBBBB"/>
                      </a:solidFill>
                      <a:prstDash val="solid"/>
                      <a:round/>
                      <a:headEnd type="none" w="med" len="med"/>
                      <a:tailEnd type="none" w="med" len="med"/>
                    </a:lnT>
                    <a:lnB w="6350" cap="flat" cmpd="sng" algn="ctr">
                      <a:solidFill>
                        <a:srgbClr val="BBBBBB"/>
                      </a:solidFill>
                      <a:prstDash val="solid"/>
                      <a:round/>
                      <a:headEnd type="none" w="med" len="med"/>
                      <a:tailEnd type="none" w="med" len="med"/>
                    </a:lnB>
                    <a:solidFill>
                      <a:srgbClr val="FFFFFF"/>
                    </a:solidFill>
                  </a:tcPr>
                </a:tc>
                <a:extLst>
                  <a:ext uri="{0D108BD9-81ED-4DB2-BD59-A6C34878D82A}">
                    <a16:rowId xmlns:a16="http://schemas.microsoft.com/office/drawing/2014/main" val="10006"/>
                  </a:ext>
                </a:extLst>
              </a:tr>
              <a:tr h="274320">
                <a:tc>
                  <a:txBody>
                    <a:bodyPr/>
                    <a:lstStyle/>
                    <a:p>
                      <a:pPr marL="0" indent="0">
                        <a:buNone/>
                      </a:pPr>
                      <a:r>
                        <a:rPr lang="en-US" sz="900">
                          <a:solidFill>
                            <a:srgbClr val="555555"/>
                          </a:solidFill>
                        </a:rPr>
                        <a:t>V-1082</a:t>
                      </a:r>
                      <a:endParaRPr lang="en-US" sz="900"/>
                    </a:p>
                  </a:txBody>
                  <a:tcPr marL="27432" marR="27432" marT="27432" marB="27432">
                    <a:lnL w="6350" cap="flat" cmpd="sng" algn="ctr">
                      <a:solidFill>
                        <a:srgbClr val="BBBBBB"/>
                      </a:solidFill>
                      <a:prstDash val="solid"/>
                      <a:round/>
                      <a:headEnd type="none" w="med" len="med"/>
                      <a:tailEnd type="none" w="med" len="med"/>
                    </a:lnL>
                    <a:lnR w="6350" cap="flat" cmpd="sng" algn="ctr">
                      <a:solidFill>
                        <a:srgbClr val="BBBBBB"/>
                      </a:solidFill>
                      <a:prstDash val="solid"/>
                      <a:round/>
                      <a:headEnd type="none" w="med" len="med"/>
                      <a:tailEnd type="none" w="med" len="med"/>
                    </a:lnR>
                    <a:lnT w="6350" cap="flat" cmpd="sng" algn="ctr">
                      <a:solidFill>
                        <a:srgbClr val="BBBBBB"/>
                      </a:solidFill>
                      <a:prstDash val="solid"/>
                      <a:round/>
                      <a:headEnd type="none" w="med" len="med"/>
                      <a:tailEnd type="none" w="med" len="med"/>
                    </a:lnT>
                    <a:lnB w="6350" cap="flat" cmpd="sng" algn="ctr">
                      <a:solidFill>
                        <a:srgbClr val="BBBBBB"/>
                      </a:solidFill>
                      <a:prstDash val="solid"/>
                      <a:round/>
                      <a:headEnd type="none" w="med" len="med"/>
                      <a:tailEnd type="none" w="med" len="med"/>
                    </a:lnB>
                    <a:solidFill>
                      <a:srgbClr val="FFFFFF"/>
                    </a:solidFill>
                  </a:tcPr>
                </a:tc>
                <a:tc>
                  <a:txBody>
                    <a:bodyPr/>
                    <a:lstStyle/>
                    <a:p>
                      <a:pPr marL="0" indent="0">
                        <a:buNone/>
                      </a:pPr>
                      <a:r>
                        <a:rPr lang="en-US" sz="900">
                          <a:solidFill>
                            <a:srgbClr val="555555"/>
                          </a:solidFill>
                        </a:rPr>
                        <a:t>FAC</a:t>
                      </a:r>
                      <a:endParaRPr lang="en-US" sz="900"/>
                    </a:p>
                  </a:txBody>
                  <a:tcPr marL="27432" marR="27432" marT="27432" marB="27432">
                    <a:lnL w="6350" cap="flat" cmpd="sng" algn="ctr">
                      <a:solidFill>
                        <a:srgbClr val="BBBBBB"/>
                      </a:solidFill>
                      <a:prstDash val="solid"/>
                      <a:round/>
                      <a:headEnd type="none" w="med" len="med"/>
                      <a:tailEnd type="none" w="med" len="med"/>
                    </a:lnL>
                    <a:lnR w="6350" cap="flat" cmpd="sng" algn="ctr">
                      <a:solidFill>
                        <a:srgbClr val="BBBBBB"/>
                      </a:solidFill>
                      <a:prstDash val="solid"/>
                      <a:round/>
                      <a:headEnd type="none" w="med" len="med"/>
                      <a:tailEnd type="none" w="med" len="med"/>
                    </a:lnR>
                    <a:lnT w="6350" cap="flat" cmpd="sng" algn="ctr">
                      <a:solidFill>
                        <a:srgbClr val="BBBBBB"/>
                      </a:solidFill>
                      <a:prstDash val="solid"/>
                      <a:round/>
                      <a:headEnd type="none" w="med" len="med"/>
                      <a:tailEnd type="none" w="med" len="med"/>
                    </a:lnT>
                    <a:lnB w="6350" cap="flat" cmpd="sng" algn="ctr">
                      <a:solidFill>
                        <a:srgbClr val="BBBBBB"/>
                      </a:solidFill>
                      <a:prstDash val="solid"/>
                      <a:round/>
                      <a:headEnd type="none" w="med" len="med"/>
                      <a:tailEnd type="none" w="med" len="med"/>
                    </a:lnB>
                    <a:solidFill>
                      <a:srgbClr val="FFFFFF"/>
                    </a:solidFill>
                  </a:tcPr>
                </a:tc>
                <a:tc>
                  <a:txBody>
                    <a:bodyPr/>
                    <a:lstStyle/>
                    <a:p>
                      <a:pPr marL="0" indent="0">
                        <a:buNone/>
                      </a:pPr>
                      <a:r>
                        <a:rPr lang="en-US" sz="900">
                          <a:solidFill>
                            <a:srgbClr val="555555"/>
                          </a:solidFill>
                        </a:rPr>
                        <a:t>38502</a:t>
                      </a:r>
                      <a:endParaRPr lang="en-US" sz="900"/>
                    </a:p>
                  </a:txBody>
                  <a:tcPr marL="27432" marR="27432" marT="27432" marB="27432">
                    <a:lnL w="6350" cap="flat" cmpd="sng" algn="ctr">
                      <a:solidFill>
                        <a:srgbClr val="BBBBBB"/>
                      </a:solidFill>
                      <a:prstDash val="solid"/>
                      <a:round/>
                      <a:headEnd type="none" w="med" len="med"/>
                      <a:tailEnd type="none" w="med" len="med"/>
                    </a:lnL>
                    <a:lnR w="6350" cap="flat" cmpd="sng" algn="ctr">
                      <a:solidFill>
                        <a:srgbClr val="BBBBBB"/>
                      </a:solidFill>
                      <a:prstDash val="solid"/>
                      <a:round/>
                      <a:headEnd type="none" w="med" len="med"/>
                      <a:tailEnd type="none" w="med" len="med"/>
                    </a:lnR>
                    <a:lnT w="6350" cap="flat" cmpd="sng" algn="ctr">
                      <a:solidFill>
                        <a:srgbClr val="BBBBBB"/>
                      </a:solidFill>
                      <a:prstDash val="solid"/>
                      <a:round/>
                      <a:headEnd type="none" w="med" len="med"/>
                      <a:tailEnd type="none" w="med" len="med"/>
                    </a:lnT>
                    <a:lnB w="6350" cap="flat" cmpd="sng" algn="ctr">
                      <a:solidFill>
                        <a:srgbClr val="BBBBBB"/>
                      </a:solidFill>
                      <a:prstDash val="solid"/>
                      <a:round/>
                      <a:headEnd type="none" w="med" len="med"/>
                      <a:tailEnd type="none" w="med" len="med"/>
                    </a:lnB>
                    <a:solidFill>
                      <a:srgbClr val="FFFFFF"/>
                    </a:solidFill>
                  </a:tcPr>
                </a:tc>
                <a:tc>
                  <a:txBody>
                    <a:bodyPr/>
                    <a:lstStyle/>
                    <a:p>
                      <a:pPr marL="0" indent="0">
                        <a:buNone/>
                      </a:pPr>
                      <a:r>
                        <a:rPr lang="en-US" sz="900">
                          <a:solidFill>
                            <a:srgbClr val="555555"/>
                          </a:solidFill>
                        </a:rPr>
                        <a:t>41</a:t>
                      </a:r>
                      <a:endParaRPr lang="en-US" sz="900"/>
                    </a:p>
                  </a:txBody>
                  <a:tcPr marL="27432" marR="27432" marT="27432" marB="27432">
                    <a:lnL w="6350" cap="flat" cmpd="sng" algn="ctr">
                      <a:solidFill>
                        <a:srgbClr val="BBBBBB"/>
                      </a:solidFill>
                      <a:prstDash val="solid"/>
                      <a:round/>
                      <a:headEnd type="none" w="med" len="med"/>
                      <a:tailEnd type="none" w="med" len="med"/>
                    </a:lnL>
                    <a:lnR w="6350" cap="flat" cmpd="sng" algn="ctr">
                      <a:solidFill>
                        <a:srgbClr val="BBBBBB"/>
                      </a:solidFill>
                      <a:prstDash val="solid"/>
                      <a:round/>
                      <a:headEnd type="none" w="med" len="med"/>
                      <a:tailEnd type="none" w="med" len="med"/>
                    </a:lnR>
                    <a:lnT w="6350" cap="flat" cmpd="sng" algn="ctr">
                      <a:solidFill>
                        <a:srgbClr val="BBBBBB"/>
                      </a:solidFill>
                      <a:prstDash val="solid"/>
                      <a:round/>
                      <a:headEnd type="none" w="med" len="med"/>
                      <a:tailEnd type="none" w="med" len="med"/>
                    </a:lnT>
                    <a:lnB w="6350" cap="flat" cmpd="sng" algn="ctr">
                      <a:solidFill>
                        <a:srgbClr val="BBBBBB"/>
                      </a:solidFill>
                      <a:prstDash val="solid"/>
                      <a:round/>
                      <a:headEnd type="none" w="med" len="med"/>
                      <a:tailEnd type="none" w="med" len="med"/>
                    </a:lnB>
                    <a:solidFill>
                      <a:srgbClr val="FFFFFF"/>
                    </a:solidFill>
                  </a:tcPr>
                </a:tc>
                <a:tc>
                  <a:txBody>
                    <a:bodyPr/>
                    <a:lstStyle/>
                    <a:p>
                      <a:pPr marL="0" indent="0">
                        <a:buNone/>
                      </a:pPr>
                      <a:r>
                        <a:rPr lang="en-US" sz="900">
                          <a:solidFill>
                            <a:srgbClr val="555555"/>
                          </a:solidFill>
                        </a:rPr>
                        <a:t>24</a:t>
                      </a:r>
                      <a:endParaRPr lang="en-US" sz="900"/>
                    </a:p>
                  </a:txBody>
                  <a:tcPr marL="27432" marR="27432" marT="27432" marB="27432">
                    <a:lnL w="6350" cap="flat" cmpd="sng" algn="ctr">
                      <a:solidFill>
                        <a:srgbClr val="BBBBBB"/>
                      </a:solidFill>
                      <a:prstDash val="solid"/>
                      <a:round/>
                      <a:headEnd type="none" w="med" len="med"/>
                      <a:tailEnd type="none" w="med" len="med"/>
                    </a:lnL>
                    <a:lnR w="6350" cap="flat" cmpd="sng" algn="ctr">
                      <a:solidFill>
                        <a:srgbClr val="BBBBBB"/>
                      </a:solidFill>
                      <a:prstDash val="solid"/>
                      <a:round/>
                      <a:headEnd type="none" w="med" len="med"/>
                      <a:tailEnd type="none" w="med" len="med"/>
                    </a:lnR>
                    <a:lnT w="6350" cap="flat" cmpd="sng" algn="ctr">
                      <a:solidFill>
                        <a:srgbClr val="BBBBBB"/>
                      </a:solidFill>
                      <a:prstDash val="solid"/>
                      <a:round/>
                      <a:headEnd type="none" w="med" len="med"/>
                      <a:tailEnd type="none" w="med" len="med"/>
                    </a:lnT>
                    <a:lnB w="6350" cap="flat" cmpd="sng" algn="ctr">
                      <a:solidFill>
                        <a:srgbClr val="BBBBBB"/>
                      </a:solidFill>
                      <a:prstDash val="solid"/>
                      <a:round/>
                      <a:headEnd type="none" w="med" len="med"/>
                      <a:tailEnd type="none" w="med" len="med"/>
                    </a:lnB>
                    <a:solidFill>
                      <a:srgbClr val="FFFFFF"/>
                    </a:solidFill>
                  </a:tcPr>
                </a:tc>
                <a:tc>
                  <a:txBody>
                    <a:bodyPr/>
                    <a:lstStyle/>
                    <a:p>
                      <a:pPr marL="0" indent="0">
                        <a:buNone/>
                      </a:pPr>
                      <a:r>
                        <a:rPr lang="en-US" sz="900">
                          <a:solidFill>
                            <a:srgbClr val="555555"/>
                          </a:solidFill>
                        </a:rPr>
                        <a:t>55%</a:t>
                      </a:r>
                      <a:endParaRPr lang="en-US" sz="900"/>
                    </a:p>
                  </a:txBody>
                  <a:tcPr marL="27432" marR="27432" marT="27432" marB="27432">
                    <a:lnL w="6350" cap="flat" cmpd="sng" algn="ctr">
                      <a:solidFill>
                        <a:srgbClr val="BBBBBB"/>
                      </a:solidFill>
                      <a:prstDash val="solid"/>
                      <a:round/>
                      <a:headEnd type="none" w="med" len="med"/>
                      <a:tailEnd type="none" w="med" len="med"/>
                    </a:lnL>
                    <a:lnR w="6350" cap="flat" cmpd="sng" algn="ctr">
                      <a:solidFill>
                        <a:srgbClr val="BBBBBB"/>
                      </a:solidFill>
                      <a:prstDash val="solid"/>
                      <a:round/>
                      <a:headEnd type="none" w="med" len="med"/>
                      <a:tailEnd type="none" w="med" len="med"/>
                    </a:lnR>
                    <a:lnT w="6350" cap="flat" cmpd="sng" algn="ctr">
                      <a:solidFill>
                        <a:srgbClr val="BBBBBB"/>
                      </a:solidFill>
                      <a:prstDash val="solid"/>
                      <a:round/>
                      <a:headEnd type="none" w="med" len="med"/>
                      <a:tailEnd type="none" w="med" len="med"/>
                    </a:lnT>
                    <a:lnB w="6350" cap="flat" cmpd="sng" algn="ctr">
                      <a:solidFill>
                        <a:srgbClr val="BBBBBB"/>
                      </a:solidFill>
                      <a:prstDash val="solid"/>
                      <a:round/>
                      <a:headEnd type="none" w="med" len="med"/>
                      <a:tailEnd type="none" w="med" len="med"/>
                    </a:lnB>
                    <a:solidFill>
                      <a:srgbClr val="FFFFFF"/>
                    </a:solidFill>
                  </a:tcPr>
                </a:tc>
                <a:tc>
                  <a:txBody>
                    <a:bodyPr/>
                    <a:lstStyle/>
                    <a:p>
                      <a:pPr marL="0" indent="0">
                        <a:buNone/>
                      </a:pPr>
                      <a:r>
                        <a:rPr lang="en-US" sz="900">
                          <a:solidFill>
                            <a:srgbClr val="555555"/>
                          </a:solidFill>
                        </a:rPr>
                        <a:t>$892</a:t>
                      </a:r>
                      <a:endParaRPr lang="en-US" sz="900"/>
                    </a:p>
                  </a:txBody>
                  <a:tcPr marL="27432" marR="27432" marT="27432" marB="27432">
                    <a:lnL w="6350" cap="flat" cmpd="sng" algn="ctr">
                      <a:solidFill>
                        <a:srgbClr val="BBBBBB"/>
                      </a:solidFill>
                      <a:prstDash val="solid"/>
                      <a:round/>
                      <a:headEnd type="none" w="med" len="med"/>
                      <a:tailEnd type="none" w="med" len="med"/>
                    </a:lnL>
                    <a:lnR w="6350" cap="flat" cmpd="sng" algn="ctr">
                      <a:solidFill>
                        <a:srgbClr val="BBBBBB"/>
                      </a:solidFill>
                      <a:prstDash val="solid"/>
                      <a:round/>
                      <a:headEnd type="none" w="med" len="med"/>
                      <a:tailEnd type="none" w="med" len="med"/>
                    </a:lnR>
                    <a:lnT w="6350" cap="flat" cmpd="sng" algn="ctr">
                      <a:solidFill>
                        <a:srgbClr val="BBBBBB"/>
                      </a:solidFill>
                      <a:prstDash val="solid"/>
                      <a:round/>
                      <a:headEnd type="none" w="med" len="med"/>
                      <a:tailEnd type="none" w="med" len="med"/>
                    </a:lnT>
                    <a:lnB w="6350" cap="flat" cmpd="sng" algn="ctr">
                      <a:solidFill>
                        <a:srgbClr val="BBBBBB"/>
                      </a:solidFill>
                      <a:prstDash val="solid"/>
                      <a:round/>
                      <a:headEnd type="none" w="med" len="med"/>
                      <a:tailEnd type="none" w="med" len="med"/>
                    </a:lnB>
                    <a:solidFill>
                      <a:srgbClr val="FFFFFF"/>
                    </a:solidFill>
                  </a:tcPr>
                </a:tc>
                <a:tc>
                  <a:txBody>
                    <a:bodyPr/>
                    <a:lstStyle/>
                    <a:p>
                      <a:pPr marL="0" indent="0">
                        <a:buNone/>
                      </a:pPr>
                      <a:r>
                        <a:rPr lang="en-US" sz="900">
                          <a:solidFill>
                            <a:srgbClr val="555555"/>
                          </a:solidFill>
                        </a:rPr>
                        <a:t>$486</a:t>
                      </a:r>
                      <a:endParaRPr lang="en-US" sz="900"/>
                    </a:p>
                  </a:txBody>
                  <a:tcPr marL="27432" marR="27432" marT="27432" marB="27432">
                    <a:lnL w="6350" cap="flat" cmpd="sng" algn="ctr">
                      <a:solidFill>
                        <a:srgbClr val="BBBBBB"/>
                      </a:solidFill>
                      <a:prstDash val="solid"/>
                      <a:round/>
                      <a:headEnd type="none" w="med" len="med"/>
                      <a:tailEnd type="none" w="med" len="med"/>
                    </a:lnL>
                    <a:lnR w="6350" cap="flat" cmpd="sng" algn="ctr">
                      <a:solidFill>
                        <a:srgbClr val="BBBBBB"/>
                      </a:solidFill>
                      <a:prstDash val="solid"/>
                      <a:round/>
                      <a:headEnd type="none" w="med" len="med"/>
                      <a:tailEnd type="none" w="med" len="med"/>
                    </a:lnR>
                    <a:lnT w="6350" cap="flat" cmpd="sng" algn="ctr">
                      <a:solidFill>
                        <a:srgbClr val="BBBBBB"/>
                      </a:solidFill>
                      <a:prstDash val="solid"/>
                      <a:round/>
                      <a:headEnd type="none" w="med" len="med"/>
                      <a:tailEnd type="none" w="med" len="med"/>
                    </a:lnT>
                    <a:lnB w="6350" cap="flat" cmpd="sng" algn="ctr">
                      <a:solidFill>
                        <a:srgbClr val="BBBBBB"/>
                      </a:solidFill>
                      <a:prstDash val="solid"/>
                      <a:round/>
                      <a:headEnd type="none" w="med" len="med"/>
                      <a:tailEnd type="none" w="med" len="med"/>
                    </a:lnB>
                    <a:solidFill>
                      <a:srgbClr val="FFFFFF"/>
                    </a:solidFill>
                  </a:tcPr>
                </a:tc>
                <a:tc>
                  <a:txBody>
                    <a:bodyPr/>
                    <a:lstStyle/>
                    <a:p>
                      <a:pPr marL="0" indent="0">
                        <a:buNone/>
                      </a:pPr>
                      <a:r>
                        <a:rPr lang="en-US" sz="900">
                          <a:solidFill>
                            <a:srgbClr val="555555"/>
                          </a:solidFill>
                        </a:rPr>
                        <a:t>$6278</a:t>
                      </a:r>
                      <a:endParaRPr lang="en-US" sz="900"/>
                    </a:p>
                  </a:txBody>
                  <a:tcPr marL="27432" marR="27432" marT="27432" marB="27432">
                    <a:lnL w="6350" cap="flat" cmpd="sng" algn="ctr">
                      <a:solidFill>
                        <a:srgbClr val="BBBBBB"/>
                      </a:solidFill>
                      <a:prstDash val="solid"/>
                      <a:round/>
                      <a:headEnd type="none" w="med" len="med"/>
                      <a:tailEnd type="none" w="med" len="med"/>
                    </a:lnL>
                    <a:lnR w="6350" cap="flat" cmpd="sng" algn="ctr">
                      <a:solidFill>
                        <a:srgbClr val="BBBBBB"/>
                      </a:solidFill>
                      <a:prstDash val="solid"/>
                      <a:round/>
                      <a:headEnd type="none" w="med" len="med"/>
                      <a:tailEnd type="none" w="med" len="med"/>
                    </a:lnR>
                    <a:lnT w="6350" cap="flat" cmpd="sng" algn="ctr">
                      <a:solidFill>
                        <a:srgbClr val="BBBBBB"/>
                      </a:solidFill>
                      <a:prstDash val="solid"/>
                      <a:round/>
                      <a:headEnd type="none" w="med" len="med"/>
                      <a:tailEnd type="none" w="med" len="med"/>
                    </a:lnT>
                    <a:lnB w="6350" cap="flat" cmpd="sng" algn="ctr">
                      <a:solidFill>
                        <a:srgbClr val="BBBBBB"/>
                      </a:solidFill>
                      <a:prstDash val="solid"/>
                      <a:round/>
                      <a:headEnd type="none" w="med" len="med"/>
                      <a:tailEnd type="none" w="med" len="med"/>
                    </a:lnB>
                    <a:solidFill>
                      <a:srgbClr val="FFFFFF"/>
                    </a:solidFill>
                  </a:tcPr>
                </a:tc>
                <a:extLst>
                  <a:ext uri="{0D108BD9-81ED-4DB2-BD59-A6C34878D82A}">
                    <a16:rowId xmlns:a16="http://schemas.microsoft.com/office/drawing/2014/main" val="10007"/>
                  </a:ext>
                </a:extLst>
              </a:tr>
              <a:tr h="274320">
                <a:tc>
                  <a:txBody>
                    <a:bodyPr/>
                    <a:lstStyle/>
                    <a:p>
                      <a:pPr marL="0" indent="0">
                        <a:buNone/>
                      </a:pPr>
                      <a:r>
                        <a:rPr lang="en-US" sz="900">
                          <a:solidFill>
                            <a:srgbClr val="555555"/>
                          </a:solidFill>
                        </a:rPr>
                        <a:t>V-1089</a:t>
                      </a:r>
                      <a:endParaRPr lang="en-US" sz="900"/>
                    </a:p>
                  </a:txBody>
                  <a:tcPr marL="27432" marR="27432" marT="27432" marB="27432">
                    <a:lnL w="6350" cap="flat" cmpd="sng" algn="ctr">
                      <a:solidFill>
                        <a:srgbClr val="BBBBBB"/>
                      </a:solidFill>
                      <a:prstDash val="solid"/>
                      <a:round/>
                      <a:headEnd type="none" w="med" len="med"/>
                      <a:tailEnd type="none" w="med" len="med"/>
                    </a:lnL>
                    <a:lnR w="6350" cap="flat" cmpd="sng" algn="ctr">
                      <a:solidFill>
                        <a:srgbClr val="BBBBBB"/>
                      </a:solidFill>
                      <a:prstDash val="solid"/>
                      <a:round/>
                      <a:headEnd type="none" w="med" len="med"/>
                      <a:tailEnd type="none" w="med" len="med"/>
                    </a:lnR>
                    <a:lnT w="6350" cap="flat" cmpd="sng" algn="ctr">
                      <a:solidFill>
                        <a:srgbClr val="BBBBBB"/>
                      </a:solidFill>
                      <a:prstDash val="solid"/>
                      <a:round/>
                      <a:headEnd type="none" w="med" len="med"/>
                      <a:tailEnd type="none" w="med" len="med"/>
                    </a:lnT>
                    <a:lnB w="6350" cap="flat" cmpd="sng" algn="ctr">
                      <a:solidFill>
                        <a:srgbClr val="BBBBBB"/>
                      </a:solidFill>
                      <a:prstDash val="solid"/>
                      <a:round/>
                      <a:headEnd type="none" w="med" len="med"/>
                      <a:tailEnd type="none" w="med" len="med"/>
                    </a:lnB>
                    <a:solidFill>
                      <a:srgbClr val="FFFFFF"/>
                    </a:solidFill>
                  </a:tcPr>
                </a:tc>
                <a:tc>
                  <a:txBody>
                    <a:bodyPr/>
                    <a:lstStyle/>
                    <a:p>
                      <a:pPr marL="0" indent="0">
                        <a:buNone/>
                      </a:pPr>
                      <a:r>
                        <a:rPr lang="en-US" sz="900">
                          <a:solidFill>
                            <a:srgbClr val="555555"/>
                          </a:solidFill>
                        </a:rPr>
                        <a:t>ATH</a:t>
                      </a:r>
                      <a:endParaRPr lang="en-US" sz="900"/>
                    </a:p>
                  </a:txBody>
                  <a:tcPr marL="27432" marR="27432" marT="27432" marB="27432">
                    <a:lnL w="6350" cap="flat" cmpd="sng" algn="ctr">
                      <a:solidFill>
                        <a:srgbClr val="BBBBBB"/>
                      </a:solidFill>
                      <a:prstDash val="solid"/>
                      <a:round/>
                      <a:headEnd type="none" w="med" len="med"/>
                      <a:tailEnd type="none" w="med" len="med"/>
                    </a:lnL>
                    <a:lnR w="6350" cap="flat" cmpd="sng" algn="ctr">
                      <a:solidFill>
                        <a:srgbClr val="BBBBBB"/>
                      </a:solidFill>
                      <a:prstDash val="solid"/>
                      <a:round/>
                      <a:headEnd type="none" w="med" len="med"/>
                      <a:tailEnd type="none" w="med" len="med"/>
                    </a:lnR>
                    <a:lnT w="6350" cap="flat" cmpd="sng" algn="ctr">
                      <a:solidFill>
                        <a:srgbClr val="BBBBBB"/>
                      </a:solidFill>
                      <a:prstDash val="solid"/>
                      <a:round/>
                      <a:headEnd type="none" w="med" len="med"/>
                      <a:tailEnd type="none" w="med" len="med"/>
                    </a:lnT>
                    <a:lnB w="6350" cap="flat" cmpd="sng" algn="ctr">
                      <a:solidFill>
                        <a:srgbClr val="BBBBBB"/>
                      </a:solidFill>
                      <a:prstDash val="solid"/>
                      <a:round/>
                      <a:headEnd type="none" w="med" len="med"/>
                      <a:tailEnd type="none" w="med" len="med"/>
                    </a:lnB>
                    <a:solidFill>
                      <a:srgbClr val="FFFFFF"/>
                    </a:solidFill>
                  </a:tcPr>
                </a:tc>
                <a:tc>
                  <a:txBody>
                    <a:bodyPr/>
                    <a:lstStyle/>
                    <a:p>
                      <a:pPr marL="0" indent="0">
                        <a:buNone/>
                      </a:pPr>
                      <a:r>
                        <a:rPr lang="en-US" sz="900">
                          <a:solidFill>
                            <a:srgbClr val="555555"/>
                          </a:solidFill>
                        </a:rPr>
                        <a:t>41919</a:t>
                      </a:r>
                      <a:endParaRPr lang="en-US" sz="900"/>
                    </a:p>
                  </a:txBody>
                  <a:tcPr marL="27432" marR="27432" marT="27432" marB="27432">
                    <a:lnL w="6350" cap="flat" cmpd="sng" algn="ctr">
                      <a:solidFill>
                        <a:srgbClr val="BBBBBB"/>
                      </a:solidFill>
                      <a:prstDash val="solid"/>
                      <a:round/>
                      <a:headEnd type="none" w="med" len="med"/>
                      <a:tailEnd type="none" w="med" len="med"/>
                    </a:lnL>
                    <a:lnR w="6350" cap="flat" cmpd="sng" algn="ctr">
                      <a:solidFill>
                        <a:srgbClr val="BBBBBB"/>
                      </a:solidFill>
                      <a:prstDash val="solid"/>
                      <a:round/>
                      <a:headEnd type="none" w="med" len="med"/>
                      <a:tailEnd type="none" w="med" len="med"/>
                    </a:lnR>
                    <a:lnT w="6350" cap="flat" cmpd="sng" algn="ctr">
                      <a:solidFill>
                        <a:srgbClr val="BBBBBB"/>
                      </a:solidFill>
                      <a:prstDash val="solid"/>
                      <a:round/>
                      <a:headEnd type="none" w="med" len="med"/>
                      <a:tailEnd type="none" w="med" len="med"/>
                    </a:lnT>
                    <a:lnB w="6350" cap="flat" cmpd="sng" algn="ctr">
                      <a:solidFill>
                        <a:srgbClr val="BBBBBB"/>
                      </a:solidFill>
                      <a:prstDash val="solid"/>
                      <a:round/>
                      <a:headEnd type="none" w="med" len="med"/>
                      <a:tailEnd type="none" w="med" len="med"/>
                    </a:lnB>
                    <a:solidFill>
                      <a:srgbClr val="FFFFFF"/>
                    </a:solidFill>
                  </a:tcPr>
                </a:tc>
                <a:tc>
                  <a:txBody>
                    <a:bodyPr/>
                    <a:lstStyle/>
                    <a:p>
                      <a:pPr marL="0" indent="0">
                        <a:buNone/>
                      </a:pPr>
                      <a:r>
                        <a:rPr lang="en-US" sz="900">
                          <a:solidFill>
                            <a:srgbClr val="555555"/>
                          </a:solidFill>
                        </a:rPr>
                        <a:t>9</a:t>
                      </a:r>
                      <a:endParaRPr lang="en-US" sz="900"/>
                    </a:p>
                  </a:txBody>
                  <a:tcPr marL="27432" marR="27432" marT="27432" marB="27432">
                    <a:lnL w="6350" cap="flat" cmpd="sng" algn="ctr">
                      <a:solidFill>
                        <a:srgbClr val="BBBBBB"/>
                      </a:solidFill>
                      <a:prstDash val="solid"/>
                      <a:round/>
                      <a:headEnd type="none" w="med" len="med"/>
                      <a:tailEnd type="none" w="med" len="med"/>
                    </a:lnL>
                    <a:lnR w="6350" cap="flat" cmpd="sng" algn="ctr">
                      <a:solidFill>
                        <a:srgbClr val="BBBBBB"/>
                      </a:solidFill>
                      <a:prstDash val="solid"/>
                      <a:round/>
                      <a:headEnd type="none" w="med" len="med"/>
                      <a:tailEnd type="none" w="med" len="med"/>
                    </a:lnR>
                    <a:lnT w="6350" cap="flat" cmpd="sng" algn="ctr">
                      <a:solidFill>
                        <a:srgbClr val="BBBBBB"/>
                      </a:solidFill>
                      <a:prstDash val="solid"/>
                      <a:round/>
                      <a:headEnd type="none" w="med" len="med"/>
                      <a:tailEnd type="none" w="med" len="med"/>
                    </a:lnT>
                    <a:lnB w="6350" cap="flat" cmpd="sng" algn="ctr">
                      <a:solidFill>
                        <a:srgbClr val="BBBBBB"/>
                      </a:solidFill>
                      <a:prstDash val="solid"/>
                      <a:round/>
                      <a:headEnd type="none" w="med" len="med"/>
                      <a:tailEnd type="none" w="med" len="med"/>
                    </a:lnB>
                    <a:solidFill>
                      <a:srgbClr val="FFFFFF"/>
                    </a:solidFill>
                  </a:tcPr>
                </a:tc>
                <a:tc>
                  <a:txBody>
                    <a:bodyPr/>
                    <a:lstStyle/>
                    <a:p>
                      <a:pPr marL="0" indent="0">
                        <a:buNone/>
                      </a:pPr>
                      <a:r>
                        <a:rPr lang="en-US" sz="900">
                          <a:solidFill>
                            <a:srgbClr val="555555"/>
                          </a:solidFill>
                        </a:rPr>
                        <a:t>9</a:t>
                      </a:r>
                      <a:endParaRPr lang="en-US" sz="900"/>
                    </a:p>
                  </a:txBody>
                  <a:tcPr marL="27432" marR="27432" marT="27432" marB="27432">
                    <a:lnL w="6350" cap="flat" cmpd="sng" algn="ctr">
                      <a:solidFill>
                        <a:srgbClr val="BBBBBB"/>
                      </a:solidFill>
                      <a:prstDash val="solid"/>
                      <a:round/>
                      <a:headEnd type="none" w="med" len="med"/>
                      <a:tailEnd type="none" w="med" len="med"/>
                    </a:lnL>
                    <a:lnR w="6350" cap="flat" cmpd="sng" algn="ctr">
                      <a:solidFill>
                        <a:srgbClr val="BBBBBB"/>
                      </a:solidFill>
                      <a:prstDash val="solid"/>
                      <a:round/>
                      <a:headEnd type="none" w="med" len="med"/>
                      <a:tailEnd type="none" w="med" len="med"/>
                    </a:lnR>
                    <a:lnT w="6350" cap="flat" cmpd="sng" algn="ctr">
                      <a:solidFill>
                        <a:srgbClr val="BBBBBB"/>
                      </a:solidFill>
                      <a:prstDash val="solid"/>
                      <a:round/>
                      <a:headEnd type="none" w="med" len="med"/>
                      <a:tailEnd type="none" w="med" len="med"/>
                    </a:lnT>
                    <a:lnB w="6350" cap="flat" cmpd="sng" algn="ctr">
                      <a:solidFill>
                        <a:srgbClr val="BBBBBB"/>
                      </a:solidFill>
                      <a:prstDash val="solid"/>
                      <a:round/>
                      <a:headEnd type="none" w="med" len="med"/>
                      <a:tailEnd type="none" w="med" len="med"/>
                    </a:lnB>
                    <a:solidFill>
                      <a:srgbClr val="FFFFFF"/>
                    </a:solidFill>
                  </a:tcPr>
                </a:tc>
                <a:tc>
                  <a:txBody>
                    <a:bodyPr/>
                    <a:lstStyle/>
                    <a:p>
                      <a:pPr marL="0" indent="0">
                        <a:buNone/>
                      </a:pPr>
                      <a:r>
                        <a:rPr lang="en-US" sz="900">
                          <a:solidFill>
                            <a:srgbClr val="555555"/>
                          </a:solidFill>
                        </a:rPr>
                        <a:t>72%</a:t>
                      </a:r>
                      <a:endParaRPr lang="en-US" sz="900"/>
                    </a:p>
                  </a:txBody>
                  <a:tcPr marL="27432" marR="27432" marT="27432" marB="27432">
                    <a:lnL w="6350" cap="flat" cmpd="sng" algn="ctr">
                      <a:solidFill>
                        <a:srgbClr val="BBBBBB"/>
                      </a:solidFill>
                      <a:prstDash val="solid"/>
                      <a:round/>
                      <a:headEnd type="none" w="med" len="med"/>
                      <a:tailEnd type="none" w="med" len="med"/>
                    </a:lnL>
                    <a:lnR w="6350" cap="flat" cmpd="sng" algn="ctr">
                      <a:solidFill>
                        <a:srgbClr val="BBBBBB"/>
                      </a:solidFill>
                      <a:prstDash val="solid"/>
                      <a:round/>
                      <a:headEnd type="none" w="med" len="med"/>
                      <a:tailEnd type="none" w="med" len="med"/>
                    </a:lnR>
                    <a:lnT w="6350" cap="flat" cmpd="sng" algn="ctr">
                      <a:solidFill>
                        <a:srgbClr val="BBBBBB"/>
                      </a:solidFill>
                      <a:prstDash val="solid"/>
                      <a:round/>
                      <a:headEnd type="none" w="med" len="med"/>
                      <a:tailEnd type="none" w="med" len="med"/>
                    </a:lnT>
                    <a:lnB w="6350" cap="flat" cmpd="sng" algn="ctr">
                      <a:solidFill>
                        <a:srgbClr val="BBBBBB"/>
                      </a:solidFill>
                      <a:prstDash val="solid"/>
                      <a:round/>
                      <a:headEnd type="none" w="med" len="med"/>
                      <a:tailEnd type="none" w="med" len="med"/>
                    </a:lnB>
                    <a:solidFill>
                      <a:srgbClr val="FFFFFF"/>
                    </a:solidFill>
                  </a:tcPr>
                </a:tc>
                <a:tc>
                  <a:txBody>
                    <a:bodyPr/>
                    <a:lstStyle/>
                    <a:p>
                      <a:pPr marL="0" indent="0">
                        <a:buNone/>
                      </a:pPr>
                      <a:r>
                        <a:rPr lang="en-US" sz="900">
                          <a:solidFill>
                            <a:srgbClr val="555555"/>
                          </a:solidFill>
                        </a:rPr>
                        <a:t>$389</a:t>
                      </a:r>
                      <a:endParaRPr lang="en-US" sz="900"/>
                    </a:p>
                  </a:txBody>
                  <a:tcPr marL="27432" marR="27432" marT="27432" marB="27432">
                    <a:lnL w="6350" cap="flat" cmpd="sng" algn="ctr">
                      <a:solidFill>
                        <a:srgbClr val="BBBBBB"/>
                      </a:solidFill>
                      <a:prstDash val="solid"/>
                      <a:round/>
                      <a:headEnd type="none" w="med" len="med"/>
                      <a:tailEnd type="none" w="med" len="med"/>
                    </a:lnL>
                    <a:lnR w="6350" cap="flat" cmpd="sng" algn="ctr">
                      <a:solidFill>
                        <a:srgbClr val="BBBBBB"/>
                      </a:solidFill>
                      <a:prstDash val="solid"/>
                      <a:round/>
                      <a:headEnd type="none" w="med" len="med"/>
                      <a:tailEnd type="none" w="med" len="med"/>
                    </a:lnR>
                    <a:lnT w="6350" cap="flat" cmpd="sng" algn="ctr">
                      <a:solidFill>
                        <a:srgbClr val="BBBBBB"/>
                      </a:solidFill>
                      <a:prstDash val="solid"/>
                      <a:round/>
                      <a:headEnd type="none" w="med" len="med"/>
                      <a:tailEnd type="none" w="med" len="med"/>
                    </a:lnT>
                    <a:lnB w="6350" cap="flat" cmpd="sng" algn="ctr">
                      <a:solidFill>
                        <a:srgbClr val="BBBBBB"/>
                      </a:solidFill>
                      <a:prstDash val="solid"/>
                      <a:round/>
                      <a:headEnd type="none" w="med" len="med"/>
                      <a:tailEnd type="none" w="med" len="med"/>
                    </a:lnB>
                    <a:solidFill>
                      <a:srgbClr val="FFFFFF"/>
                    </a:solidFill>
                  </a:tcPr>
                </a:tc>
                <a:tc>
                  <a:txBody>
                    <a:bodyPr/>
                    <a:lstStyle/>
                    <a:p>
                      <a:pPr marL="0" indent="0">
                        <a:buNone/>
                      </a:pPr>
                      <a:r>
                        <a:rPr lang="en-US" sz="900">
                          <a:solidFill>
                            <a:srgbClr val="555555"/>
                          </a:solidFill>
                        </a:rPr>
                        <a:t>$697</a:t>
                      </a:r>
                      <a:endParaRPr lang="en-US" sz="900"/>
                    </a:p>
                  </a:txBody>
                  <a:tcPr marL="27432" marR="27432" marT="27432" marB="27432">
                    <a:lnL w="6350" cap="flat" cmpd="sng" algn="ctr">
                      <a:solidFill>
                        <a:srgbClr val="BBBBBB"/>
                      </a:solidFill>
                      <a:prstDash val="solid"/>
                      <a:round/>
                      <a:headEnd type="none" w="med" len="med"/>
                      <a:tailEnd type="none" w="med" len="med"/>
                    </a:lnL>
                    <a:lnR w="6350" cap="flat" cmpd="sng" algn="ctr">
                      <a:solidFill>
                        <a:srgbClr val="BBBBBB"/>
                      </a:solidFill>
                      <a:prstDash val="solid"/>
                      <a:round/>
                      <a:headEnd type="none" w="med" len="med"/>
                      <a:tailEnd type="none" w="med" len="med"/>
                    </a:lnR>
                    <a:lnT w="6350" cap="flat" cmpd="sng" algn="ctr">
                      <a:solidFill>
                        <a:srgbClr val="BBBBBB"/>
                      </a:solidFill>
                      <a:prstDash val="solid"/>
                      <a:round/>
                      <a:headEnd type="none" w="med" len="med"/>
                      <a:tailEnd type="none" w="med" len="med"/>
                    </a:lnT>
                    <a:lnB w="6350" cap="flat" cmpd="sng" algn="ctr">
                      <a:solidFill>
                        <a:srgbClr val="BBBBBB"/>
                      </a:solidFill>
                      <a:prstDash val="solid"/>
                      <a:round/>
                      <a:headEnd type="none" w="med" len="med"/>
                      <a:tailEnd type="none" w="med" len="med"/>
                    </a:lnB>
                    <a:solidFill>
                      <a:srgbClr val="FFFFFF"/>
                    </a:solidFill>
                  </a:tcPr>
                </a:tc>
                <a:tc>
                  <a:txBody>
                    <a:bodyPr/>
                    <a:lstStyle/>
                    <a:p>
                      <a:pPr marL="0" indent="0">
                        <a:buNone/>
                      </a:pPr>
                      <a:r>
                        <a:rPr lang="en-US" sz="900">
                          <a:solidFill>
                            <a:srgbClr val="555555"/>
                          </a:solidFill>
                        </a:rPr>
                        <a:t>$7091</a:t>
                      </a:r>
                      <a:endParaRPr lang="en-US" sz="900"/>
                    </a:p>
                  </a:txBody>
                  <a:tcPr marL="27432" marR="27432" marT="27432" marB="27432">
                    <a:lnL w="6350" cap="flat" cmpd="sng" algn="ctr">
                      <a:solidFill>
                        <a:srgbClr val="BBBBBB"/>
                      </a:solidFill>
                      <a:prstDash val="solid"/>
                      <a:round/>
                      <a:headEnd type="none" w="med" len="med"/>
                      <a:tailEnd type="none" w="med" len="med"/>
                    </a:lnL>
                    <a:lnR w="6350" cap="flat" cmpd="sng" algn="ctr">
                      <a:solidFill>
                        <a:srgbClr val="BBBBBB"/>
                      </a:solidFill>
                      <a:prstDash val="solid"/>
                      <a:round/>
                      <a:headEnd type="none" w="med" len="med"/>
                      <a:tailEnd type="none" w="med" len="med"/>
                    </a:lnR>
                    <a:lnT w="6350" cap="flat" cmpd="sng" algn="ctr">
                      <a:solidFill>
                        <a:srgbClr val="BBBBBB"/>
                      </a:solidFill>
                      <a:prstDash val="solid"/>
                      <a:round/>
                      <a:headEnd type="none" w="med" len="med"/>
                      <a:tailEnd type="none" w="med" len="med"/>
                    </a:lnT>
                    <a:lnB w="6350" cap="flat" cmpd="sng" algn="ctr">
                      <a:solidFill>
                        <a:srgbClr val="BBBBBB"/>
                      </a:solidFill>
                      <a:prstDash val="solid"/>
                      <a:round/>
                      <a:headEnd type="none" w="med" len="med"/>
                      <a:tailEnd type="none" w="med" len="med"/>
                    </a:lnB>
                    <a:solidFill>
                      <a:srgbClr val="FFFFFF"/>
                    </a:solidFill>
                  </a:tcPr>
                </a:tc>
                <a:extLst>
                  <a:ext uri="{0D108BD9-81ED-4DB2-BD59-A6C34878D82A}">
                    <a16:rowId xmlns:a16="http://schemas.microsoft.com/office/drawing/2014/main" val="10008"/>
                  </a:ext>
                </a:extLst>
              </a:tr>
              <a:tr h="274320">
                <a:tc>
                  <a:txBody>
                    <a:bodyPr/>
                    <a:lstStyle/>
                    <a:p>
                      <a:pPr marL="0" indent="0">
                        <a:buNone/>
                      </a:pPr>
                      <a:r>
                        <a:rPr lang="en-US" sz="900">
                          <a:solidFill>
                            <a:srgbClr val="555555"/>
                          </a:solidFill>
                        </a:rPr>
                        <a:t>V-1096</a:t>
                      </a:r>
                      <a:endParaRPr lang="en-US" sz="900"/>
                    </a:p>
                  </a:txBody>
                  <a:tcPr marL="27432" marR="27432" marT="27432" marB="27432">
                    <a:lnL w="6350" cap="flat" cmpd="sng" algn="ctr">
                      <a:solidFill>
                        <a:srgbClr val="BBBBBB"/>
                      </a:solidFill>
                      <a:prstDash val="solid"/>
                      <a:round/>
                      <a:headEnd type="none" w="med" len="med"/>
                      <a:tailEnd type="none" w="med" len="med"/>
                    </a:lnL>
                    <a:lnR w="6350" cap="flat" cmpd="sng" algn="ctr">
                      <a:solidFill>
                        <a:srgbClr val="BBBBBB"/>
                      </a:solidFill>
                      <a:prstDash val="solid"/>
                      <a:round/>
                      <a:headEnd type="none" w="med" len="med"/>
                      <a:tailEnd type="none" w="med" len="med"/>
                    </a:lnR>
                    <a:lnT w="6350" cap="flat" cmpd="sng" algn="ctr">
                      <a:solidFill>
                        <a:srgbClr val="BBBBBB"/>
                      </a:solidFill>
                      <a:prstDash val="solid"/>
                      <a:round/>
                      <a:headEnd type="none" w="med" len="med"/>
                      <a:tailEnd type="none" w="med" len="med"/>
                    </a:lnT>
                    <a:lnB w="6350" cap="flat" cmpd="sng" algn="ctr">
                      <a:solidFill>
                        <a:srgbClr val="BBBBBB"/>
                      </a:solidFill>
                      <a:prstDash val="solid"/>
                      <a:round/>
                      <a:headEnd type="none" w="med" len="med"/>
                      <a:tailEnd type="none" w="med" len="med"/>
                    </a:lnB>
                    <a:solidFill>
                      <a:srgbClr val="FFFFFF"/>
                    </a:solidFill>
                  </a:tcPr>
                </a:tc>
                <a:tc>
                  <a:txBody>
                    <a:bodyPr/>
                    <a:lstStyle/>
                    <a:p>
                      <a:pPr marL="0" indent="0">
                        <a:buNone/>
                      </a:pPr>
                      <a:r>
                        <a:rPr lang="en-US" sz="900">
                          <a:solidFill>
                            <a:srgbClr val="555555"/>
                          </a:solidFill>
                        </a:rPr>
                        <a:t>RES</a:t>
                      </a:r>
                      <a:endParaRPr lang="en-US" sz="900"/>
                    </a:p>
                  </a:txBody>
                  <a:tcPr marL="27432" marR="27432" marT="27432" marB="27432">
                    <a:lnL w="6350" cap="flat" cmpd="sng" algn="ctr">
                      <a:solidFill>
                        <a:srgbClr val="BBBBBB"/>
                      </a:solidFill>
                      <a:prstDash val="solid"/>
                      <a:round/>
                      <a:headEnd type="none" w="med" len="med"/>
                      <a:tailEnd type="none" w="med" len="med"/>
                    </a:lnL>
                    <a:lnR w="6350" cap="flat" cmpd="sng" algn="ctr">
                      <a:solidFill>
                        <a:srgbClr val="BBBBBB"/>
                      </a:solidFill>
                      <a:prstDash val="solid"/>
                      <a:round/>
                      <a:headEnd type="none" w="med" len="med"/>
                      <a:tailEnd type="none" w="med" len="med"/>
                    </a:lnR>
                    <a:lnT w="6350" cap="flat" cmpd="sng" algn="ctr">
                      <a:solidFill>
                        <a:srgbClr val="BBBBBB"/>
                      </a:solidFill>
                      <a:prstDash val="solid"/>
                      <a:round/>
                      <a:headEnd type="none" w="med" len="med"/>
                      <a:tailEnd type="none" w="med" len="med"/>
                    </a:lnT>
                    <a:lnB w="6350" cap="flat" cmpd="sng" algn="ctr">
                      <a:solidFill>
                        <a:srgbClr val="BBBBBB"/>
                      </a:solidFill>
                      <a:prstDash val="solid"/>
                      <a:round/>
                      <a:headEnd type="none" w="med" len="med"/>
                      <a:tailEnd type="none" w="med" len="med"/>
                    </a:lnB>
                    <a:solidFill>
                      <a:srgbClr val="FFFFFF"/>
                    </a:solidFill>
                  </a:tcPr>
                </a:tc>
                <a:tc>
                  <a:txBody>
                    <a:bodyPr/>
                    <a:lstStyle/>
                    <a:p>
                      <a:pPr marL="0" indent="0">
                        <a:buNone/>
                      </a:pPr>
                      <a:r>
                        <a:rPr lang="en-US" sz="900">
                          <a:solidFill>
                            <a:srgbClr val="555555"/>
                          </a:solidFill>
                        </a:rPr>
                        <a:t>45336</a:t>
                      </a:r>
                      <a:endParaRPr lang="en-US" sz="900"/>
                    </a:p>
                  </a:txBody>
                  <a:tcPr marL="27432" marR="27432" marT="27432" marB="27432">
                    <a:lnL w="6350" cap="flat" cmpd="sng" algn="ctr">
                      <a:solidFill>
                        <a:srgbClr val="BBBBBB"/>
                      </a:solidFill>
                      <a:prstDash val="solid"/>
                      <a:round/>
                      <a:headEnd type="none" w="med" len="med"/>
                      <a:tailEnd type="none" w="med" len="med"/>
                    </a:lnL>
                    <a:lnR w="6350" cap="flat" cmpd="sng" algn="ctr">
                      <a:solidFill>
                        <a:srgbClr val="BBBBBB"/>
                      </a:solidFill>
                      <a:prstDash val="solid"/>
                      <a:round/>
                      <a:headEnd type="none" w="med" len="med"/>
                      <a:tailEnd type="none" w="med" len="med"/>
                    </a:lnR>
                    <a:lnT w="6350" cap="flat" cmpd="sng" algn="ctr">
                      <a:solidFill>
                        <a:srgbClr val="BBBBBB"/>
                      </a:solidFill>
                      <a:prstDash val="solid"/>
                      <a:round/>
                      <a:headEnd type="none" w="med" len="med"/>
                      <a:tailEnd type="none" w="med" len="med"/>
                    </a:lnT>
                    <a:lnB w="6350" cap="flat" cmpd="sng" algn="ctr">
                      <a:solidFill>
                        <a:srgbClr val="BBBBBB"/>
                      </a:solidFill>
                      <a:prstDash val="solid"/>
                      <a:round/>
                      <a:headEnd type="none" w="med" len="med"/>
                      <a:tailEnd type="none" w="med" len="med"/>
                    </a:lnB>
                    <a:solidFill>
                      <a:srgbClr val="FFFFFF"/>
                    </a:solidFill>
                  </a:tcPr>
                </a:tc>
                <a:tc>
                  <a:txBody>
                    <a:bodyPr/>
                    <a:lstStyle/>
                    <a:p>
                      <a:pPr marL="0" indent="0">
                        <a:buNone/>
                      </a:pPr>
                      <a:r>
                        <a:rPr lang="en-US" sz="900">
                          <a:solidFill>
                            <a:srgbClr val="555555"/>
                          </a:solidFill>
                        </a:rPr>
                        <a:t>22</a:t>
                      </a:r>
                      <a:endParaRPr lang="en-US" sz="900"/>
                    </a:p>
                  </a:txBody>
                  <a:tcPr marL="27432" marR="27432" marT="27432" marB="27432">
                    <a:lnL w="6350" cap="flat" cmpd="sng" algn="ctr">
                      <a:solidFill>
                        <a:srgbClr val="BBBBBB"/>
                      </a:solidFill>
                      <a:prstDash val="solid"/>
                      <a:round/>
                      <a:headEnd type="none" w="med" len="med"/>
                      <a:tailEnd type="none" w="med" len="med"/>
                    </a:lnL>
                    <a:lnR w="6350" cap="flat" cmpd="sng" algn="ctr">
                      <a:solidFill>
                        <a:srgbClr val="BBBBBB"/>
                      </a:solidFill>
                      <a:prstDash val="solid"/>
                      <a:round/>
                      <a:headEnd type="none" w="med" len="med"/>
                      <a:tailEnd type="none" w="med" len="med"/>
                    </a:lnR>
                    <a:lnT w="6350" cap="flat" cmpd="sng" algn="ctr">
                      <a:solidFill>
                        <a:srgbClr val="BBBBBB"/>
                      </a:solidFill>
                      <a:prstDash val="solid"/>
                      <a:round/>
                      <a:headEnd type="none" w="med" len="med"/>
                      <a:tailEnd type="none" w="med" len="med"/>
                    </a:lnT>
                    <a:lnB w="6350" cap="flat" cmpd="sng" algn="ctr">
                      <a:solidFill>
                        <a:srgbClr val="BBBBBB"/>
                      </a:solidFill>
                      <a:prstDash val="solid"/>
                      <a:round/>
                      <a:headEnd type="none" w="med" len="med"/>
                      <a:tailEnd type="none" w="med" len="med"/>
                    </a:lnB>
                    <a:solidFill>
                      <a:srgbClr val="FFFFFF"/>
                    </a:solidFill>
                  </a:tcPr>
                </a:tc>
                <a:tc>
                  <a:txBody>
                    <a:bodyPr/>
                    <a:lstStyle/>
                    <a:p>
                      <a:pPr marL="0" indent="0">
                        <a:buNone/>
                      </a:pPr>
                      <a:r>
                        <a:rPr lang="en-US" sz="900">
                          <a:solidFill>
                            <a:srgbClr val="555555"/>
                          </a:solidFill>
                        </a:rPr>
                        <a:t>16</a:t>
                      </a:r>
                      <a:endParaRPr lang="en-US" sz="900"/>
                    </a:p>
                  </a:txBody>
                  <a:tcPr marL="27432" marR="27432" marT="27432" marB="27432">
                    <a:lnL w="6350" cap="flat" cmpd="sng" algn="ctr">
                      <a:solidFill>
                        <a:srgbClr val="BBBBBB"/>
                      </a:solidFill>
                      <a:prstDash val="solid"/>
                      <a:round/>
                      <a:headEnd type="none" w="med" len="med"/>
                      <a:tailEnd type="none" w="med" len="med"/>
                    </a:lnL>
                    <a:lnR w="6350" cap="flat" cmpd="sng" algn="ctr">
                      <a:solidFill>
                        <a:srgbClr val="BBBBBB"/>
                      </a:solidFill>
                      <a:prstDash val="solid"/>
                      <a:round/>
                      <a:headEnd type="none" w="med" len="med"/>
                      <a:tailEnd type="none" w="med" len="med"/>
                    </a:lnR>
                    <a:lnT w="6350" cap="flat" cmpd="sng" algn="ctr">
                      <a:solidFill>
                        <a:srgbClr val="BBBBBB"/>
                      </a:solidFill>
                      <a:prstDash val="solid"/>
                      <a:round/>
                      <a:headEnd type="none" w="med" len="med"/>
                      <a:tailEnd type="none" w="med" len="med"/>
                    </a:lnT>
                    <a:lnB w="6350" cap="flat" cmpd="sng" algn="ctr">
                      <a:solidFill>
                        <a:srgbClr val="BBBBBB"/>
                      </a:solidFill>
                      <a:prstDash val="solid"/>
                      <a:round/>
                      <a:headEnd type="none" w="med" len="med"/>
                      <a:tailEnd type="none" w="med" len="med"/>
                    </a:lnB>
                    <a:solidFill>
                      <a:srgbClr val="FFFFFF"/>
                    </a:solidFill>
                  </a:tcPr>
                </a:tc>
                <a:tc>
                  <a:txBody>
                    <a:bodyPr/>
                    <a:lstStyle/>
                    <a:p>
                      <a:pPr marL="0" indent="0">
                        <a:buNone/>
                      </a:pPr>
                      <a:r>
                        <a:rPr lang="en-US" sz="900">
                          <a:solidFill>
                            <a:srgbClr val="555555"/>
                          </a:solidFill>
                        </a:rPr>
                        <a:t>23%</a:t>
                      </a:r>
                      <a:endParaRPr lang="en-US" sz="900"/>
                    </a:p>
                  </a:txBody>
                  <a:tcPr marL="27432" marR="27432" marT="27432" marB="27432">
                    <a:lnL w="6350" cap="flat" cmpd="sng" algn="ctr">
                      <a:solidFill>
                        <a:srgbClr val="BBBBBB"/>
                      </a:solidFill>
                      <a:prstDash val="solid"/>
                      <a:round/>
                      <a:headEnd type="none" w="med" len="med"/>
                      <a:tailEnd type="none" w="med" len="med"/>
                    </a:lnL>
                    <a:lnR w="6350" cap="flat" cmpd="sng" algn="ctr">
                      <a:solidFill>
                        <a:srgbClr val="BBBBBB"/>
                      </a:solidFill>
                      <a:prstDash val="solid"/>
                      <a:round/>
                      <a:headEnd type="none" w="med" len="med"/>
                      <a:tailEnd type="none" w="med" len="med"/>
                    </a:lnR>
                    <a:lnT w="6350" cap="flat" cmpd="sng" algn="ctr">
                      <a:solidFill>
                        <a:srgbClr val="BBBBBB"/>
                      </a:solidFill>
                      <a:prstDash val="solid"/>
                      <a:round/>
                      <a:headEnd type="none" w="med" len="med"/>
                      <a:tailEnd type="none" w="med" len="med"/>
                    </a:lnT>
                    <a:lnB w="6350" cap="flat" cmpd="sng" algn="ctr">
                      <a:solidFill>
                        <a:srgbClr val="BBBBBB"/>
                      </a:solidFill>
                      <a:prstDash val="solid"/>
                      <a:round/>
                      <a:headEnd type="none" w="med" len="med"/>
                      <a:tailEnd type="none" w="med" len="med"/>
                    </a:lnB>
                    <a:solidFill>
                      <a:srgbClr val="FFFFFF"/>
                    </a:solidFill>
                  </a:tcPr>
                </a:tc>
                <a:tc>
                  <a:txBody>
                    <a:bodyPr/>
                    <a:lstStyle/>
                    <a:p>
                      <a:pPr marL="0" indent="0">
                        <a:buNone/>
                      </a:pPr>
                      <a:r>
                        <a:rPr lang="en-US" sz="900">
                          <a:solidFill>
                            <a:srgbClr val="555555"/>
                          </a:solidFill>
                        </a:rPr>
                        <a:t>$486</a:t>
                      </a:r>
                      <a:endParaRPr lang="en-US" sz="900"/>
                    </a:p>
                  </a:txBody>
                  <a:tcPr marL="27432" marR="27432" marT="27432" marB="27432">
                    <a:lnL w="6350" cap="flat" cmpd="sng" algn="ctr">
                      <a:solidFill>
                        <a:srgbClr val="BBBBBB"/>
                      </a:solidFill>
                      <a:prstDash val="solid"/>
                      <a:round/>
                      <a:headEnd type="none" w="med" len="med"/>
                      <a:tailEnd type="none" w="med" len="med"/>
                    </a:lnL>
                    <a:lnR w="6350" cap="flat" cmpd="sng" algn="ctr">
                      <a:solidFill>
                        <a:srgbClr val="BBBBBB"/>
                      </a:solidFill>
                      <a:prstDash val="solid"/>
                      <a:round/>
                      <a:headEnd type="none" w="med" len="med"/>
                      <a:tailEnd type="none" w="med" len="med"/>
                    </a:lnR>
                    <a:lnT w="6350" cap="flat" cmpd="sng" algn="ctr">
                      <a:solidFill>
                        <a:srgbClr val="BBBBBB"/>
                      </a:solidFill>
                      <a:prstDash val="solid"/>
                      <a:round/>
                      <a:headEnd type="none" w="med" len="med"/>
                      <a:tailEnd type="none" w="med" len="med"/>
                    </a:lnT>
                    <a:lnB w="6350" cap="flat" cmpd="sng" algn="ctr">
                      <a:solidFill>
                        <a:srgbClr val="BBBBBB"/>
                      </a:solidFill>
                      <a:prstDash val="solid"/>
                      <a:round/>
                      <a:headEnd type="none" w="med" len="med"/>
                      <a:tailEnd type="none" w="med" len="med"/>
                    </a:lnB>
                    <a:solidFill>
                      <a:srgbClr val="FFFFFF"/>
                    </a:solidFill>
                  </a:tcPr>
                </a:tc>
                <a:tc>
                  <a:txBody>
                    <a:bodyPr/>
                    <a:lstStyle/>
                    <a:p>
                      <a:pPr marL="0" indent="0">
                        <a:buNone/>
                      </a:pPr>
                      <a:r>
                        <a:rPr lang="en-US" sz="900">
                          <a:solidFill>
                            <a:srgbClr val="555555"/>
                          </a:solidFill>
                        </a:rPr>
                        <a:t>$908</a:t>
                      </a:r>
                      <a:endParaRPr lang="en-US" sz="900"/>
                    </a:p>
                  </a:txBody>
                  <a:tcPr marL="27432" marR="27432" marT="27432" marB="27432">
                    <a:lnL w="6350" cap="flat" cmpd="sng" algn="ctr">
                      <a:solidFill>
                        <a:srgbClr val="BBBBBB"/>
                      </a:solidFill>
                      <a:prstDash val="solid"/>
                      <a:round/>
                      <a:headEnd type="none" w="med" len="med"/>
                      <a:tailEnd type="none" w="med" len="med"/>
                    </a:lnL>
                    <a:lnR w="6350" cap="flat" cmpd="sng" algn="ctr">
                      <a:solidFill>
                        <a:srgbClr val="BBBBBB"/>
                      </a:solidFill>
                      <a:prstDash val="solid"/>
                      <a:round/>
                      <a:headEnd type="none" w="med" len="med"/>
                      <a:tailEnd type="none" w="med" len="med"/>
                    </a:lnR>
                    <a:lnT w="6350" cap="flat" cmpd="sng" algn="ctr">
                      <a:solidFill>
                        <a:srgbClr val="BBBBBB"/>
                      </a:solidFill>
                      <a:prstDash val="solid"/>
                      <a:round/>
                      <a:headEnd type="none" w="med" len="med"/>
                      <a:tailEnd type="none" w="med" len="med"/>
                    </a:lnT>
                    <a:lnB w="6350" cap="flat" cmpd="sng" algn="ctr">
                      <a:solidFill>
                        <a:srgbClr val="BBBBBB"/>
                      </a:solidFill>
                      <a:prstDash val="solid"/>
                      <a:round/>
                      <a:headEnd type="none" w="med" len="med"/>
                      <a:tailEnd type="none" w="med" len="med"/>
                    </a:lnB>
                    <a:solidFill>
                      <a:srgbClr val="FFFFFF"/>
                    </a:solidFill>
                  </a:tcPr>
                </a:tc>
                <a:tc>
                  <a:txBody>
                    <a:bodyPr/>
                    <a:lstStyle/>
                    <a:p>
                      <a:pPr marL="0" indent="0">
                        <a:buNone/>
                      </a:pPr>
                      <a:r>
                        <a:rPr lang="en-US" sz="900">
                          <a:solidFill>
                            <a:srgbClr val="555555"/>
                          </a:solidFill>
                        </a:rPr>
                        <a:t>$7904</a:t>
                      </a:r>
                      <a:endParaRPr lang="en-US" sz="900"/>
                    </a:p>
                  </a:txBody>
                  <a:tcPr marL="27432" marR="27432" marT="27432" marB="27432">
                    <a:lnL w="6350" cap="flat" cmpd="sng" algn="ctr">
                      <a:solidFill>
                        <a:srgbClr val="BBBBBB"/>
                      </a:solidFill>
                      <a:prstDash val="solid"/>
                      <a:round/>
                      <a:headEnd type="none" w="med" len="med"/>
                      <a:tailEnd type="none" w="med" len="med"/>
                    </a:lnL>
                    <a:lnR w="6350" cap="flat" cmpd="sng" algn="ctr">
                      <a:solidFill>
                        <a:srgbClr val="BBBBBB"/>
                      </a:solidFill>
                      <a:prstDash val="solid"/>
                      <a:round/>
                      <a:headEnd type="none" w="med" len="med"/>
                      <a:tailEnd type="none" w="med" len="med"/>
                    </a:lnR>
                    <a:lnT w="6350" cap="flat" cmpd="sng" algn="ctr">
                      <a:solidFill>
                        <a:srgbClr val="BBBBBB"/>
                      </a:solidFill>
                      <a:prstDash val="solid"/>
                      <a:round/>
                      <a:headEnd type="none" w="med" len="med"/>
                      <a:tailEnd type="none" w="med" len="med"/>
                    </a:lnT>
                    <a:lnB w="6350" cap="flat" cmpd="sng" algn="ctr">
                      <a:solidFill>
                        <a:srgbClr val="BBBBBB"/>
                      </a:solidFill>
                      <a:prstDash val="solid"/>
                      <a:round/>
                      <a:headEnd type="none" w="med" len="med"/>
                      <a:tailEnd type="none" w="med" len="med"/>
                    </a:lnB>
                    <a:solidFill>
                      <a:srgbClr val="FFFFFF"/>
                    </a:solidFill>
                  </a:tcPr>
                </a:tc>
                <a:extLst>
                  <a:ext uri="{0D108BD9-81ED-4DB2-BD59-A6C34878D82A}">
                    <a16:rowId xmlns:a16="http://schemas.microsoft.com/office/drawing/2014/main" val="10009"/>
                  </a:ext>
                </a:extLst>
              </a:tr>
              <a:tr h="274320">
                <a:tc>
                  <a:txBody>
                    <a:bodyPr/>
                    <a:lstStyle/>
                    <a:p>
                      <a:pPr marL="0" indent="0">
                        <a:buNone/>
                      </a:pPr>
                      <a:r>
                        <a:rPr lang="en-US" sz="900">
                          <a:solidFill>
                            <a:srgbClr val="555555"/>
                          </a:solidFill>
                        </a:rPr>
                        <a:t>V-1103</a:t>
                      </a:r>
                      <a:endParaRPr lang="en-US" sz="900"/>
                    </a:p>
                  </a:txBody>
                  <a:tcPr marL="27432" marR="27432" marT="27432" marB="27432">
                    <a:lnL w="6350" cap="flat" cmpd="sng" algn="ctr">
                      <a:solidFill>
                        <a:srgbClr val="BBBBBB"/>
                      </a:solidFill>
                      <a:prstDash val="solid"/>
                      <a:round/>
                      <a:headEnd type="none" w="med" len="med"/>
                      <a:tailEnd type="none" w="med" len="med"/>
                    </a:lnL>
                    <a:lnR w="6350" cap="flat" cmpd="sng" algn="ctr">
                      <a:solidFill>
                        <a:srgbClr val="BBBBBB"/>
                      </a:solidFill>
                      <a:prstDash val="solid"/>
                      <a:round/>
                      <a:headEnd type="none" w="med" len="med"/>
                      <a:tailEnd type="none" w="med" len="med"/>
                    </a:lnR>
                    <a:lnT w="6350" cap="flat" cmpd="sng" algn="ctr">
                      <a:solidFill>
                        <a:srgbClr val="BBBBBB"/>
                      </a:solidFill>
                      <a:prstDash val="solid"/>
                      <a:round/>
                      <a:headEnd type="none" w="med" len="med"/>
                      <a:tailEnd type="none" w="med" len="med"/>
                    </a:lnT>
                    <a:lnB w="6350" cap="flat" cmpd="sng" algn="ctr">
                      <a:solidFill>
                        <a:srgbClr val="BBBBBB"/>
                      </a:solidFill>
                      <a:prstDash val="solid"/>
                      <a:round/>
                      <a:headEnd type="none" w="med" len="med"/>
                      <a:tailEnd type="none" w="med" len="med"/>
                    </a:lnB>
                    <a:solidFill>
                      <a:srgbClr val="FFFFFF"/>
                    </a:solidFill>
                  </a:tcPr>
                </a:tc>
                <a:tc>
                  <a:txBody>
                    <a:bodyPr/>
                    <a:lstStyle/>
                    <a:p>
                      <a:pPr marL="0" indent="0">
                        <a:buNone/>
                      </a:pPr>
                      <a:r>
                        <a:rPr lang="en-US" sz="900">
                          <a:solidFill>
                            <a:srgbClr val="555555"/>
                          </a:solidFill>
                        </a:rPr>
                        <a:t>GRD</a:t>
                      </a:r>
                      <a:endParaRPr lang="en-US" sz="900"/>
                    </a:p>
                  </a:txBody>
                  <a:tcPr marL="27432" marR="27432" marT="27432" marB="27432">
                    <a:lnL w="6350" cap="flat" cmpd="sng" algn="ctr">
                      <a:solidFill>
                        <a:srgbClr val="BBBBBB"/>
                      </a:solidFill>
                      <a:prstDash val="solid"/>
                      <a:round/>
                      <a:headEnd type="none" w="med" len="med"/>
                      <a:tailEnd type="none" w="med" len="med"/>
                    </a:lnL>
                    <a:lnR w="6350" cap="flat" cmpd="sng" algn="ctr">
                      <a:solidFill>
                        <a:srgbClr val="BBBBBB"/>
                      </a:solidFill>
                      <a:prstDash val="solid"/>
                      <a:round/>
                      <a:headEnd type="none" w="med" len="med"/>
                      <a:tailEnd type="none" w="med" len="med"/>
                    </a:lnR>
                    <a:lnT w="6350" cap="flat" cmpd="sng" algn="ctr">
                      <a:solidFill>
                        <a:srgbClr val="BBBBBB"/>
                      </a:solidFill>
                      <a:prstDash val="solid"/>
                      <a:round/>
                      <a:headEnd type="none" w="med" len="med"/>
                      <a:tailEnd type="none" w="med" len="med"/>
                    </a:lnT>
                    <a:lnB w="6350" cap="flat" cmpd="sng" algn="ctr">
                      <a:solidFill>
                        <a:srgbClr val="BBBBBB"/>
                      </a:solidFill>
                      <a:prstDash val="solid"/>
                      <a:round/>
                      <a:headEnd type="none" w="med" len="med"/>
                      <a:tailEnd type="none" w="med" len="med"/>
                    </a:lnB>
                    <a:solidFill>
                      <a:srgbClr val="FFFFFF"/>
                    </a:solidFill>
                  </a:tcPr>
                </a:tc>
                <a:tc>
                  <a:txBody>
                    <a:bodyPr/>
                    <a:lstStyle/>
                    <a:p>
                      <a:pPr marL="0" indent="0">
                        <a:buNone/>
                      </a:pPr>
                      <a:r>
                        <a:rPr lang="en-US" sz="900">
                          <a:solidFill>
                            <a:srgbClr val="555555"/>
                          </a:solidFill>
                        </a:rPr>
                        <a:t>48753</a:t>
                      </a:r>
                      <a:endParaRPr lang="en-US" sz="900"/>
                    </a:p>
                  </a:txBody>
                  <a:tcPr marL="27432" marR="27432" marT="27432" marB="27432">
                    <a:lnL w="6350" cap="flat" cmpd="sng" algn="ctr">
                      <a:solidFill>
                        <a:srgbClr val="BBBBBB"/>
                      </a:solidFill>
                      <a:prstDash val="solid"/>
                      <a:round/>
                      <a:headEnd type="none" w="med" len="med"/>
                      <a:tailEnd type="none" w="med" len="med"/>
                    </a:lnL>
                    <a:lnR w="6350" cap="flat" cmpd="sng" algn="ctr">
                      <a:solidFill>
                        <a:srgbClr val="BBBBBB"/>
                      </a:solidFill>
                      <a:prstDash val="solid"/>
                      <a:round/>
                      <a:headEnd type="none" w="med" len="med"/>
                      <a:tailEnd type="none" w="med" len="med"/>
                    </a:lnR>
                    <a:lnT w="6350" cap="flat" cmpd="sng" algn="ctr">
                      <a:solidFill>
                        <a:srgbClr val="BBBBBB"/>
                      </a:solidFill>
                      <a:prstDash val="solid"/>
                      <a:round/>
                      <a:headEnd type="none" w="med" len="med"/>
                      <a:tailEnd type="none" w="med" len="med"/>
                    </a:lnT>
                    <a:lnB w="6350" cap="flat" cmpd="sng" algn="ctr">
                      <a:solidFill>
                        <a:srgbClr val="BBBBBB"/>
                      </a:solidFill>
                      <a:prstDash val="solid"/>
                      <a:round/>
                      <a:headEnd type="none" w="med" len="med"/>
                      <a:tailEnd type="none" w="med" len="med"/>
                    </a:lnB>
                    <a:solidFill>
                      <a:srgbClr val="FFFFFF"/>
                    </a:solidFill>
                  </a:tcPr>
                </a:tc>
                <a:tc>
                  <a:txBody>
                    <a:bodyPr/>
                    <a:lstStyle/>
                    <a:p>
                      <a:pPr marL="0" indent="0">
                        <a:buNone/>
                      </a:pPr>
                      <a:r>
                        <a:rPr lang="en-US" sz="900">
                          <a:solidFill>
                            <a:srgbClr val="555555"/>
                          </a:solidFill>
                        </a:rPr>
                        <a:t>35</a:t>
                      </a:r>
                      <a:endParaRPr lang="en-US" sz="900"/>
                    </a:p>
                  </a:txBody>
                  <a:tcPr marL="27432" marR="27432" marT="27432" marB="27432">
                    <a:lnL w="6350" cap="flat" cmpd="sng" algn="ctr">
                      <a:solidFill>
                        <a:srgbClr val="BBBBBB"/>
                      </a:solidFill>
                      <a:prstDash val="solid"/>
                      <a:round/>
                      <a:headEnd type="none" w="med" len="med"/>
                      <a:tailEnd type="none" w="med" len="med"/>
                    </a:lnL>
                    <a:lnR w="6350" cap="flat" cmpd="sng" algn="ctr">
                      <a:solidFill>
                        <a:srgbClr val="BBBBBB"/>
                      </a:solidFill>
                      <a:prstDash val="solid"/>
                      <a:round/>
                      <a:headEnd type="none" w="med" len="med"/>
                      <a:tailEnd type="none" w="med" len="med"/>
                    </a:lnR>
                    <a:lnT w="6350" cap="flat" cmpd="sng" algn="ctr">
                      <a:solidFill>
                        <a:srgbClr val="BBBBBB"/>
                      </a:solidFill>
                      <a:prstDash val="solid"/>
                      <a:round/>
                      <a:headEnd type="none" w="med" len="med"/>
                      <a:tailEnd type="none" w="med" len="med"/>
                    </a:lnT>
                    <a:lnB w="6350" cap="flat" cmpd="sng" algn="ctr">
                      <a:solidFill>
                        <a:srgbClr val="BBBBBB"/>
                      </a:solidFill>
                      <a:prstDash val="solid"/>
                      <a:round/>
                      <a:headEnd type="none" w="med" len="med"/>
                      <a:tailEnd type="none" w="med" len="med"/>
                    </a:lnB>
                    <a:solidFill>
                      <a:srgbClr val="FFFFFF"/>
                    </a:solidFill>
                  </a:tcPr>
                </a:tc>
                <a:tc>
                  <a:txBody>
                    <a:bodyPr/>
                    <a:lstStyle/>
                    <a:p>
                      <a:pPr marL="0" indent="0">
                        <a:buNone/>
                      </a:pPr>
                      <a:r>
                        <a:rPr lang="en-US" sz="900">
                          <a:solidFill>
                            <a:srgbClr val="555555"/>
                          </a:solidFill>
                        </a:rPr>
                        <a:t>23</a:t>
                      </a:r>
                      <a:endParaRPr lang="en-US" sz="900"/>
                    </a:p>
                  </a:txBody>
                  <a:tcPr marL="27432" marR="27432" marT="27432" marB="27432">
                    <a:lnL w="6350" cap="flat" cmpd="sng" algn="ctr">
                      <a:solidFill>
                        <a:srgbClr val="BBBBBB"/>
                      </a:solidFill>
                      <a:prstDash val="solid"/>
                      <a:round/>
                      <a:headEnd type="none" w="med" len="med"/>
                      <a:tailEnd type="none" w="med" len="med"/>
                    </a:lnL>
                    <a:lnR w="6350" cap="flat" cmpd="sng" algn="ctr">
                      <a:solidFill>
                        <a:srgbClr val="BBBBBB"/>
                      </a:solidFill>
                      <a:prstDash val="solid"/>
                      <a:round/>
                      <a:headEnd type="none" w="med" len="med"/>
                      <a:tailEnd type="none" w="med" len="med"/>
                    </a:lnR>
                    <a:lnT w="6350" cap="flat" cmpd="sng" algn="ctr">
                      <a:solidFill>
                        <a:srgbClr val="BBBBBB"/>
                      </a:solidFill>
                      <a:prstDash val="solid"/>
                      <a:round/>
                      <a:headEnd type="none" w="med" len="med"/>
                      <a:tailEnd type="none" w="med" len="med"/>
                    </a:lnT>
                    <a:lnB w="6350" cap="flat" cmpd="sng" algn="ctr">
                      <a:solidFill>
                        <a:srgbClr val="BBBBBB"/>
                      </a:solidFill>
                      <a:prstDash val="solid"/>
                      <a:round/>
                      <a:headEnd type="none" w="med" len="med"/>
                      <a:tailEnd type="none" w="med" len="med"/>
                    </a:lnB>
                    <a:solidFill>
                      <a:srgbClr val="FFFFFF"/>
                    </a:solidFill>
                  </a:tcPr>
                </a:tc>
                <a:tc>
                  <a:txBody>
                    <a:bodyPr/>
                    <a:lstStyle/>
                    <a:p>
                      <a:pPr marL="0" indent="0">
                        <a:buNone/>
                      </a:pPr>
                      <a:r>
                        <a:rPr lang="en-US" sz="900">
                          <a:solidFill>
                            <a:srgbClr val="555555"/>
                          </a:solidFill>
                        </a:rPr>
                        <a:t>40%</a:t>
                      </a:r>
                      <a:endParaRPr lang="en-US" sz="900"/>
                    </a:p>
                  </a:txBody>
                  <a:tcPr marL="27432" marR="27432" marT="27432" marB="27432">
                    <a:lnL w="6350" cap="flat" cmpd="sng" algn="ctr">
                      <a:solidFill>
                        <a:srgbClr val="BBBBBB"/>
                      </a:solidFill>
                      <a:prstDash val="solid"/>
                      <a:round/>
                      <a:headEnd type="none" w="med" len="med"/>
                      <a:tailEnd type="none" w="med" len="med"/>
                    </a:lnL>
                    <a:lnR w="6350" cap="flat" cmpd="sng" algn="ctr">
                      <a:solidFill>
                        <a:srgbClr val="BBBBBB"/>
                      </a:solidFill>
                      <a:prstDash val="solid"/>
                      <a:round/>
                      <a:headEnd type="none" w="med" len="med"/>
                      <a:tailEnd type="none" w="med" len="med"/>
                    </a:lnR>
                    <a:lnT w="6350" cap="flat" cmpd="sng" algn="ctr">
                      <a:solidFill>
                        <a:srgbClr val="BBBBBB"/>
                      </a:solidFill>
                      <a:prstDash val="solid"/>
                      <a:round/>
                      <a:headEnd type="none" w="med" len="med"/>
                      <a:tailEnd type="none" w="med" len="med"/>
                    </a:lnT>
                    <a:lnB w="6350" cap="flat" cmpd="sng" algn="ctr">
                      <a:solidFill>
                        <a:srgbClr val="BBBBBB"/>
                      </a:solidFill>
                      <a:prstDash val="solid"/>
                      <a:round/>
                      <a:headEnd type="none" w="med" len="med"/>
                      <a:tailEnd type="none" w="med" len="med"/>
                    </a:lnB>
                    <a:solidFill>
                      <a:srgbClr val="FFFFFF"/>
                    </a:solidFill>
                  </a:tcPr>
                </a:tc>
                <a:tc>
                  <a:txBody>
                    <a:bodyPr/>
                    <a:lstStyle/>
                    <a:p>
                      <a:pPr marL="0" indent="0">
                        <a:buNone/>
                      </a:pPr>
                      <a:r>
                        <a:rPr lang="en-US" sz="900">
                          <a:solidFill>
                            <a:srgbClr val="555555"/>
                          </a:solidFill>
                        </a:rPr>
                        <a:t>$583</a:t>
                      </a:r>
                      <a:endParaRPr lang="en-US" sz="900"/>
                    </a:p>
                  </a:txBody>
                  <a:tcPr marL="27432" marR="27432" marT="27432" marB="27432">
                    <a:lnL w="6350" cap="flat" cmpd="sng" algn="ctr">
                      <a:solidFill>
                        <a:srgbClr val="BBBBBB"/>
                      </a:solidFill>
                      <a:prstDash val="solid"/>
                      <a:round/>
                      <a:headEnd type="none" w="med" len="med"/>
                      <a:tailEnd type="none" w="med" len="med"/>
                    </a:lnL>
                    <a:lnR w="6350" cap="flat" cmpd="sng" algn="ctr">
                      <a:solidFill>
                        <a:srgbClr val="BBBBBB"/>
                      </a:solidFill>
                      <a:prstDash val="solid"/>
                      <a:round/>
                      <a:headEnd type="none" w="med" len="med"/>
                      <a:tailEnd type="none" w="med" len="med"/>
                    </a:lnR>
                    <a:lnT w="6350" cap="flat" cmpd="sng" algn="ctr">
                      <a:solidFill>
                        <a:srgbClr val="BBBBBB"/>
                      </a:solidFill>
                      <a:prstDash val="solid"/>
                      <a:round/>
                      <a:headEnd type="none" w="med" len="med"/>
                      <a:tailEnd type="none" w="med" len="med"/>
                    </a:lnT>
                    <a:lnB w="6350" cap="flat" cmpd="sng" algn="ctr">
                      <a:solidFill>
                        <a:srgbClr val="BBBBBB"/>
                      </a:solidFill>
                      <a:prstDash val="solid"/>
                      <a:round/>
                      <a:headEnd type="none" w="med" len="med"/>
                      <a:tailEnd type="none" w="med" len="med"/>
                    </a:lnB>
                    <a:solidFill>
                      <a:srgbClr val="FFFFFF"/>
                    </a:solidFill>
                  </a:tcPr>
                </a:tc>
                <a:tc>
                  <a:txBody>
                    <a:bodyPr/>
                    <a:lstStyle/>
                    <a:p>
                      <a:pPr marL="0" indent="0">
                        <a:buNone/>
                      </a:pPr>
                      <a:r>
                        <a:rPr lang="en-US" sz="900">
                          <a:solidFill>
                            <a:srgbClr val="555555"/>
                          </a:solidFill>
                        </a:rPr>
                        <a:t>$219</a:t>
                      </a:r>
                      <a:endParaRPr lang="en-US" sz="900"/>
                    </a:p>
                  </a:txBody>
                  <a:tcPr marL="27432" marR="27432" marT="27432" marB="27432">
                    <a:lnL w="6350" cap="flat" cmpd="sng" algn="ctr">
                      <a:solidFill>
                        <a:srgbClr val="BBBBBB"/>
                      </a:solidFill>
                      <a:prstDash val="solid"/>
                      <a:round/>
                      <a:headEnd type="none" w="med" len="med"/>
                      <a:tailEnd type="none" w="med" len="med"/>
                    </a:lnL>
                    <a:lnR w="6350" cap="flat" cmpd="sng" algn="ctr">
                      <a:solidFill>
                        <a:srgbClr val="BBBBBB"/>
                      </a:solidFill>
                      <a:prstDash val="solid"/>
                      <a:round/>
                      <a:headEnd type="none" w="med" len="med"/>
                      <a:tailEnd type="none" w="med" len="med"/>
                    </a:lnR>
                    <a:lnT w="6350" cap="flat" cmpd="sng" algn="ctr">
                      <a:solidFill>
                        <a:srgbClr val="BBBBBB"/>
                      </a:solidFill>
                      <a:prstDash val="solid"/>
                      <a:round/>
                      <a:headEnd type="none" w="med" len="med"/>
                      <a:tailEnd type="none" w="med" len="med"/>
                    </a:lnT>
                    <a:lnB w="6350" cap="flat" cmpd="sng" algn="ctr">
                      <a:solidFill>
                        <a:srgbClr val="BBBBBB"/>
                      </a:solidFill>
                      <a:prstDash val="solid"/>
                      <a:round/>
                      <a:headEnd type="none" w="med" len="med"/>
                      <a:tailEnd type="none" w="med" len="med"/>
                    </a:lnB>
                    <a:solidFill>
                      <a:srgbClr val="FFFFFF"/>
                    </a:solidFill>
                  </a:tcPr>
                </a:tc>
                <a:tc>
                  <a:txBody>
                    <a:bodyPr/>
                    <a:lstStyle/>
                    <a:p>
                      <a:pPr marL="0" indent="0">
                        <a:buNone/>
                      </a:pPr>
                      <a:r>
                        <a:rPr lang="en-US" sz="900">
                          <a:solidFill>
                            <a:srgbClr val="555555"/>
                          </a:solidFill>
                        </a:rPr>
                        <a:t>$8717</a:t>
                      </a:r>
                      <a:endParaRPr lang="en-US" sz="900"/>
                    </a:p>
                  </a:txBody>
                  <a:tcPr marL="27432" marR="27432" marT="27432" marB="27432">
                    <a:lnL w="6350" cap="flat" cmpd="sng" algn="ctr">
                      <a:solidFill>
                        <a:srgbClr val="BBBBBB"/>
                      </a:solidFill>
                      <a:prstDash val="solid"/>
                      <a:round/>
                      <a:headEnd type="none" w="med" len="med"/>
                      <a:tailEnd type="none" w="med" len="med"/>
                    </a:lnL>
                    <a:lnR w="6350" cap="flat" cmpd="sng" algn="ctr">
                      <a:solidFill>
                        <a:srgbClr val="BBBBBB"/>
                      </a:solidFill>
                      <a:prstDash val="solid"/>
                      <a:round/>
                      <a:headEnd type="none" w="med" len="med"/>
                      <a:tailEnd type="none" w="med" len="med"/>
                    </a:lnR>
                    <a:lnT w="6350" cap="flat" cmpd="sng" algn="ctr">
                      <a:solidFill>
                        <a:srgbClr val="BBBBBB"/>
                      </a:solidFill>
                      <a:prstDash val="solid"/>
                      <a:round/>
                      <a:headEnd type="none" w="med" len="med"/>
                      <a:tailEnd type="none" w="med" len="med"/>
                    </a:lnT>
                    <a:lnB w="6350" cap="flat" cmpd="sng" algn="ctr">
                      <a:solidFill>
                        <a:srgbClr val="BBBBBB"/>
                      </a:solidFill>
                      <a:prstDash val="solid"/>
                      <a:round/>
                      <a:headEnd type="none" w="med" len="med"/>
                      <a:tailEnd type="none" w="med" len="med"/>
                    </a:lnB>
                    <a:solidFill>
                      <a:srgbClr val="FFFFFF"/>
                    </a:solidFill>
                  </a:tcPr>
                </a:tc>
                <a:extLst>
                  <a:ext uri="{0D108BD9-81ED-4DB2-BD59-A6C34878D82A}">
                    <a16:rowId xmlns:a16="http://schemas.microsoft.com/office/drawing/2014/main" val="10010"/>
                  </a:ext>
                </a:extLst>
              </a:tr>
            </a:tbl>
          </a:graphicData>
        </a:graphic>
      </p:graphicFrame>
      <p:sp>
        <p:nvSpPr>
          <p:cNvPr id="6" name="Text 3"/>
          <p:cNvSpPr txBox="1"/>
          <p:nvPr/>
        </p:nvSpPr>
        <p:spPr>
          <a:xfrm>
            <a:off x="548640" y="5166360"/>
            <a:ext cx="5212080" cy="320040"/>
          </a:xfrm>
          <a:prstGeom prst="rect">
            <a:avLst/>
          </a:prstGeom>
          <a:noFill/>
          <a:ln/>
        </p:spPr>
        <p:txBody>
          <a:bodyPr wrap="square" lIns="0" tIns="0" rIns="0" bIns="0" rtlCol="0" anchor="t"/>
          <a:lstStyle/>
          <a:p>
            <a:pPr marL="0" indent="0">
              <a:buNone/>
            </a:pPr>
            <a:r>
              <a:rPr lang="en-US" sz="1400" i="1">
                <a:solidFill>
                  <a:schemeClr val="accent4"/>
                </a:solidFill>
              </a:rPr>
              <a:t>Accurate. Complete. Unread.</a:t>
            </a:r>
            <a:endParaRPr lang="en-US" sz="1400"/>
          </a:p>
        </p:txBody>
      </p:sp>
      <p:sp>
        <p:nvSpPr>
          <p:cNvPr id="7" name="After card"/>
          <p:cNvSpPr/>
          <p:nvPr/>
        </p:nvSpPr>
        <p:spPr>
          <a:xfrm>
            <a:off x="6172200" y="1737360"/>
            <a:ext cx="5440680" cy="3794760"/>
          </a:xfrm>
          <a:prstGeom prst="roundRect">
            <a:avLst>
              <a:gd name="adj" fmla="val 2892"/>
            </a:avLst>
          </a:prstGeom>
          <a:solidFill>
            <a:schemeClr val="bg2"/>
          </a:solidFill>
          <a:ln/>
        </p:spPr>
        <p:txBody>
          <a:bodyPr/>
          <a:lstStyle/>
          <a:p>
            <a:endParaRPr lang="en-US"/>
          </a:p>
        </p:txBody>
      </p:sp>
      <p:sp>
        <p:nvSpPr>
          <p:cNvPr id="8" name="Text 5"/>
          <p:cNvSpPr txBox="1"/>
          <p:nvPr/>
        </p:nvSpPr>
        <p:spPr>
          <a:xfrm>
            <a:off x="6446520" y="1874520"/>
            <a:ext cx="2743200" cy="274320"/>
          </a:xfrm>
          <a:prstGeom prst="rect">
            <a:avLst/>
          </a:prstGeom>
          <a:noFill/>
          <a:ln/>
        </p:spPr>
        <p:txBody>
          <a:bodyPr wrap="square" lIns="0" tIns="0" rIns="0" bIns="0" rtlCol="0" anchor="t"/>
          <a:lstStyle/>
          <a:p>
            <a:pPr marL="0" indent="0">
              <a:buNone/>
            </a:pPr>
            <a:r>
              <a:rPr lang="en-US" sz="1300" b="1" kern="0" spc="300">
                <a:solidFill>
                  <a:schemeClr val="accent3"/>
                </a:solidFill>
              </a:rPr>
              <a:t>AFTER</a:t>
            </a:r>
            <a:endParaRPr lang="en-US" sz="1300"/>
          </a:p>
        </p:txBody>
      </p:sp>
      <p:sp>
        <p:nvSpPr>
          <p:cNvPr id="9" name="Text 6"/>
          <p:cNvSpPr txBox="1"/>
          <p:nvPr/>
        </p:nvSpPr>
        <p:spPr>
          <a:xfrm>
            <a:off x="6446520" y="2176272"/>
            <a:ext cx="4937760" cy="457200"/>
          </a:xfrm>
          <a:prstGeom prst="rect">
            <a:avLst/>
          </a:prstGeom>
          <a:noFill/>
          <a:ln/>
        </p:spPr>
        <p:txBody>
          <a:bodyPr wrap="square" lIns="0" tIns="0" rIns="0" bIns="0" rtlCol="0" anchor="t"/>
          <a:lstStyle/>
          <a:p>
            <a:pPr marL="0" indent="0">
              <a:buNone/>
            </a:pPr>
            <a:r>
              <a:rPr lang="en-US" sz="1800" b="1">
                <a:solidFill>
                  <a:schemeClr val="tx2"/>
                </a:solidFill>
                <a:latin typeface="Syne" pitchFamily="34" charset="0"/>
                <a:ea typeface="Syne" pitchFamily="34" charset="-122"/>
                <a:cs typeface="Syne" pitchFamily="34" charset="-120"/>
              </a:rPr>
              <a:t>Utilization up 14 points</a:t>
            </a:r>
            <a:endParaRPr lang="en-US" sz="1800"/>
          </a:p>
        </p:txBody>
      </p:sp>
      <p:sp>
        <p:nvSpPr>
          <p:cNvPr id="10" name="Text 7"/>
          <p:cNvSpPr txBox="1"/>
          <p:nvPr/>
        </p:nvSpPr>
        <p:spPr>
          <a:xfrm>
            <a:off x="6446520" y="2697480"/>
            <a:ext cx="1737360" cy="777240"/>
          </a:xfrm>
          <a:prstGeom prst="rect">
            <a:avLst/>
          </a:prstGeom>
          <a:noFill/>
          <a:ln/>
        </p:spPr>
        <p:txBody>
          <a:bodyPr wrap="square" lIns="0" tIns="0" rIns="0" bIns="0" rtlCol="0" anchor="ctr"/>
          <a:lstStyle/>
          <a:p>
            <a:pPr marL="0" indent="0">
              <a:buNone/>
            </a:pPr>
            <a:r>
              <a:rPr lang="en-US" sz="4400" b="1">
                <a:solidFill>
                  <a:schemeClr val="accent1"/>
                </a:solidFill>
                <a:latin typeface="Syne" pitchFamily="34" charset="0"/>
                <a:ea typeface="Syne" pitchFamily="34" charset="-122"/>
                <a:cs typeface="Syne" pitchFamily="34" charset="-120"/>
              </a:rPr>
              <a:t>72%</a:t>
            </a:r>
            <a:endParaRPr lang="en-US" sz="4400"/>
          </a:p>
        </p:txBody>
      </p:sp>
      <p:sp>
        <p:nvSpPr>
          <p:cNvPr id="11" name="Text 8"/>
          <p:cNvSpPr txBox="1"/>
          <p:nvPr/>
        </p:nvSpPr>
        <p:spPr>
          <a:xfrm>
            <a:off x="6446520" y="3474720"/>
            <a:ext cx="1737360" cy="365760"/>
          </a:xfrm>
          <a:prstGeom prst="rect">
            <a:avLst/>
          </a:prstGeom>
          <a:noFill/>
          <a:ln/>
        </p:spPr>
        <p:txBody>
          <a:bodyPr wrap="square" lIns="0" tIns="0" rIns="0" bIns="0" rtlCol="0" anchor="t"/>
          <a:lstStyle/>
          <a:p>
            <a:pPr marL="0" indent="0">
              <a:buNone/>
            </a:pPr>
            <a:r>
              <a:rPr lang="en-US" sz="1300">
                <a:solidFill>
                  <a:schemeClr val="accent4"/>
                </a:solidFill>
              </a:rPr>
              <a:t>vs. 58% last year</a:t>
            </a:r>
            <a:endParaRPr lang="en-US" sz="1300"/>
          </a:p>
        </p:txBody>
      </p:sp>
      <p:graphicFrame>
        <p:nvGraphicFramePr>
          <p:cNvPr id="12" name="Utilization trend chart"/>
          <p:cNvGraphicFramePr/>
          <p:nvPr/>
        </p:nvGraphicFramePr>
        <p:xfrm>
          <a:off x="8321040" y="2651760"/>
          <a:ext cx="3154680" cy="2011680"/>
        </p:xfrm>
        <a:graphic>
          <a:graphicData uri="http://schemas.openxmlformats.org/drawingml/2006/chart">
            <c:chart xmlns:c="http://schemas.openxmlformats.org/drawingml/2006/chart" xmlns:r="http://schemas.openxmlformats.org/officeDocument/2006/relationships" r:id="rId3"/>
          </a:graphicData>
        </a:graphic>
      </p:graphicFrame>
      <p:sp>
        <p:nvSpPr>
          <p:cNvPr id="13" name="Text 9"/>
          <p:cNvSpPr txBox="1"/>
          <p:nvPr/>
        </p:nvSpPr>
        <p:spPr>
          <a:xfrm>
            <a:off x="6446520" y="4846320"/>
            <a:ext cx="4983480" cy="502920"/>
          </a:xfrm>
          <a:prstGeom prst="rect">
            <a:avLst/>
          </a:prstGeom>
          <a:noFill/>
          <a:ln/>
        </p:spPr>
        <p:txBody>
          <a:bodyPr wrap="square" lIns="0" tIns="0" rIns="0" bIns="0" rtlCol="0" anchor="ctr"/>
          <a:lstStyle/>
          <a:p>
            <a:pPr marL="0" indent="0">
              <a:buNone/>
            </a:pPr>
            <a:r>
              <a:rPr lang="en-US" sz="1400" b="1">
                <a:solidFill>
                  <a:schemeClr val="tx2"/>
                </a:solidFill>
              </a:rPr>
              <a:t>14 retired  ·  $105K/yr saved  ·  96% available</a:t>
            </a:r>
            <a:endParaRPr lang="en-US" sz="1400"/>
          </a:p>
        </p:txBody>
      </p:sp>
      <p:sp>
        <p:nvSpPr>
          <p:cNvPr id="25" name="Slide Number Placeholder 0"/>
          <p:cNvSpPr>
            <a:spLocks noGrp="1"/>
          </p:cNvSpPr>
          <p:nvPr>
            <p:ph type="sldNum" sz="quarter" idx="4294967295"/>
          </p:nvPr>
        </p:nvSpPr>
        <p:spPr>
          <a:xfrm>
            <a:off x="11094415" y="6446520"/>
            <a:ext cx="548640" cy="274320"/>
          </a:xfrm>
          <a:prstGeom prst="rect">
            <a:avLst/>
          </a:prstGeom>
          <a:extLst>
            <a:ext uri="{C572A759-6A51-4108-AA02-DFA0A04FC94B}">
              <ma14:wrappingTextBoxFlag xmlns:ma14="http://schemas.microsoft.com/office/mac/drawingml/2011/main" xmlns="" val="0"/>
            </a:ext>
          </a:extLst>
        </p:spPr>
        <p:txBody>
          <a:bodyPr/>
          <a:lstStyle>
            <a:lvl1pPr>
              <a:defRPr sz="1000">
                <a:solidFill>
                  <a:srgbClr val="DCE7F3"/>
                </a:solidFill>
                <a:latin typeface="Roboto"/>
                <a:ea typeface="Roboto"/>
                <a:cs typeface="Roboto"/>
              </a:defRPr>
            </a:lvl1pPr>
          </a:lstStyle>
          <a:p>
            <a:pPr algn="r"/>
            <a:fld id="{F7021451-1387-4CA6-816F-3879F97B5CBC}" type="slidenum">
              <a:rPr lang="en-US" b="0"/>
              <a:t>23</a:t>
            </a:fld>
            <a:endParaRPr lang="en-US"/>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 18">
    <p:spTree>
      <p:nvGrpSpPr>
        <p:cNvPr id="1" name=""/>
        <p:cNvGrpSpPr/>
        <p:nvPr/>
      </p:nvGrpSpPr>
      <p:grpSpPr>
        <a:xfrm>
          <a:off x="0" y="0"/>
          <a:ext cx="0" cy="0"/>
          <a:chOff x="0" y="0"/>
          <a:chExt cx="0" cy="0"/>
        </a:xfrm>
      </p:grpSpPr>
      <p:sp>
        <p:nvSpPr>
          <p:cNvPr id="2" name="Text 1"/>
          <p:cNvSpPr>
            <a:spLocks noGrp="1"/>
          </p:cNvSpPr>
          <p:nvPr>
            <p:ph type="body" idx="103" hasCustomPrompt="1"/>
          </p:nvPr>
        </p:nvSpPr>
        <p:spPr>
          <a:xfrm>
            <a:off x="548640" y="365760"/>
            <a:ext cx="8229600" cy="320040"/>
          </a:xfrm>
          <a:prstGeom prst="rect">
            <a:avLst/>
          </a:prstGeom>
          <a:noFill/>
          <a:ln/>
        </p:spPr>
        <p:txBody>
          <a:bodyPr wrap="square" lIns="0" tIns="0" rIns="0" bIns="0" rtlCol="0" anchor="ctr"/>
          <a:lstStyle/>
          <a:p>
            <a:pPr marL="0" indent="0">
              <a:buNone/>
            </a:pPr>
            <a:r>
              <a:rPr lang="en-US" sz="1300" b="1" kern="0" spc="400">
                <a:solidFill>
                  <a:schemeClr val="accent3"/>
                </a:solidFill>
                <a:latin typeface="Roboto" pitchFamily="34" charset="0"/>
                <a:ea typeface="Roboto" pitchFamily="34" charset="-122"/>
                <a:cs typeface="Roboto" pitchFamily="34" charset="-120"/>
              </a:rPr>
              <a:t>DESIGN RULES</a:t>
            </a:r>
            <a:endParaRPr lang="en-US" sz="1300"/>
          </a:p>
        </p:txBody>
      </p:sp>
      <p:sp>
        <p:nvSpPr>
          <p:cNvPr id="3" name="Text 1"/>
          <p:cNvSpPr>
            <a:spLocks noGrp="1"/>
          </p:cNvSpPr>
          <p:nvPr>
            <p:ph type="title" idx="104" hasCustomPrompt="1"/>
          </p:nvPr>
        </p:nvSpPr>
        <p:spPr>
          <a:xfrm>
            <a:off x="548640" y="713232"/>
            <a:ext cx="9601200" cy="777240"/>
          </a:xfrm>
          <a:prstGeom prst="rect">
            <a:avLst/>
          </a:prstGeom>
          <a:noFill/>
          <a:ln/>
        </p:spPr>
        <p:txBody>
          <a:bodyPr wrap="square" lIns="0" tIns="0" rIns="0" bIns="0" rtlCol="0" anchor="t"/>
          <a:lstStyle/>
          <a:p>
            <a:pPr marL="0" indent="0" algn="l">
              <a:buNone/>
            </a:pPr>
            <a:r>
              <a:rPr lang="en-US" sz="3600" b="1">
                <a:solidFill>
                  <a:schemeClr val="tx2"/>
                </a:solidFill>
                <a:latin typeface="Syne" pitchFamily="34" charset="0"/>
                <a:ea typeface="Syne" pitchFamily="34" charset="-122"/>
                <a:cs typeface="Syne" pitchFamily="34" charset="-120"/>
              </a:rPr>
              <a:t>Five Rules to Get Noticed</a:t>
            </a:r>
            <a:endParaRPr lang="en-US" sz="3600"/>
          </a:p>
        </p:txBody>
      </p:sp>
      <p:sp>
        <p:nvSpPr>
          <p:cNvPr id="4" name="Rule circle 1"/>
          <p:cNvSpPr/>
          <p:nvPr/>
        </p:nvSpPr>
        <p:spPr>
          <a:xfrm>
            <a:off x="548640" y="1828800"/>
            <a:ext cx="548640" cy="548640"/>
          </a:xfrm>
          <a:prstGeom prst="ellipse">
            <a:avLst/>
          </a:prstGeom>
          <a:solidFill>
            <a:schemeClr val="accent3"/>
          </a:solidFill>
          <a:ln/>
        </p:spPr>
        <p:txBody>
          <a:bodyPr/>
          <a:lstStyle/>
          <a:p>
            <a:endParaRPr lang="en-US"/>
          </a:p>
        </p:txBody>
      </p:sp>
      <p:sp>
        <p:nvSpPr>
          <p:cNvPr id="5" name="Text 3"/>
          <p:cNvSpPr txBox="1"/>
          <p:nvPr/>
        </p:nvSpPr>
        <p:spPr>
          <a:xfrm>
            <a:off x="548640" y="1828800"/>
            <a:ext cx="548640" cy="548640"/>
          </a:xfrm>
          <a:prstGeom prst="rect">
            <a:avLst/>
          </a:prstGeom>
          <a:noFill/>
          <a:ln/>
        </p:spPr>
        <p:txBody>
          <a:bodyPr wrap="square" lIns="0" tIns="0" rIns="0" bIns="0" rtlCol="0" anchor="ctr"/>
          <a:lstStyle/>
          <a:p>
            <a:pPr marL="0" indent="0" algn="ctr">
              <a:buNone/>
            </a:pPr>
            <a:r>
              <a:rPr lang="en-US" sz="1800" b="1">
                <a:solidFill>
                  <a:schemeClr val="bg1"/>
                </a:solidFill>
                <a:latin typeface="Syne" pitchFamily="34" charset="0"/>
                <a:ea typeface="Syne" pitchFamily="34" charset="-122"/>
                <a:cs typeface="Syne" pitchFamily="34" charset="-120"/>
              </a:rPr>
              <a:t>1</a:t>
            </a:r>
            <a:endParaRPr lang="en-US" sz="1800"/>
          </a:p>
        </p:txBody>
      </p:sp>
      <p:sp>
        <p:nvSpPr>
          <p:cNvPr id="6" name="Text 4"/>
          <p:cNvSpPr txBox="1"/>
          <p:nvPr/>
        </p:nvSpPr>
        <p:spPr>
          <a:xfrm>
            <a:off x="1325880" y="1783080"/>
            <a:ext cx="3291840" cy="640080"/>
          </a:xfrm>
          <a:prstGeom prst="rect">
            <a:avLst/>
          </a:prstGeom>
          <a:noFill/>
          <a:ln/>
        </p:spPr>
        <p:txBody>
          <a:bodyPr wrap="square" lIns="0" tIns="0" rIns="0" bIns="0" rtlCol="0" anchor="ctr"/>
          <a:lstStyle/>
          <a:p>
            <a:pPr marL="0" indent="0">
              <a:buNone/>
            </a:pPr>
            <a:r>
              <a:rPr lang="en-US" sz="1900" b="1">
                <a:solidFill>
                  <a:schemeClr val="tx2"/>
                </a:solidFill>
                <a:latin typeface="Syne" pitchFamily="34" charset="0"/>
                <a:ea typeface="Syne" pitchFamily="34" charset="-122"/>
                <a:cs typeface="Syne" pitchFamily="34" charset="-120"/>
              </a:rPr>
              <a:t>Headline first</a:t>
            </a:r>
            <a:endParaRPr lang="en-US" sz="1900"/>
          </a:p>
        </p:txBody>
      </p:sp>
      <p:sp>
        <p:nvSpPr>
          <p:cNvPr id="7" name="Text 5"/>
          <p:cNvSpPr txBox="1"/>
          <p:nvPr/>
        </p:nvSpPr>
        <p:spPr>
          <a:xfrm>
            <a:off x="4663440" y="1783080"/>
            <a:ext cx="6949440" cy="640080"/>
          </a:xfrm>
          <a:prstGeom prst="rect">
            <a:avLst/>
          </a:prstGeom>
          <a:noFill/>
          <a:ln/>
        </p:spPr>
        <p:txBody>
          <a:bodyPr wrap="square" lIns="0" tIns="0" rIns="0" bIns="0" rtlCol="0" anchor="ctr"/>
          <a:lstStyle/>
          <a:p>
            <a:pPr marL="0" indent="0">
              <a:buNone/>
            </a:pPr>
            <a:r>
              <a:rPr lang="en-US" sz="1600">
                <a:solidFill>
                  <a:schemeClr val="tx1"/>
                </a:solidFill>
              </a:rPr>
              <a:t>State the finding in the title. Data supports it.</a:t>
            </a:r>
            <a:endParaRPr lang="en-US" sz="1600"/>
          </a:p>
        </p:txBody>
      </p:sp>
      <p:sp>
        <p:nvSpPr>
          <p:cNvPr id="8" name="Rule circle 2"/>
          <p:cNvSpPr/>
          <p:nvPr/>
        </p:nvSpPr>
        <p:spPr>
          <a:xfrm>
            <a:off x="548640" y="2560320"/>
            <a:ext cx="548640" cy="548640"/>
          </a:xfrm>
          <a:prstGeom prst="ellipse">
            <a:avLst/>
          </a:prstGeom>
          <a:solidFill>
            <a:schemeClr val="tx2"/>
          </a:solidFill>
          <a:ln/>
        </p:spPr>
        <p:txBody>
          <a:bodyPr/>
          <a:lstStyle/>
          <a:p>
            <a:endParaRPr lang="en-US"/>
          </a:p>
        </p:txBody>
      </p:sp>
      <p:sp>
        <p:nvSpPr>
          <p:cNvPr id="9" name="Text 7"/>
          <p:cNvSpPr txBox="1"/>
          <p:nvPr/>
        </p:nvSpPr>
        <p:spPr>
          <a:xfrm>
            <a:off x="548640" y="2560320"/>
            <a:ext cx="548640" cy="548640"/>
          </a:xfrm>
          <a:prstGeom prst="rect">
            <a:avLst/>
          </a:prstGeom>
          <a:noFill/>
          <a:ln/>
        </p:spPr>
        <p:txBody>
          <a:bodyPr wrap="square" lIns="0" tIns="0" rIns="0" bIns="0" rtlCol="0" anchor="ctr"/>
          <a:lstStyle/>
          <a:p>
            <a:pPr marL="0" indent="0" algn="ctr">
              <a:buNone/>
            </a:pPr>
            <a:r>
              <a:rPr lang="en-US" sz="1800" b="1">
                <a:solidFill>
                  <a:schemeClr val="bg1"/>
                </a:solidFill>
                <a:latin typeface="Syne" pitchFamily="34" charset="0"/>
                <a:ea typeface="Syne" pitchFamily="34" charset="-122"/>
                <a:cs typeface="Syne" pitchFamily="34" charset="-120"/>
              </a:rPr>
              <a:t>2</a:t>
            </a:r>
            <a:endParaRPr lang="en-US" sz="1800"/>
          </a:p>
        </p:txBody>
      </p:sp>
      <p:sp>
        <p:nvSpPr>
          <p:cNvPr id="10" name="Text 8"/>
          <p:cNvSpPr txBox="1"/>
          <p:nvPr/>
        </p:nvSpPr>
        <p:spPr>
          <a:xfrm>
            <a:off x="1325880" y="2514600"/>
            <a:ext cx="3291840" cy="640080"/>
          </a:xfrm>
          <a:prstGeom prst="rect">
            <a:avLst/>
          </a:prstGeom>
          <a:noFill/>
          <a:ln/>
        </p:spPr>
        <p:txBody>
          <a:bodyPr wrap="square" lIns="0" tIns="0" rIns="0" bIns="0" rtlCol="0" anchor="ctr"/>
          <a:lstStyle/>
          <a:p>
            <a:pPr marL="0" indent="0">
              <a:buNone/>
            </a:pPr>
            <a:r>
              <a:rPr lang="en-US" sz="1900" b="1">
                <a:solidFill>
                  <a:schemeClr val="tx2"/>
                </a:solidFill>
                <a:latin typeface="Syne" pitchFamily="34" charset="0"/>
                <a:ea typeface="Syne" pitchFamily="34" charset="-122"/>
                <a:cs typeface="Syne" pitchFamily="34" charset="-120"/>
              </a:rPr>
              <a:t>One big number</a:t>
            </a:r>
            <a:endParaRPr lang="en-US" sz="1900"/>
          </a:p>
        </p:txBody>
      </p:sp>
      <p:sp>
        <p:nvSpPr>
          <p:cNvPr id="11" name="Text 9"/>
          <p:cNvSpPr txBox="1"/>
          <p:nvPr/>
        </p:nvSpPr>
        <p:spPr>
          <a:xfrm>
            <a:off x="4663440" y="2514600"/>
            <a:ext cx="6949440" cy="640080"/>
          </a:xfrm>
          <a:prstGeom prst="rect">
            <a:avLst/>
          </a:prstGeom>
          <a:noFill/>
          <a:ln/>
        </p:spPr>
        <p:txBody>
          <a:bodyPr wrap="square" lIns="0" tIns="0" rIns="0" bIns="0" rtlCol="0" anchor="ctr"/>
          <a:lstStyle/>
          <a:p>
            <a:pPr marL="0" indent="0">
              <a:buNone/>
            </a:pPr>
            <a:r>
              <a:rPr lang="en-US" sz="1600">
                <a:solidFill>
                  <a:schemeClr val="tx1"/>
                </a:solidFill>
              </a:rPr>
              <a:t>Give each view a single hero figure.</a:t>
            </a:r>
            <a:endParaRPr lang="en-US" sz="1600"/>
          </a:p>
        </p:txBody>
      </p:sp>
      <p:sp>
        <p:nvSpPr>
          <p:cNvPr id="12" name="Rule circle 3"/>
          <p:cNvSpPr/>
          <p:nvPr/>
        </p:nvSpPr>
        <p:spPr>
          <a:xfrm>
            <a:off x="548640" y="3291840"/>
            <a:ext cx="548640" cy="548640"/>
          </a:xfrm>
          <a:prstGeom prst="ellipse">
            <a:avLst/>
          </a:prstGeom>
          <a:solidFill>
            <a:schemeClr val="tx2"/>
          </a:solidFill>
          <a:ln/>
        </p:spPr>
        <p:txBody>
          <a:bodyPr/>
          <a:lstStyle/>
          <a:p>
            <a:endParaRPr lang="en-US"/>
          </a:p>
        </p:txBody>
      </p:sp>
      <p:sp>
        <p:nvSpPr>
          <p:cNvPr id="13" name="Text 11"/>
          <p:cNvSpPr txBox="1"/>
          <p:nvPr/>
        </p:nvSpPr>
        <p:spPr>
          <a:xfrm>
            <a:off x="548640" y="3291840"/>
            <a:ext cx="548640" cy="548640"/>
          </a:xfrm>
          <a:prstGeom prst="rect">
            <a:avLst/>
          </a:prstGeom>
          <a:noFill/>
          <a:ln/>
        </p:spPr>
        <p:txBody>
          <a:bodyPr wrap="square" lIns="0" tIns="0" rIns="0" bIns="0" rtlCol="0" anchor="ctr"/>
          <a:lstStyle/>
          <a:p>
            <a:pPr marL="0" indent="0" algn="ctr">
              <a:buNone/>
            </a:pPr>
            <a:r>
              <a:rPr lang="en-US" sz="1800" b="1">
                <a:solidFill>
                  <a:schemeClr val="bg1"/>
                </a:solidFill>
                <a:latin typeface="Syne" pitchFamily="34" charset="0"/>
                <a:ea typeface="Syne" pitchFamily="34" charset="-122"/>
                <a:cs typeface="Syne" pitchFamily="34" charset="-120"/>
              </a:rPr>
              <a:t>3</a:t>
            </a:r>
            <a:endParaRPr lang="en-US" sz="1800"/>
          </a:p>
        </p:txBody>
      </p:sp>
      <p:sp>
        <p:nvSpPr>
          <p:cNvPr id="14" name="Text 12"/>
          <p:cNvSpPr txBox="1"/>
          <p:nvPr/>
        </p:nvSpPr>
        <p:spPr>
          <a:xfrm>
            <a:off x="1325880" y="3246120"/>
            <a:ext cx="3291840" cy="640080"/>
          </a:xfrm>
          <a:prstGeom prst="rect">
            <a:avLst/>
          </a:prstGeom>
          <a:noFill/>
          <a:ln/>
        </p:spPr>
        <p:txBody>
          <a:bodyPr wrap="square" lIns="0" tIns="0" rIns="0" bIns="0" rtlCol="0" anchor="ctr"/>
          <a:lstStyle/>
          <a:p>
            <a:pPr marL="0" indent="0">
              <a:buNone/>
            </a:pPr>
            <a:r>
              <a:rPr lang="en-US" sz="1900" b="1">
                <a:solidFill>
                  <a:schemeClr val="tx2"/>
                </a:solidFill>
                <a:latin typeface="Syne" pitchFamily="34" charset="0"/>
                <a:ea typeface="Syne" pitchFamily="34" charset="-122"/>
                <a:cs typeface="Syne" pitchFamily="34" charset="-120"/>
              </a:rPr>
              <a:t>Always a baseline</a:t>
            </a:r>
            <a:endParaRPr lang="en-US" sz="1900"/>
          </a:p>
        </p:txBody>
      </p:sp>
      <p:sp>
        <p:nvSpPr>
          <p:cNvPr id="15" name="Text 13"/>
          <p:cNvSpPr txBox="1"/>
          <p:nvPr/>
        </p:nvSpPr>
        <p:spPr>
          <a:xfrm>
            <a:off x="4663440" y="3246120"/>
            <a:ext cx="6949440" cy="640080"/>
          </a:xfrm>
          <a:prstGeom prst="rect">
            <a:avLst/>
          </a:prstGeom>
          <a:noFill/>
          <a:ln/>
        </p:spPr>
        <p:txBody>
          <a:bodyPr wrap="square" lIns="0" tIns="0" rIns="0" bIns="0" rtlCol="0" anchor="ctr"/>
          <a:lstStyle/>
          <a:p>
            <a:pPr marL="0" indent="0">
              <a:buNone/>
            </a:pPr>
            <a:r>
              <a:rPr lang="en-US" sz="1600">
                <a:solidFill>
                  <a:schemeClr val="tx1"/>
                </a:solidFill>
              </a:rPr>
              <a:t>Last year, last quarter, or a target.</a:t>
            </a:r>
            <a:endParaRPr lang="en-US" sz="1600"/>
          </a:p>
        </p:txBody>
      </p:sp>
      <p:sp>
        <p:nvSpPr>
          <p:cNvPr id="16" name="Rule circle 4"/>
          <p:cNvSpPr/>
          <p:nvPr/>
        </p:nvSpPr>
        <p:spPr>
          <a:xfrm>
            <a:off x="548640" y="4023360"/>
            <a:ext cx="548640" cy="548640"/>
          </a:xfrm>
          <a:prstGeom prst="ellipse">
            <a:avLst/>
          </a:prstGeom>
          <a:solidFill>
            <a:schemeClr val="tx2"/>
          </a:solidFill>
          <a:ln/>
        </p:spPr>
        <p:txBody>
          <a:bodyPr/>
          <a:lstStyle/>
          <a:p>
            <a:endParaRPr lang="en-US"/>
          </a:p>
        </p:txBody>
      </p:sp>
      <p:sp>
        <p:nvSpPr>
          <p:cNvPr id="17" name="Text 15"/>
          <p:cNvSpPr txBox="1"/>
          <p:nvPr/>
        </p:nvSpPr>
        <p:spPr>
          <a:xfrm>
            <a:off x="548640" y="4023360"/>
            <a:ext cx="548640" cy="548640"/>
          </a:xfrm>
          <a:prstGeom prst="rect">
            <a:avLst/>
          </a:prstGeom>
          <a:noFill/>
          <a:ln/>
        </p:spPr>
        <p:txBody>
          <a:bodyPr wrap="square" lIns="0" tIns="0" rIns="0" bIns="0" rtlCol="0" anchor="ctr"/>
          <a:lstStyle/>
          <a:p>
            <a:pPr marL="0" indent="0" algn="ctr">
              <a:buNone/>
            </a:pPr>
            <a:r>
              <a:rPr lang="en-US" sz="1800" b="1">
                <a:solidFill>
                  <a:schemeClr val="bg1"/>
                </a:solidFill>
                <a:latin typeface="Syne" pitchFamily="34" charset="0"/>
                <a:ea typeface="Syne" pitchFamily="34" charset="-122"/>
                <a:cs typeface="Syne" pitchFamily="34" charset="-120"/>
              </a:rPr>
              <a:t>4</a:t>
            </a:r>
            <a:endParaRPr lang="en-US" sz="1800"/>
          </a:p>
        </p:txBody>
      </p:sp>
      <p:sp>
        <p:nvSpPr>
          <p:cNvPr id="18" name="Text 16"/>
          <p:cNvSpPr txBox="1"/>
          <p:nvPr/>
        </p:nvSpPr>
        <p:spPr>
          <a:xfrm>
            <a:off x="1325880" y="3977640"/>
            <a:ext cx="3291840" cy="640080"/>
          </a:xfrm>
          <a:prstGeom prst="rect">
            <a:avLst/>
          </a:prstGeom>
          <a:noFill/>
          <a:ln/>
        </p:spPr>
        <p:txBody>
          <a:bodyPr wrap="square" lIns="0" tIns="0" rIns="0" bIns="0" rtlCol="0" anchor="ctr"/>
          <a:lstStyle/>
          <a:p>
            <a:pPr marL="0" indent="0">
              <a:buNone/>
            </a:pPr>
            <a:r>
              <a:rPr lang="en-US" sz="1900" b="1">
                <a:solidFill>
                  <a:schemeClr val="tx2"/>
                </a:solidFill>
                <a:latin typeface="Syne" pitchFamily="34" charset="0"/>
                <a:ea typeface="Syne" pitchFamily="34" charset="-122"/>
                <a:cs typeface="Syne" pitchFamily="34" charset="-120"/>
              </a:rPr>
              <a:t>Trends over snapshots</a:t>
            </a:r>
            <a:endParaRPr lang="en-US" sz="1900"/>
          </a:p>
        </p:txBody>
      </p:sp>
      <p:sp>
        <p:nvSpPr>
          <p:cNvPr id="19" name="Text 17"/>
          <p:cNvSpPr txBox="1"/>
          <p:nvPr/>
        </p:nvSpPr>
        <p:spPr>
          <a:xfrm>
            <a:off x="4663440" y="3977640"/>
            <a:ext cx="6949440" cy="640080"/>
          </a:xfrm>
          <a:prstGeom prst="rect">
            <a:avLst/>
          </a:prstGeom>
          <a:noFill/>
          <a:ln/>
        </p:spPr>
        <p:txBody>
          <a:bodyPr wrap="square" lIns="0" tIns="0" rIns="0" bIns="0" rtlCol="0" anchor="ctr"/>
          <a:lstStyle/>
          <a:p>
            <a:pPr marL="0" indent="0">
              <a:buNone/>
            </a:pPr>
            <a:r>
              <a:rPr lang="en-US" sz="1600">
                <a:solidFill>
                  <a:schemeClr val="tx1"/>
                </a:solidFill>
              </a:rPr>
              <a:t>Show direction, not a single moment.</a:t>
            </a:r>
            <a:endParaRPr lang="en-US" sz="1600"/>
          </a:p>
        </p:txBody>
      </p:sp>
      <p:sp>
        <p:nvSpPr>
          <p:cNvPr id="20" name="Rule circle 5"/>
          <p:cNvSpPr/>
          <p:nvPr/>
        </p:nvSpPr>
        <p:spPr>
          <a:xfrm>
            <a:off x="548640" y="4754880"/>
            <a:ext cx="548640" cy="548640"/>
          </a:xfrm>
          <a:prstGeom prst="ellipse">
            <a:avLst/>
          </a:prstGeom>
          <a:solidFill>
            <a:schemeClr val="tx2"/>
          </a:solidFill>
          <a:ln/>
        </p:spPr>
        <p:txBody>
          <a:bodyPr/>
          <a:lstStyle/>
          <a:p>
            <a:endParaRPr lang="en-US"/>
          </a:p>
        </p:txBody>
      </p:sp>
      <p:sp>
        <p:nvSpPr>
          <p:cNvPr id="21" name="Text 19"/>
          <p:cNvSpPr txBox="1"/>
          <p:nvPr/>
        </p:nvSpPr>
        <p:spPr>
          <a:xfrm>
            <a:off x="548640" y="4754880"/>
            <a:ext cx="548640" cy="548640"/>
          </a:xfrm>
          <a:prstGeom prst="rect">
            <a:avLst/>
          </a:prstGeom>
          <a:noFill/>
          <a:ln/>
        </p:spPr>
        <p:txBody>
          <a:bodyPr wrap="square" lIns="0" tIns="0" rIns="0" bIns="0" rtlCol="0" anchor="ctr"/>
          <a:lstStyle/>
          <a:p>
            <a:pPr marL="0" indent="0" algn="ctr">
              <a:buNone/>
            </a:pPr>
            <a:r>
              <a:rPr lang="en-US" sz="1800" b="1">
                <a:solidFill>
                  <a:schemeClr val="bg1"/>
                </a:solidFill>
                <a:latin typeface="Syne" pitchFamily="34" charset="0"/>
                <a:ea typeface="Syne" pitchFamily="34" charset="-122"/>
                <a:cs typeface="Syne" pitchFamily="34" charset="-120"/>
              </a:rPr>
              <a:t>5</a:t>
            </a:r>
            <a:endParaRPr lang="en-US" sz="1800"/>
          </a:p>
        </p:txBody>
      </p:sp>
      <p:sp>
        <p:nvSpPr>
          <p:cNvPr id="22" name="Text 20"/>
          <p:cNvSpPr txBox="1"/>
          <p:nvPr/>
        </p:nvSpPr>
        <p:spPr>
          <a:xfrm>
            <a:off x="1325880" y="4709160"/>
            <a:ext cx="3291840" cy="640080"/>
          </a:xfrm>
          <a:prstGeom prst="rect">
            <a:avLst/>
          </a:prstGeom>
          <a:noFill/>
          <a:ln/>
        </p:spPr>
        <p:txBody>
          <a:bodyPr wrap="square" lIns="0" tIns="0" rIns="0" bIns="0" rtlCol="0" anchor="ctr"/>
          <a:lstStyle/>
          <a:p>
            <a:pPr marL="0" indent="0">
              <a:buNone/>
            </a:pPr>
            <a:r>
              <a:rPr lang="en-US" sz="1900" b="1">
                <a:solidFill>
                  <a:schemeClr val="tx2"/>
                </a:solidFill>
                <a:latin typeface="Syne" pitchFamily="34" charset="0"/>
                <a:ea typeface="Syne" pitchFamily="34" charset="-122"/>
                <a:cs typeface="Syne" pitchFamily="34" charset="-120"/>
              </a:rPr>
              <a:t>Steady cadence</a:t>
            </a:r>
            <a:endParaRPr lang="en-US" sz="1900"/>
          </a:p>
        </p:txBody>
      </p:sp>
      <p:sp>
        <p:nvSpPr>
          <p:cNvPr id="23" name="Text 21"/>
          <p:cNvSpPr txBox="1"/>
          <p:nvPr/>
        </p:nvSpPr>
        <p:spPr>
          <a:xfrm>
            <a:off x="4663440" y="4709160"/>
            <a:ext cx="6949440" cy="640080"/>
          </a:xfrm>
          <a:prstGeom prst="rect">
            <a:avLst/>
          </a:prstGeom>
          <a:noFill/>
          <a:ln/>
        </p:spPr>
        <p:txBody>
          <a:bodyPr wrap="square" lIns="0" tIns="0" rIns="0" bIns="0" rtlCol="0" anchor="ctr"/>
          <a:lstStyle/>
          <a:p>
            <a:pPr marL="0" indent="0">
              <a:buNone/>
            </a:pPr>
            <a:r>
              <a:rPr lang="en-US" sz="1600">
                <a:solidFill>
                  <a:schemeClr val="tx1"/>
                </a:solidFill>
              </a:rPr>
              <a:t>Same format, same day, every month.</a:t>
            </a:r>
            <a:endParaRPr lang="en-US" sz="1600"/>
          </a:p>
        </p:txBody>
      </p:sp>
      <p:sp>
        <p:nvSpPr>
          <p:cNvPr id="25" name="Slide Number Placeholder 0"/>
          <p:cNvSpPr>
            <a:spLocks noGrp="1"/>
          </p:cNvSpPr>
          <p:nvPr>
            <p:ph type="sldNum" sz="quarter" idx="4294967295"/>
          </p:nvPr>
        </p:nvSpPr>
        <p:spPr>
          <a:xfrm>
            <a:off x="11094415" y="6446520"/>
            <a:ext cx="548640" cy="274320"/>
          </a:xfrm>
          <a:prstGeom prst="rect">
            <a:avLst/>
          </a:prstGeom>
          <a:extLst>
            <a:ext uri="{C572A759-6A51-4108-AA02-DFA0A04FC94B}">
              <ma14:wrappingTextBoxFlag xmlns:ma14="http://schemas.microsoft.com/office/mac/drawingml/2011/main" xmlns="" val="0"/>
            </a:ext>
          </a:extLst>
        </p:spPr>
        <p:txBody>
          <a:bodyPr/>
          <a:lstStyle>
            <a:lvl1pPr>
              <a:defRPr sz="1000">
                <a:solidFill>
                  <a:srgbClr val="DCE7F3"/>
                </a:solidFill>
                <a:latin typeface="Roboto"/>
                <a:ea typeface="Roboto"/>
                <a:cs typeface="Roboto"/>
              </a:defRPr>
            </a:lvl1pPr>
          </a:lstStyle>
          <a:p>
            <a:pPr algn="r"/>
            <a:fld id="{F7021451-1387-4CA6-816F-3879F97B5CBC}" type="slidenum">
              <a:rPr lang="en-US" b="0"/>
              <a:t>24</a:t>
            </a:fld>
            <a:endParaRPr lang="en-US"/>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name="Slide 19">
    <p:spTree>
      <p:nvGrpSpPr>
        <p:cNvPr id="1" name=""/>
        <p:cNvGrpSpPr/>
        <p:nvPr/>
      </p:nvGrpSpPr>
      <p:grpSpPr>
        <a:xfrm>
          <a:off x="0" y="0"/>
          <a:ext cx="0" cy="0"/>
          <a:chOff x="0" y="0"/>
          <a:chExt cx="0" cy="0"/>
        </a:xfrm>
      </p:grpSpPr>
      <p:sp>
        <p:nvSpPr>
          <p:cNvPr id="2" name="Text 1"/>
          <p:cNvSpPr>
            <a:spLocks noGrp="1"/>
          </p:cNvSpPr>
          <p:nvPr>
            <p:ph type="body" idx="103" hasCustomPrompt="1"/>
          </p:nvPr>
        </p:nvSpPr>
        <p:spPr>
          <a:xfrm>
            <a:off x="548640" y="365760"/>
            <a:ext cx="8229600" cy="320040"/>
          </a:xfrm>
          <a:prstGeom prst="rect">
            <a:avLst/>
          </a:prstGeom>
          <a:noFill/>
          <a:ln/>
        </p:spPr>
        <p:txBody>
          <a:bodyPr wrap="square" lIns="0" tIns="0" rIns="0" bIns="0" rtlCol="0" anchor="ctr"/>
          <a:lstStyle/>
          <a:p>
            <a:pPr marL="0" indent="0">
              <a:buNone/>
            </a:pPr>
            <a:r>
              <a:rPr lang="en-US" sz="1300" b="1" kern="0" spc="400">
                <a:solidFill>
                  <a:schemeClr val="accent3"/>
                </a:solidFill>
                <a:latin typeface="Roboto" pitchFamily="34" charset="0"/>
                <a:ea typeface="Roboto" pitchFamily="34" charset="-122"/>
                <a:cs typeface="Roboto" pitchFamily="34" charset="-120"/>
              </a:rPr>
              <a:t>FORMATS THAT WORK</a:t>
            </a:r>
            <a:endParaRPr lang="en-US" sz="1300"/>
          </a:p>
        </p:txBody>
      </p:sp>
      <p:sp>
        <p:nvSpPr>
          <p:cNvPr id="3" name="Text 1"/>
          <p:cNvSpPr>
            <a:spLocks noGrp="1"/>
          </p:cNvSpPr>
          <p:nvPr>
            <p:ph type="title" idx="104" hasCustomPrompt="1"/>
          </p:nvPr>
        </p:nvSpPr>
        <p:spPr>
          <a:xfrm>
            <a:off x="548640" y="713232"/>
            <a:ext cx="9601200" cy="777240"/>
          </a:xfrm>
          <a:prstGeom prst="rect">
            <a:avLst/>
          </a:prstGeom>
          <a:noFill/>
          <a:ln/>
        </p:spPr>
        <p:txBody>
          <a:bodyPr wrap="square" lIns="0" tIns="0" rIns="0" bIns="0" rtlCol="0" anchor="t"/>
          <a:lstStyle/>
          <a:p>
            <a:pPr marL="0" indent="0" algn="l">
              <a:buNone/>
            </a:pPr>
            <a:r>
              <a:rPr lang="en-US" sz="3600" b="1">
                <a:solidFill>
                  <a:schemeClr val="tx2"/>
                </a:solidFill>
                <a:latin typeface="Syne" pitchFamily="34" charset="0"/>
                <a:ea typeface="Syne" pitchFamily="34" charset="-122"/>
                <a:cs typeface="Syne" pitchFamily="34" charset="-120"/>
              </a:rPr>
              <a:t>Four Ways to Stay Top of Mind</a:t>
            </a:r>
            <a:endParaRPr lang="en-US" sz="3600"/>
          </a:p>
        </p:txBody>
      </p:sp>
      <p:sp>
        <p:nvSpPr>
          <p:cNvPr id="4" name="Format card 1"/>
          <p:cNvSpPr/>
          <p:nvPr/>
        </p:nvSpPr>
        <p:spPr>
          <a:xfrm>
            <a:off x="548640" y="1783080"/>
            <a:ext cx="5394960" cy="1600200"/>
          </a:xfrm>
          <a:prstGeom prst="roundRect">
            <a:avLst>
              <a:gd name="adj" fmla="val 6857"/>
            </a:avLst>
          </a:prstGeom>
          <a:solidFill>
            <a:schemeClr val="bg2"/>
          </a:solidFill>
          <a:ln/>
        </p:spPr>
        <p:txBody>
          <a:bodyPr/>
          <a:lstStyle/>
          <a:p>
            <a:endParaRPr lang="en-US"/>
          </a:p>
        </p:txBody>
      </p:sp>
      <p:sp>
        <p:nvSpPr>
          <p:cNvPr id="5" name="Format 1 circle"/>
          <p:cNvSpPr/>
          <p:nvPr/>
        </p:nvSpPr>
        <p:spPr>
          <a:xfrm>
            <a:off x="868680" y="2148840"/>
            <a:ext cx="822960" cy="822960"/>
          </a:xfrm>
          <a:prstGeom prst="ellipse">
            <a:avLst/>
          </a:prstGeom>
          <a:solidFill>
            <a:schemeClr val="accent1"/>
          </a:solidFill>
          <a:ln/>
        </p:spPr>
        <p:txBody>
          <a:bodyPr/>
          <a:lstStyle/>
          <a:p>
            <a:endParaRPr lang="en-US"/>
          </a:p>
        </p:txBody>
      </p:sp>
      <p:pic>
        <p:nvPicPr>
          <p:cNvPr id="6" name="Format 1 icon" descr="preencoded.png"/>
          <p:cNvPicPr>
            <a:picLocks noChangeAspect="1"/>
          </p:cNvPicPr>
          <p:nvPr/>
        </p:nvPicPr>
        <p:blipFill>
          <a:blip r:embed="rId3"/>
          <a:stretch>
            <a:fillRect/>
          </a:stretch>
        </p:blipFill>
        <p:spPr>
          <a:xfrm>
            <a:off x="1074420" y="2354580"/>
            <a:ext cx="411480" cy="411480"/>
          </a:xfrm>
          <a:prstGeom prst="rect">
            <a:avLst/>
          </a:prstGeom>
        </p:spPr>
      </p:pic>
      <p:sp>
        <p:nvSpPr>
          <p:cNvPr id="7" name="Text 4"/>
          <p:cNvSpPr txBox="1"/>
          <p:nvPr/>
        </p:nvSpPr>
        <p:spPr>
          <a:xfrm>
            <a:off x="1965960" y="2057400"/>
            <a:ext cx="3749040" cy="411480"/>
          </a:xfrm>
          <a:prstGeom prst="rect">
            <a:avLst/>
          </a:prstGeom>
          <a:noFill/>
          <a:ln/>
        </p:spPr>
        <p:txBody>
          <a:bodyPr wrap="square" lIns="0" tIns="0" rIns="0" bIns="0" rtlCol="0" anchor="t"/>
          <a:lstStyle/>
          <a:p>
            <a:pPr marL="0" indent="0">
              <a:buNone/>
            </a:pPr>
            <a:r>
              <a:rPr lang="en-US" sz="1900" b="1">
                <a:solidFill>
                  <a:schemeClr val="tx2"/>
                </a:solidFill>
                <a:latin typeface="Syne" pitchFamily="34" charset="0"/>
                <a:ea typeface="Syne" pitchFamily="34" charset="-122"/>
                <a:cs typeface="Syne" pitchFamily="34" charset="-120"/>
              </a:rPr>
              <a:t>Monthly scorecard</a:t>
            </a:r>
            <a:endParaRPr lang="en-US" sz="1900"/>
          </a:p>
        </p:txBody>
      </p:sp>
      <p:sp>
        <p:nvSpPr>
          <p:cNvPr id="8" name="Text 5"/>
          <p:cNvSpPr txBox="1"/>
          <p:nvPr/>
        </p:nvSpPr>
        <p:spPr>
          <a:xfrm>
            <a:off x="1965960" y="2496312"/>
            <a:ext cx="3749040" cy="777240"/>
          </a:xfrm>
          <a:prstGeom prst="rect">
            <a:avLst/>
          </a:prstGeom>
          <a:noFill/>
          <a:ln/>
        </p:spPr>
        <p:txBody>
          <a:bodyPr wrap="square" lIns="0" tIns="0" rIns="0" bIns="0" rtlCol="0" anchor="t"/>
          <a:lstStyle/>
          <a:p>
            <a:pPr marL="0" indent="0">
              <a:buNone/>
            </a:pPr>
            <a:r>
              <a:rPr lang="en-US" sz="1400">
                <a:solidFill>
                  <a:schemeClr val="tx1"/>
                </a:solidFill>
              </a:rPr>
              <a:t>One page, five KPIs, sent on the same day every month.</a:t>
            </a:r>
            <a:endParaRPr lang="en-US" sz="1400"/>
          </a:p>
        </p:txBody>
      </p:sp>
      <p:sp>
        <p:nvSpPr>
          <p:cNvPr id="9" name="Format card 2"/>
          <p:cNvSpPr/>
          <p:nvPr/>
        </p:nvSpPr>
        <p:spPr>
          <a:xfrm>
            <a:off x="6217920" y="1783080"/>
            <a:ext cx="5394960" cy="1600200"/>
          </a:xfrm>
          <a:prstGeom prst="roundRect">
            <a:avLst>
              <a:gd name="adj" fmla="val 6857"/>
            </a:avLst>
          </a:prstGeom>
          <a:solidFill>
            <a:schemeClr val="bg2"/>
          </a:solidFill>
          <a:ln/>
        </p:spPr>
        <p:txBody>
          <a:bodyPr/>
          <a:lstStyle/>
          <a:p>
            <a:endParaRPr lang="en-US"/>
          </a:p>
        </p:txBody>
      </p:sp>
      <p:sp>
        <p:nvSpPr>
          <p:cNvPr id="10" name="Format 2 circle"/>
          <p:cNvSpPr/>
          <p:nvPr/>
        </p:nvSpPr>
        <p:spPr>
          <a:xfrm>
            <a:off x="6537960" y="2148840"/>
            <a:ext cx="822960" cy="822960"/>
          </a:xfrm>
          <a:prstGeom prst="ellipse">
            <a:avLst/>
          </a:prstGeom>
          <a:solidFill>
            <a:schemeClr val="accent1"/>
          </a:solidFill>
          <a:ln/>
        </p:spPr>
        <p:txBody>
          <a:bodyPr/>
          <a:lstStyle/>
          <a:p>
            <a:endParaRPr lang="en-US"/>
          </a:p>
        </p:txBody>
      </p:sp>
      <p:pic>
        <p:nvPicPr>
          <p:cNvPr id="11" name="Format 2 icon" descr="preencoded.png"/>
          <p:cNvPicPr>
            <a:picLocks noChangeAspect="1"/>
          </p:cNvPicPr>
          <p:nvPr/>
        </p:nvPicPr>
        <p:blipFill>
          <a:blip r:embed="rId4"/>
          <a:stretch>
            <a:fillRect/>
          </a:stretch>
        </p:blipFill>
        <p:spPr>
          <a:xfrm>
            <a:off x="6743700" y="2354580"/>
            <a:ext cx="411480" cy="411480"/>
          </a:xfrm>
          <a:prstGeom prst="rect">
            <a:avLst/>
          </a:prstGeom>
        </p:spPr>
      </p:pic>
      <p:sp>
        <p:nvSpPr>
          <p:cNvPr id="12" name="Text 8"/>
          <p:cNvSpPr txBox="1"/>
          <p:nvPr/>
        </p:nvSpPr>
        <p:spPr>
          <a:xfrm>
            <a:off x="7635240" y="2057400"/>
            <a:ext cx="3749040" cy="411480"/>
          </a:xfrm>
          <a:prstGeom prst="rect">
            <a:avLst/>
          </a:prstGeom>
          <a:noFill/>
          <a:ln/>
        </p:spPr>
        <p:txBody>
          <a:bodyPr wrap="square" lIns="0" tIns="0" rIns="0" bIns="0" rtlCol="0" anchor="t"/>
          <a:lstStyle/>
          <a:p>
            <a:pPr marL="0" indent="0">
              <a:buNone/>
            </a:pPr>
            <a:r>
              <a:rPr lang="en-US" sz="1900" b="1">
                <a:solidFill>
                  <a:schemeClr val="tx2"/>
                </a:solidFill>
                <a:latin typeface="Syne" pitchFamily="34" charset="0"/>
                <a:ea typeface="Syne" pitchFamily="34" charset="-122"/>
                <a:cs typeface="Syne" pitchFamily="34" charset="-120"/>
              </a:rPr>
              <a:t>Live dashboard</a:t>
            </a:r>
            <a:endParaRPr lang="en-US" sz="1900"/>
          </a:p>
        </p:txBody>
      </p:sp>
      <p:sp>
        <p:nvSpPr>
          <p:cNvPr id="13" name="Text 9"/>
          <p:cNvSpPr txBox="1"/>
          <p:nvPr/>
        </p:nvSpPr>
        <p:spPr>
          <a:xfrm>
            <a:off x="7635240" y="2496312"/>
            <a:ext cx="3749040" cy="777240"/>
          </a:xfrm>
          <a:prstGeom prst="rect">
            <a:avLst/>
          </a:prstGeom>
          <a:noFill/>
          <a:ln/>
        </p:spPr>
        <p:txBody>
          <a:bodyPr wrap="square" lIns="0" tIns="0" rIns="0" bIns="0" rtlCol="0" anchor="t"/>
          <a:lstStyle/>
          <a:p>
            <a:pPr marL="0" indent="0">
              <a:buNone/>
            </a:pPr>
            <a:r>
              <a:rPr lang="en-US" sz="1400">
                <a:solidFill>
                  <a:schemeClr val="tx1"/>
                </a:solidFill>
              </a:rPr>
              <a:t>Three to five KPIs that leadership can check anytime.</a:t>
            </a:r>
            <a:endParaRPr lang="en-US" sz="1400"/>
          </a:p>
        </p:txBody>
      </p:sp>
      <p:sp>
        <p:nvSpPr>
          <p:cNvPr id="14" name="Format card 3"/>
          <p:cNvSpPr/>
          <p:nvPr/>
        </p:nvSpPr>
        <p:spPr>
          <a:xfrm>
            <a:off x="548640" y="3566160"/>
            <a:ext cx="5394960" cy="1600200"/>
          </a:xfrm>
          <a:prstGeom prst="roundRect">
            <a:avLst>
              <a:gd name="adj" fmla="val 6857"/>
            </a:avLst>
          </a:prstGeom>
          <a:solidFill>
            <a:schemeClr val="bg2"/>
          </a:solidFill>
          <a:ln/>
        </p:spPr>
        <p:txBody>
          <a:bodyPr/>
          <a:lstStyle/>
          <a:p>
            <a:endParaRPr lang="en-US"/>
          </a:p>
        </p:txBody>
      </p:sp>
      <p:sp>
        <p:nvSpPr>
          <p:cNvPr id="15" name="Format 3 circle"/>
          <p:cNvSpPr/>
          <p:nvPr/>
        </p:nvSpPr>
        <p:spPr>
          <a:xfrm>
            <a:off x="868680" y="3931920"/>
            <a:ext cx="822960" cy="822960"/>
          </a:xfrm>
          <a:prstGeom prst="ellipse">
            <a:avLst/>
          </a:prstGeom>
          <a:solidFill>
            <a:schemeClr val="accent1"/>
          </a:solidFill>
          <a:ln/>
        </p:spPr>
        <p:txBody>
          <a:bodyPr/>
          <a:lstStyle/>
          <a:p>
            <a:endParaRPr lang="en-US"/>
          </a:p>
        </p:txBody>
      </p:sp>
      <p:pic>
        <p:nvPicPr>
          <p:cNvPr id="16" name="Format 3 icon" descr="preencoded.png"/>
          <p:cNvPicPr>
            <a:picLocks noChangeAspect="1"/>
          </p:cNvPicPr>
          <p:nvPr/>
        </p:nvPicPr>
        <p:blipFill>
          <a:blip r:embed="rId5"/>
          <a:stretch>
            <a:fillRect/>
          </a:stretch>
        </p:blipFill>
        <p:spPr>
          <a:xfrm>
            <a:off x="1074420" y="4137660"/>
            <a:ext cx="411480" cy="411480"/>
          </a:xfrm>
          <a:prstGeom prst="rect">
            <a:avLst/>
          </a:prstGeom>
        </p:spPr>
      </p:pic>
      <p:sp>
        <p:nvSpPr>
          <p:cNvPr id="17" name="Text 12"/>
          <p:cNvSpPr txBox="1"/>
          <p:nvPr/>
        </p:nvSpPr>
        <p:spPr>
          <a:xfrm>
            <a:off x="1965960" y="3840480"/>
            <a:ext cx="3749040" cy="411480"/>
          </a:xfrm>
          <a:prstGeom prst="rect">
            <a:avLst/>
          </a:prstGeom>
          <a:noFill/>
          <a:ln/>
        </p:spPr>
        <p:txBody>
          <a:bodyPr wrap="square" lIns="0" tIns="0" rIns="0" bIns="0" rtlCol="0" anchor="t"/>
          <a:lstStyle/>
          <a:p>
            <a:pPr marL="0" indent="0">
              <a:buNone/>
            </a:pPr>
            <a:r>
              <a:rPr lang="en-US" sz="1900" b="1">
                <a:solidFill>
                  <a:schemeClr val="tx2"/>
                </a:solidFill>
                <a:latin typeface="Syne" pitchFamily="34" charset="0"/>
                <a:ea typeface="Syne" pitchFamily="34" charset="-122"/>
                <a:cs typeface="Syne" pitchFamily="34" charset="-120"/>
              </a:rPr>
              <a:t>Success story</a:t>
            </a:r>
            <a:endParaRPr lang="en-US" sz="1900"/>
          </a:p>
        </p:txBody>
      </p:sp>
      <p:sp>
        <p:nvSpPr>
          <p:cNvPr id="18" name="Text 13"/>
          <p:cNvSpPr txBox="1"/>
          <p:nvPr/>
        </p:nvSpPr>
        <p:spPr>
          <a:xfrm>
            <a:off x="1965960" y="4279392"/>
            <a:ext cx="3749040" cy="777240"/>
          </a:xfrm>
          <a:prstGeom prst="rect">
            <a:avLst/>
          </a:prstGeom>
          <a:noFill/>
          <a:ln/>
        </p:spPr>
        <p:txBody>
          <a:bodyPr wrap="square" lIns="0" tIns="0" rIns="0" bIns="0" rtlCol="0" anchor="t"/>
          <a:lstStyle/>
          <a:p>
            <a:pPr marL="0" indent="0">
              <a:buNone/>
            </a:pPr>
            <a:r>
              <a:rPr lang="en-US" sz="1400">
                <a:solidFill>
                  <a:schemeClr val="tx1"/>
                </a:solidFill>
              </a:rPr>
              <a:t>One department's win each quarter, told in their words.</a:t>
            </a:r>
            <a:endParaRPr lang="en-US" sz="1400"/>
          </a:p>
        </p:txBody>
      </p:sp>
      <p:sp>
        <p:nvSpPr>
          <p:cNvPr id="19" name="Format card 4"/>
          <p:cNvSpPr/>
          <p:nvPr/>
        </p:nvSpPr>
        <p:spPr>
          <a:xfrm>
            <a:off x="6217920" y="3566160"/>
            <a:ext cx="5394960" cy="1600200"/>
          </a:xfrm>
          <a:prstGeom prst="roundRect">
            <a:avLst>
              <a:gd name="adj" fmla="val 6857"/>
            </a:avLst>
          </a:prstGeom>
          <a:solidFill>
            <a:schemeClr val="bg2"/>
          </a:solidFill>
          <a:ln/>
        </p:spPr>
        <p:txBody>
          <a:bodyPr/>
          <a:lstStyle/>
          <a:p>
            <a:endParaRPr lang="en-US"/>
          </a:p>
        </p:txBody>
      </p:sp>
      <p:sp>
        <p:nvSpPr>
          <p:cNvPr id="20" name="Format 4 circle"/>
          <p:cNvSpPr/>
          <p:nvPr/>
        </p:nvSpPr>
        <p:spPr>
          <a:xfrm>
            <a:off x="6537960" y="3931920"/>
            <a:ext cx="822960" cy="822960"/>
          </a:xfrm>
          <a:prstGeom prst="ellipse">
            <a:avLst/>
          </a:prstGeom>
          <a:solidFill>
            <a:schemeClr val="accent3"/>
          </a:solidFill>
          <a:ln/>
        </p:spPr>
        <p:txBody>
          <a:bodyPr/>
          <a:lstStyle/>
          <a:p>
            <a:endParaRPr lang="en-US"/>
          </a:p>
        </p:txBody>
      </p:sp>
      <p:pic>
        <p:nvPicPr>
          <p:cNvPr id="21" name="Format 4 icon" descr="preencoded.png"/>
          <p:cNvPicPr>
            <a:picLocks noChangeAspect="1"/>
          </p:cNvPicPr>
          <p:nvPr/>
        </p:nvPicPr>
        <p:blipFill>
          <a:blip r:embed="rId6"/>
          <a:stretch>
            <a:fillRect/>
          </a:stretch>
        </p:blipFill>
        <p:spPr>
          <a:xfrm>
            <a:off x="6743700" y="4137660"/>
            <a:ext cx="411480" cy="411480"/>
          </a:xfrm>
          <a:prstGeom prst="rect">
            <a:avLst/>
          </a:prstGeom>
        </p:spPr>
      </p:pic>
      <p:sp>
        <p:nvSpPr>
          <p:cNvPr id="22" name="Text 16"/>
          <p:cNvSpPr txBox="1"/>
          <p:nvPr/>
        </p:nvSpPr>
        <p:spPr>
          <a:xfrm>
            <a:off x="7635240" y="3840480"/>
            <a:ext cx="3749040" cy="411480"/>
          </a:xfrm>
          <a:prstGeom prst="rect">
            <a:avLst/>
          </a:prstGeom>
          <a:noFill/>
          <a:ln/>
        </p:spPr>
        <p:txBody>
          <a:bodyPr wrap="square" lIns="0" tIns="0" rIns="0" bIns="0" rtlCol="0" anchor="t"/>
          <a:lstStyle/>
          <a:p>
            <a:pPr marL="0" indent="0">
              <a:buNone/>
            </a:pPr>
            <a:r>
              <a:rPr lang="en-US" sz="1900" b="1">
                <a:solidFill>
                  <a:schemeClr val="tx2"/>
                </a:solidFill>
                <a:latin typeface="Syne" pitchFamily="34" charset="0"/>
                <a:ea typeface="Syne" pitchFamily="34" charset="-122"/>
                <a:cs typeface="Syne" pitchFamily="34" charset="-120"/>
              </a:rPr>
              <a:t>Award submissions</a:t>
            </a:r>
            <a:endParaRPr lang="en-US" sz="1900"/>
          </a:p>
        </p:txBody>
      </p:sp>
      <p:sp>
        <p:nvSpPr>
          <p:cNvPr id="23" name="Text 17"/>
          <p:cNvSpPr txBox="1"/>
          <p:nvPr/>
        </p:nvSpPr>
        <p:spPr>
          <a:xfrm>
            <a:off x="7635240" y="4279392"/>
            <a:ext cx="3749040" cy="777240"/>
          </a:xfrm>
          <a:prstGeom prst="rect">
            <a:avLst/>
          </a:prstGeom>
          <a:noFill/>
          <a:ln/>
        </p:spPr>
        <p:txBody>
          <a:bodyPr wrap="square" lIns="0" tIns="0" rIns="0" bIns="0" rtlCol="0" anchor="t"/>
          <a:lstStyle/>
          <a:p>
            <a:pPr marL="0" indent="0">
              <a:buNone/>
            </a:pPr>
            <a:r>
              <a:rPr lang="en-US" sz="1400">
                <a:solidFill>
                  <a:schemeClr val="tx1"/>
                </a:solidFill>
              </a:rPr>
              <a:t>NAFA 100 Best Fleets and peer recognition build credibility.</a:t>
            </a:r>
            <a:endParaRPr lang="en-US" sz="1400"/>
          </a:p>
        </p:txBody>
      </p:sp>
      <p:sp>
        <p:nvSpPr>
          <p:cNvPr id="25" name="Slide Number Placeholder 0"/>
          <p:cNvSpPr>
            <a:spLocks noGrp="1"/>
          </p:cNvSpPr>
          <p:nvPr>
            <p:ph type="sldNum" sz="quarter" idx="4294967295"/>
          </p:nvPr>
        </p:nvSpPr>
        <p:spPr>
          <a:xfrm>
            <a:off x="11094415" y="6446520"/>
            <a:ext cx="548640" cy="274320"/>
          </a:xfrm>
          <a:prstGeom prst="rect">
            <a:avLst/>
          </a:prstGeom>
          <a:extLst>
            <a:ext uri="{C572A759-6A51-4108-AA02-DFA0A04FC94B}">
              <ma14:wrappingTextBoxFlag xmlns:ma14="http://schemas.microsoft.com/office/mac/drawingml/2011/main" xmlns="" val="0"/>
            </a:ext>
          </a:extLst>
        </p:spPr>
        <p:txBody>
          <a:bodyPr/>
          <a:lstStyle>
            <a:lvl1pPr>
              <a:defRPr sz="1000">
                <a:solidFill>
                  <a:srgbClr val="DCE7F3"/>
                </a:solidFill>
                <a:latin typeface="Roboto"/>
                <a:ea typeface="Roboto"/>
                <a:cs typeface="Roboto"/>
              </a:defRPr>
            </a:lvl1pPr>
          </a:lstStyle>
          <a:p>
            <a:pPr algn="r"/>
            <a:fld id="{F7021451-1387-4CA6-816F-3879F97B5CBC}" type="slidenum">
              <a:rPr lang="en-US" b="0"/>
              <a:t>25</a:t>
            </a:fld>
            <a:endParaRPr lang="en-US"/>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name="Slide 20">
    <p:spTree>
      <p:nvGrpSpPr>
        <p:cNvPr id="1" name=""/>
        <p:cNvGrpSpPr/>
        <p:nvPr/>
      </p:nvGrpSpPr>
      <p:grpSpPr>
        <a:xfrm>
          <a:off x="0" y="0"/>
          <a:ext cx="0" cy="0"/>
          <a:chOff x="0" y="0"/>
          <a:chExt cx="0" cy="0"/>
        </a:xfrm>
      </p:grpSpPr>
      <p:sp>
        <p:nvSpPr>
          <p:cNvPr id="2" name="Text 1"/>
          <p:cNvSpPr>
            <a:spLocks noGrp="1"/>
          </p:cNvSpPr>
          <p:nvPr>
            <p:ph type="body" idx="103" hasCustomPrompt="1"/>
          </p:nvPr>
        </p:nvSpPr>
        <p:spPr>
          <a:xfrm>
            <a:off x="548640" y="365760"/>
            <a:ext cx="8229600" cy="320040"/>
          </a:xfrm>
          <a:prstGeom prst="rect">
            <a:avLst/>
          </a:prstGeom>
          <a:noFill/>
          <a:ln/>
        </p:spPr>
        <p:txBody>
          <a:bodyPr wrap="square" lIns="0" tIns="0" rIns="0" bIns="0" rtlCol="0" anchor="ctr"/>
          <a:lstStyle/>
          <a:p>
            <a:pPr marL="0" indent="0">
              <a:buNone/>
            </a:pPr>
            <a:r>
              <a:rPr lang="en-US" sz="1300" b="1" kern="0" spc="400">
                <a:solidFill>
                  <a:schemeClr val="accent3"/>
                </a:solidFill>
                <a:latin typeface="Roboto" pitchFamily="34" charset="0"/>
                <a:ea typeface="Roboto" pitchFamily="34" charset="-122"/>
                <a:cs typeface="Roboto" pitchFamily="34" charset="-120"/>
              </a:rPr>
              <a:t>AI AS YOUR COMMS TEAM</a:t>
            </a:r>
            <a:endParaRPr lang="en-US" sz="1300"/>
          </a:p>
        </p:txBody>
      </p:sp>
      <p:sp>
        <p:nvSpPr>
          <p:cNvPr id="3" name="Text 1"/>
          <p:cNvSpPr>
            <a:spLocks noGrp="1"/>
          </p:cNvSpPr>
          <p:nvPr>
            <p:ph type="title" idx="104" hasCustomPrompt="1"/>
          </p:nvPr>
        </p:nvSpPr>
        <p:spPr>
          <a:xfrm>
            <a:off x="548640" y="713232"/>
            <a:ext cx="9601200" cy="777240"/>
          </a:xfrm>
          <a:prstGeom prst="rect">
            <a:avLst/>
          </a:prstGeom>
          <a:noFill/>
          <a:ln/>
        </p:spPr>
        <p:txBody>
          <a:bodyPr wrap="square" lIns="0" tIns="0" rIns="0" bIns="0" rtlCol="0" anchor="t"/>
          <a:lstStyle/>
          <a:p>
            <a:pPr marL="0" indent="0" algn="l">
              <a:buNone/>
            </a:pPr>
            <a:r>
              <a:rPr lang="en-US" sz="3600" b="1">
                <a:solidFill>
                  <a:schemeClr val="tx2"/>
                </a:solidFill>
                <a:latin typeface="Syne" pitchFamily="34" charset="0"/>
                <a:ea typeface="Syne" pitchFamily="34" charset="-122"/>
                <a:cs typeface="Syne" pitchFamily="34" charset="-120"/>
              </a:rPr>
              <a:t>Let AI Do the Heavy Lifting</a:t>
            </a:r>
            <a:endParaRPr lang="en-US" sz="3600"/>
          </a:p>
        </p:txBody>
      </p:sp>
      <p:sp>
        <p:nvSpPr>
          <p:cNvPr id="4" name="Comms card 1"/>
          <p:cNvSpPr/>
          <p:nvPr/>
        </p:nvSpPr>
        <p:spPr>
          <a:xfrm>
            <a:off x="548640" y="1783080"/>
            <a:ext cx="3520440" cy="1645920"/>
          </a:xfrm>
          <a:prstGeom prst="roundRect">
            <a:avLst>
              <a:gd name="adj" fmla="val 6667"/>
            </a:avLst>
          </a:prstGeom>
          <a:solidFill>
            <a:schemeClr val="bg2"/>
          </a:solidFill>
          <a:ln/>
        </p:spPr>
        <p:txBody>
          <a:bodyPr/>
          <a:lstStyle/>
          <a:p>
            <a:endParaRPr lang="en-US"/>
          </a:p>
        </p:txBody>
      </p:sp>
      <p:sp>
        <p:nvSpPr>
          <p:cNvPr id="5" name="Comms 1 circle"/>
          <p:cNvSpPr/>
          <p:nvPr/>
        </p:nvSpPr>
        <p:spPr>
          <a:xfrm>
            <a:off x="822960" y="2057400"/>
            <a:ext cx="640080" cy="640080"/>
          </a:xfrm>
          <a:prstGeom prst="ellipse">
            <a:avLst/>
          </a:prstGeom>
          <a:solidFill>
            <a:schemeClr val="accent3"/>
          </a:solidFill>
          <a:ln/>
        </p:spPr>
        <p:txBody>
          <a:bodyPr/>
          <a:lstStyle/>
          <a:p>
            <a:endParaRPr lang="en-US"/>
          </a:p>
        </p:txBody>
      </p:sp>
      <p:pic>
        <p:nvPicPr>
          <p:cNvPr id="6" name="Comms 1 icon" descr="preencoded.png"/>
          <p:cNvPicPr>
            <a:picLocks noChangeAspect="1"/>
          </p:cNvPicPr>
          <p:nvPr/>
        </p:nvPicPr>
        <p:blipFill>
          <a:blip r:embed="rId3"/>
          <a:stretch>
            <a:fillRect/>
          </a:stretch>
        </p:blipFill>
        <p:spPr>
          <a:xfrm>
            <a:off x="982980" y="2217420"/>
            <a:ext cx="320040" cy="320040"/>
          </a:xfrm>
          <a:prstGeom prst="rect">
            <a:avLst/>
          </a:prstGeom>
        </p:spPr>
      </p:pic>
      <p:sp>
        <p:nvSpPr>
          <p:cNvPr id="7" name="Text 4"/>
          <p:cNvSpPr txBox="1"/>
          <p:nvPr/>
        </p:nvSpPr>
        <p:spPr>
          <a:xfrm>
            <a:off x="1645920" y="2057400"/>
            <a:ext cx="2240280" cy="640080"/>
          </a:xfrm>
          <a:prstGeom prst="rect">
            <a:avLst/>
          </a:prstGeom>
          <a:noFill/>
          <a:ln/>
        </p:spPr>
        <p:txBody>
          <a:bodyPr wrap="square" lIns="0" tIns="0" rIns="0" bIns="0" rtlCol="0" anchor="ctr"/>
          <a:lstStyle/>
          <a:p>
            <a:pPr marL="0" indent="0">
              <a:buNone/>
            </a:pPr>
            <a:r>
              <a:rPr lang="en-US" sz="1600" b="1">
                <a:solidFill>
                  <a:schemeClr val="tx2"/>
                </a:solidFill>
                <a:latin typeface="Syne" pitchFamily="34" charset="0"/>
                <a:ea typeface="Syne" pitchFamily="34" charset="-122"/>
                <a:cs typeface="Syne" pitchFamily="34" charset="-120"/>
              </a:rPr>
              <a:t>Executive summaries</a:t>
            </a:r>
            <a:endParaRPr lang="en-US" sz="1600"/>
          </a:p>
        </p:txBody>
      </p:sp>
      <p:sp>
        <p:nvSpPr>
          <p:cNvPr id="8" name="Text 5"/>
          <p:cNvSpPr txBox="1"/>
          <p:nvPr/>
        </p:nvSpPr>
        <p:spPr>
          <a:xfrm>
            <a:off x="822960" y="2788920"/>
            <a:ext cx="3017520" cy="548640"/>
          </a:xfrm>
          <a:prstGeom prst="rect">
            <a:avLst/>
          </a:prstGeom>
          <a:noFill/>
          <a:ln/>
        </p:spPr>
        <p:txBody>
          <a:bodyPr wrap="square" lIns="0" tIns="0" rIns="0" bIns="0" rtlCol="0" anchor="t"/>
          <a:lstStyle/>
          <a:p>
            <a:pPr marL="0" indent="0">
              <a:buNone/>
            </a:pPr>
            <a:r>
              <a:rPr lang="en-US" sz="1300">
                <a:solidFill>
                  <a:schemeClr val="tx1"/>
                </a:solidFill>
              </a:rPr>
              <a:t>Turn a 40-row table into three sentences.</a:t>
            </a:r>
            <a:endParaRPr lang="en-US" sz="1300"/>
          </a:p>
        </p:txBody>
      </p:sp>
      <p:sp>
        <p:nvSpPr>
          <p:cNvPr id="9" name="Comms card 2"/>
          <p:cNvSpPr/>
          <p:nvPr/>
        </p:nvSpPr>
        <p:spPr>
          <a:xfrm>
            <a:off x="4297680" y="1783080"/>
            <a:ext cx="3520440" cy="1645920"/>
          </a:xfrm>
          <a:prstGeom prst="roundRect">
            <a:avLst>
              <a:gd name="adj" fmla="val 6667"/>
            </a:avLst>
          </a:prstGeom>
          <a:solidFill>
            <a:schemeClr val="bg2"/>
          </a:solidFill>
          <a:ln/>
        </p:spPr>
        <p:txBody>
          <a:bodyPr/>
          <a:lstStyle/>
          <a:p>
            <a:endParaRPr lang="en-US"/>
          </a:p>
        </p:txBody>
      </p:sp>
      <p:sp>
        <p:nvSpPr>
          <p:cNvPr id="10" name="Comms 2 circle"/>
          <p:cNvSpPr/>
          <p:nvPr/>
        </p:nvSpPr>
        <p:spPr>
          <a:xfrm>
            <a:off x="4572000" y="2057400"/>
            <a:ext cx="640080" cy="640080"/>
          </a:xfrm>
          <a:prstGeom prst="ellipse">
            <a:avLst/>
          </a:prstGeom>
          <a:solidFill>
            <a:schemeClr val="accent1"/>
          </a:solidFill>
          <a:ln/>
        </p:spPr>
        <p:txBody>
          <a:bodyPr/>
          <a:lstStyle/>
          <a:p>
            <a:endParaRPr lang="en-US"/>
          </a:p>
        </p:txBody>
      </p:sp>
      <p:pic>
        <p:nvPicPr>
          <p:cNvPr id="11" name="Comms 2 icon" descr="preencoded.png"/>
          <p:cNvPicPr>
            <a:picLocks noChangeAspect="1"/>
          </p:cNvPicPr>
          <p:nvPr/>
        </p:nvPicPr>
        <p:blipFill>
          <a:blip r:embed="rId4"/>
          <a:stretch>
            <a:fillRect/>
          </a:stretch>
        </p:blipFill>
        <p:spPr>
          <a:xfrm>
            <a:off x="4732020" y="2217420"/>
            <a:ext cx="320040" cy="320040"/>
          </a:xfrm>
          <a:prstGeom prst="rect">
            <a:avLst/>
          </a:prstGeom>
        </p:spPr>
      </p:pic>
      <p:sp>
        <p:nvSpPr>
          <p:cNvPr id="12" name="Text 8"/>
          <p:cNvSpPr txBox="1"/>
          <p:nvPr/>
        </p:nvSpPr>
        <p:spPr>
          <a:xfrm>
            <a:off x="5394960" y="2057400"/>
            <a:ext cx="2240280" cy="640080"/>
          </a:xfrm>
          <a:prstGeom prst="rect">
            <a:avLst/>
          </a:prstGeom>
          <a:noFill/>
          <a:ln/>
        </p:spPr>
        <p:txBody>
          <a:bodyPr wrap="square" lIns="0" tIns="0" rIns="0" bIns="0" rtlCol="0" anchor="ctr"/>
          <a:lstStyle/>
          <a:p>
            <a:pPr marL="0" indent="0">
              <a:buNone/>
            </a:pPr>
            <a:r>
              <a:rPr lang="en-US" sz="1600" b="1">
                <a:solidFill>
                  <a:schemeClr val="tx2"/>
                </a:solidFill>
                <a:latin typeface="Syne" pitchFamily="34" charset="0"/>
                <a:ea typeface="Syne" pitchFamily="34" charset="-122"/>
                <a:cs typeface="Syne" pitchFamily="34" charset="-120"/>
              </a:rPr>
              <a:t>Budget justifications</a:t>
            </a:r>
            <a:endParaRPr lang="en-US" sz="1600"/>
          </a:p>
        </p:txBody>
      </p:sp>
      <p:sp>
        <p:nvSpPr>
          <p:cNvPr id="13" name="Text 9"/>
          <p:cNvSpPr txBox="1"/>
          <p:nvPr/>
        </p:nvSpPr>
        <p:spPr>
          <a:xfrm>
            <a:off x="4572000" y="2788920"/>
            <a:ext cx="3017520" cy="548640"/>
          </a:xfrm>
          <a:prstGeom prst="rect">
            <a:avLst/>
          </a:prstGeom>
          <a:noFill/>
          <a:ln/>
        </p:spPr>
        <p:txBody>
          <a:bodyPr wrap="square" lIns="0" tIns="0" rIns="0" bIns="0" rtlCol="0" anchor="t"/>
          <a:lstStyle/>
          <a:p>
            <a:pPr marL="0" indent="0">
              <a:buNone/>
            </a:pPr>
            <a:r>
              <a:rPr lang="en-US" sz="1300">
                <a:solidFill>
                  <a:schemeClr val="tx1"/>
                </a:solidFill>
              </a:rPr>
              <a:t>Draft the narrative behind every request.</a:t>
            </a:r>
            <a:endParaRPr lang="en-US" sz="1300"/>
          </a:p>
        </p:txBody>
      </p:sp>
      <p:sp>
        <p:nvSpPr>
          <p:cNvPr id="14" name="Comms card 3"/>
          <p:cNvSpPr/>
          <p:nvPr/>
        </p:nvSpPr>
        <p:spPr>
          <a:xfrm>
            <a:off x="8046720" y="1783080"/>
            <a:ext cx="3520440" cy="1645920"/>
          </a:xfrm>
          <a:prstGeom prst="roundRect">
            <a:avLst>
              <a:gd name="adj" fmla="val 6667"/>
            </a:avLst>
          </a:prstGeom>
          <a:solidFill>
            <a:schemeClr val="bg2"/>
          </a:solidFill>
          <a:ln/>
        </p:spPr>
        <p:txBody>
          <a:bodyPr/>
          <a:lstStyle/>
          <a:p>
            <a:endParaRPr lang="en-US"/>
          </a:p>
        </p:txBody>
      </p:sp>
      <p:sp>
        <p:nvSpPr>
          <p:cNvPr id="15" name="Comms 3 circle"/>
          <p:cNvSpPr/>
          <p:nvPr/>
        </p:nvSpPr>
        <p:spPr>
          <a:xfrm>
            <a:off x="8321040" y="2057400"/>
            <a:ext cx="640080" cy="640080"/>
          </a:xfrm>
          <a:prstGeom prst="ellipse">
            <a:avLst/>
          </a:prstGeom>
          <a:solidFill>
            <a:schemeClr val="accent1"/>
          </a:solidFill>
          <a:ln/>
        </p:spPr>
        <p:txBody>
          <a:bodyPr/>
          <a:lstStyle/>
          <a:p>
            <a:endParaRPr lang="en-US"/>
          </a:p>
        </p:txBody>
      </p:sp>
      <p:pic>
        <p:nvPicPr>
          <p:cNvPr id="16" name="Comms 3 icon" descr="preencoded.png"/>
          <p:cNvPicPr>
            <a:picLocks noChangeAspect="1"/>
          </p:cNvPicPr>
          <p:nvPr/>
        </p:nvPicPr>
        <p:blipFill>
          <a:blip r:embed="rId5"/>
          <a:stretch>
            <a:fillRect/>
          </a:stretch>
        </p:blipFill>
        <p:spPr>
          <a:xfrm>
            <a:off x="8481060" y="2217420"/>
            <a:ext cx="320040" cy="320040"/>
          </a:xfrm>
          <a:prstGeom prst="rect">
            <a:avLst/>
          </a:prstGeom>
        </p:spPr>
      </p:pic>
      <p:sp>
        <p:nvSpPr>
          <p:cNvPr id="17" name="Text 12"/>
          <p:cNvSpPr txBox="1"/>
          <p:nvPr/>
        </p:nvSpPr>
        <p:spPr>
          <a:xfrm>
            <a:off x="9144000" y="2057400"/>
            <a:ext cx="2240280" cy="640080"/>
          </a:xfrm>
          <a:prstGeom prst="rect">
            <a:avLst/>
          </a:prstGeom>
          <a:noFill/>
          <a:ln/>
        </p:spPr>
        <p:txBody>
          <a:bodyPr wrap="square" lIns="0" tIns="0" rIns="0" bIns="0" rtlCol="0" anchor="ctr"/>
          <a:lstStyle/>
          <a:p>
            <a:pPr marL="0" indent="0">
              <a:buNone/>
            </a:pPr>
            <a:r>
              <a:rPr lang="en-US" sz="1600" b="1">
                <a:solidFill>
                  <a:schemeClr val="tx2"/>
                </a:solidFill>
                <a:latin typeface="Syne" pitchFamily="34" charset="0"/>
                <a:ea typeface="Syne" pitchFamily="34" charset="-122"/>
                <a:cs typeface="Syne" pitchFamily="34" charset="-120"/>
              </a:rPr>
              <a:t>Talking points</a:t>
            </a:r>
            <a:endParaRPr lang="en-US" sz="1600"/>
          </a:p>
        </p:txBody>
      </p:sp>
      <p:sp>
        <p:nvSpPr>
          <p:cNvPr id="18" name="Text 13"/>
          <p:cNvSpPr txBox="1"/>
          <p:nvPr/>
        </p:nvSpPr>
        <p:spPr>
          <a:xfrm>
            <a:off x="8321040" y="2788920"/>
            <a:ext cx="3017520" cy="548640"/>
          </a:xfrm>
          <a:prstGeom prst="rect">
            <a:avLst/>
          </a:prstGeom>
          <a:noFill/>
          <a:ln/>
        </p:spPr>
        <p:txBody>
          <a:bodyPr wrap="square" lIns="0" tIns="0" rIns="0" bIns="0" rtlCol="0" anchor="t"/>
          <a:lstStyle/>
          <a:p>
            <a:pPr marL="0" indent="0">
              <a:buNone/>
            </a:pPr>
            <a:r>
              <a:rPr lang="en-US" sz="1300">
                <a:solidFill>
                  <a:schemeClr val="tx1"/>
                </a:solidFill>
              </a:rPr>
              <a:t>Prep for a council, board, or cabinet meeting.</a:t>
            </a:r>
            <a:endParaRPr lang="en-US" sz="1300"/>
          </a:p>
        </p:txBody>
      </p:sp>
      <p:sp>
        <p:nvSpPr>
          <p:cNvPr id="19" name="Comms card 4"/>
          <p:cNvSpPr/>
          <p:nvPr/>
        </p:nvSpPr>
        <p:spPr>
          <a:xfrm>
            <a:off x="548640" y="3611880"/>
            <a:ext cx="3520440" cy="1645920"/>
          </a:xfrm>
          <a:prstGeom prst="roundRect">
            <a:avLst>
              <a:gd name="adj" fmla="val 6667"/>
            </a:avLst>
          </a:prstGeom>
          <a:solidFill>
            <a:schemeClr val="bg2"/>
          </a:solidFill>
          <a:ln/>
        </p:spPr>
        <p:txBody>
          <a:bodyPr/>
          <a:lstStyle/>
          <a:p>
            <a:endParaRPr lang="en-US"/>
          </a:p>
        </p:txBody>
      </p:sp>
      <p:sp>
        <p:nvSpPr>
          <p:cNvPr id="20" name="Comms 4 circle"/>
          <p:cNvSpPr/>
          <p:nvPr/>
        </p:nvSpPr>
        <p:spPr>
          <a:xfrm>
            <a:off x="822960" y="3886200"/>
            <a:ext cx="640080" cy="640080"/>
          </a:xfrm>
          <a:prstGeom prst="ellipse">
            <a:avLst/>
          </a:prstGeom>
          <a:solidFill>
            <a:schemeClr val="accent1"/>
          </a:solidFill>
          <a:ln/>
        </p:spPr>
        <p:txBody>
          <a:bodyPr/>
          <a:lstStyle/>
          <a:p>
            <a:endParaRPr lang="en-US"/>
          </a:p>
        </p:txBody>
      </p:sp>
      <p:pic>
        <p:nvPicPr>
          <p:cNvPr id="21" name="Comms 4 icon" descr="preencoded.png"/>
          <p:cNvPicPr>
            <a:picLocks noChangeAspect="1"/>
          </p:cNvPicPr>
          <p:nvPr/>
        </p:nvPicPr>
        <p:blipFill>
          <a:blip r:embed="rId6"/>
          <a:stretch>
            <a:fillRect/>
          </a:stretch>
        </p:blipFill>
        <p:spPr>
          <a:xfrm>
            <a:off x="982980" y="4046220"/>
            <a:ext cx="320040" cy="320040"/>
          </a:xfrm>
          <a:prstGeom prst="rect">
            <a:avLst/>
          </a:prstGeom>
        </p:spPr>
      </p:pic>
      <p:sp>
        <p:nvSpPr>
          <p:cNvPr id="22" name="Text 16"/>
          <p:cNvSpPr txBox="1"/>
          <p:nvPr/>
        </p:nvSpPr>
        <p:spPr>
          <a:xfrm>
            <a:off x="1645920" y="3886200"/>
            <a:ext cx="2240280" cy="640080"/>
          </a:xfrm>
          <a:prstGeom prst="rect">
            <a:avLst/>
          </a:prstGeom>
          <a:noFill/>
          <a:ln/>
        </p:spPr>
        <p:txBody>
          <a:bodyPr wrap="square" lIns="0" tIns="0" rIns="0" bIns="0" rtlCol="0" anchor="ctr"/>
          <a:lstStyle/>
          <a:p>
            <a:pPr marL="0" indent="0">
              <a:buNone/>
            </a:pPr>
            <a:r>
              <a:rPr lang="en-US" sz="1600" b="1">
                <a:solidFill>
                  <a:schemeClr val="tx2"/>
                </a:solidFill>
                <a:latin typeface="Syne" pitchFamily="34" charset="0"/>
                <a:ea typeface="Syne" pitchFamily="34" charset="-122"/>
                <a:cs typeface="Syne" pitchFamily="34" charset="-120"/>
              </a:rPr>
              <a:t>Chart suggestions</a:t>
            </a:r>
            <a:endParaRPr lang="en-US" sz="1600"/>
          </a:p>
        </p:txBody>
      </p:sp>
      <p:sp>
        <p:nvSpPr>
          <p:cNvPr id="23" name="Text 17"/>
          <p:cNvSpPr txBox="1"/>
          <p:nvPr/>
        </p:nvSpPr>
        <p:spPr>
          <a:xfrm>
            <a:off x="822960" y="4617720"/>
            <a:ext cx="3017520" cy="548640"/>
          </a:xfrm>
          <a:prstGeom prst="rect">
            <a:avLst/>
          </a:prstGeom>
          <a:noFill/>
          <a:ln/>
        </p:spPr>
        <p:txBody>
          <a:bodyPr wrap="square" lIns="0" tIns="0" rIns="0" bIns="0" rtlCol="0" anchor="t"/>
          <a:lstStyle/>
          <a:p>
            <a:pPr marL="0" indent="0">
              <a:buNone/>
            </a:pPr>
            <a:r>
              <a:rPr lang="en-US" sz="1300">
                <a:solidFill>
                  <a:schemeClr val="tx1"/>
                </a:solidFill>
              </a:rPr>
              <a:t>Ask which visual tells this story best.</a:t>
            </a:r>
            <a:endParaRPr lang="en-US" sz="1300"/>
          </a:p>
        </p:txBody>
      </p:sp>
      <p:sp>
        <p:nvSpPr>
          <p:cNvPr id="24" name="Comms card 5"/>
          <p:cNvSpPr/>
          <p:nvPr/>
        </p:nvSpPr>
        <p:spPr>
          <a:xfrm>
            <a:off x="4297680" y="3611880"/>
            <a:ext cx="3520440" cy="1645920"/>
          </a:xfrm>
          <a:prstGeom prst="roundRect">
            <a:avLst>
              <a:gd name="adj" fmla="val 6667"/>
            </a:avLst>
          </a:prstGeom>
          <a:solidFill>
            <a:schemeClr val="bg2"/>
          </a:solidFill>
          <a:ln/>
        </p:spPr>
        <p:txBody>
          <a:bodyPr/>
          <a:lstStyle/>
          <a:p>
            <a:endParaRPr lang="en-US"/>
          </a:p>
        </p:txBody>
      </p:sp>
      <p:sp>
        <p:nvSpPr>
          <p:cNvPr id="25" name="Comms 5 circle"/>
          <p:cNvSpPr/>
          <p:nvPr/>
        </p:nvSpPr>
        <p:spPr>
          <a:xfrm>
            <a:off x="4572000" y="3886200"/>
            <a:ext cx="640080" cy="640080"/>
          </a:xfrm>
          <a:prstGeom prst="ellipse">
            <a:avLst/>
          </a:prstGeom>
          <a:solidFill>
            <a:schemeClr val="accent1"/>
          </a:solidFill>
          <a:ln/>
        </p:spPr>
        <p:txBody>
          <a:bodyPr/>
          <a:lstStyle/>
          <a:p>
            <a:endParaRPr lang="en-US"/>
          </a:p>
        </p:txBody>
      </p:sp>
      <p:pic>
        <p:nvPicPr>
          <p:cNvPr id="26" name="Comms 5 icon" descr="preencoded.png"/>
          <p:cNvPicPr>
            <a:picLocks noChangeAspect="1"/>
          </p:cNvPicPr>
          <p:nvPr/>
        </p:nvPicPr>
        <p:blipFill>
          <a:blip r:embed="rId7"/>
          <a:stretch>
            <a:fillRect/>
          </a:stretch>
        </p:blipFill>
        <p:spPr>
          <a:xfrm>
            <a:off x="4732020" y="4046220"/>
            <a:ext cx="320040" cy="320040"/>
          </a:xfrm>
          <a:prstGeom prst="rect">
            <a:avLst/>
          </a:prstGeom>
        </p:spPr>
      </p:pic>
      <p:sp>
        <p:nvSpPr>
          <p:cNvPr id="27" name="Text 20"/>
          <p:cNvSpPr txBox="1"/>
          <p:nvPr/>
        </p:nvSpPr>
        <p:spPr>
          <a:xfrm>
            <a:off x="5394960" y="3886200"/>
            <a:ext cx="2240280" cy="640080"/>
          </a:xfrm>
          <a:prstGeom prst="rect">
            <a:avLst/>
          </a:prstGeom>
          <a:noFill/>
          <a:ln/>
        </p:spPr>
        <p:txBody>
          <a:bodyPr wrap="square" lIns="0" tIns="0" rIns="0" bIns="0" rtlCol="0" anchor="ctr"/>
          <a:lstStyle/>
          <a:p>
            <a:pPr marL="0" indent="0">
              <a:buNone/>
            </a:pPr>
            <a:r>
              <a:rPr lang="en-US" sz="1600" b="1">
                <a:solidFill>
                  <a:schemeClr val="tx2"/>
                </a:solidFill>
                <a:latin typeface="Syne" pitchFamily="34" charset="0"/>
                <a:ea typeface="Syne" pitchFamily="34" charset="-122"/>
                <a:cs typeface="Syne" pitchFamily="34" charset="-120"/>
              </a:rPr>
              <a:t>Data into story</a:t>
            </a:r>
            <a:endParaRPr lang="en-US" sz="1600"/>
          </a:p>
        </p:txBody>
      </p:sp>
      <p:sp>
        <p:nvSpPr>
          <p:cNvPr id="28" name="Text 21"/>
          <p:cNvSpPr txBox="1"/>
          <p:nvPr/>
        </p:nvSpPr>
        <p:spPr>
          <a:xfrm>
            <a:off x="4572000" y="4617720"/>
            <a:ext cx="3017520" cy="548640"/>
          </a:xfrm>
          <a:prstGeom prst="rect">
            <a:avLst/>
          </a:prstGeom>
          <a:noFill/>
          <a:ln/>
        </p:spPr>
        <p:txBody>
          <a:bodyPr wrap="square" lIns="0" tIns="0" rIns="0" bIns="0" rtlCol="0" anchor="t"/>
          <a:lstStyle/>
          <a:p>
            <a:pPr marL="0" indent="0">
              <a:buNone/>
            </a:pPr>
            <a:r>
              <a:rPr lang="en-US" sz="1300">
                <a:solidFill>
                  <a:schemeClr val="tx1"/>
                </a:solidFill>
              </a:rPr>
              <a:t>"Write this as a story about the Housing team."</a:t>
            </a:r>
            <a:endParaRPr lang="en-US" sz="1300"/>
          </a:p>
        </p:txBody>
      </p:sp>
      <p:sp>
        <p:nvSpPr>
          <p:cNvPr id="29" name="Comms card 6"/>
          <p:cNvSpPr/>
          <p:nvPr/>
        </p:nvSpPr>
        <p:spPr>
          <a:xfrm>
            <a:off x="8046720" y="3611880"/>
            <a:ext cx="3520440" cy="1645920"/>
          </a:xfrm>
          <a:prstGeom prst="roundRect">
            <a:avLst>
              <a:gd name="adj" fmla="val 6667"/>
            </a:avLst>
          </a:prstGeom>
          <a:solidFill>
            <a:schemeClr val="bg2"/>
          </a:solidFill>
          <a:ln/>
        </p:spPr>
        <p:txBody>
          <a:bodyPr/>
          <a:lstStyle/>
          <a:p>
            <a:endParaRPr lang="en-US"/>
          </a:p>
        </p:txBody>
      </p:sp>
      <p:sp>
        <p:nvSpPr>
          <p:cNvPr id="30" name="Comms 6 circle"/>
          <p:cNvSpPr/>
          <p:nvPr/>
        </p:nvSpPr>
        <p:spPr>
          <a:xfrm>
            <a:off x="8321040" y="3886200"/>
            <a:ext cx="640080" cy="640080"/>
          </a:xfrm>
          <a:prstGeom prst="ellipse">
            <a:avLst/>
          </a:prstGeom>
          <a:solidFill>
            <a:schemeClr val="accent1"/>
          </a:solidFill>
          <a:ln/>
        </p:spPr>
        <p:txBody>
          <a:bodyPr/>
          <a:lstStyle/>
          <a:p>
            <a:endParaRPr lang="en-US"/>
          </a:p>
        </p:txBody>
      </p:sp>
      <p:pic>
        <p:nvPicPr>
          <p:cNvPr id="31" name="Comms 6 icon" descr="preencoded.png"/>
          <p:cNvPicPr>
            <a:picLocks noChangeAspect="1"/>
          </p:cNvPicPr>
          <p:nvPr/>
        </p:nvPicPr>
        <p:blipFill>
          <a:blip r:embed="rId8"/>
          <a:stretch>
            <a:fillRect/>
          </a:stretch>
        </p:blipFill>
        <p:spPr>
          <a:xfrm>
            <a:off x="8481060" y="4046220"/>
            <a:ext cx="320040" cy="320040"/>
          </a:xfrm>
          <a:prstGeom prst="rect">
            <a:avLst/>
          </a:prstGeom>
        </p:spPr>
      </p:pic>
      <p:sp>
        <p:nvSpPr>
          <p:cNvPr id="32" name="Text 24"/>
          <p:cNvSpPr txBox="1"/>
          <p:nvPr/>
        </p:nvSpPr>
        <p:spPr>
          <a:xfrm>
            <a:off x="9144000" y="3886200"/>
            <a:ext cx="2240280" cy="640080"/>
          </a:xfrm>
          <a:prstGeom prst="rect">
            <a:avLst/>
          </a:prstGeom>
          <a:noFill/>
          <a:ln/>
        </p:spPr>
        <p:txBody>
          <a:bodyPr wrap="square" lIns="0" tIns="0" rIns="0" bIns="0" rtlCol="0" anchor="ctr"/>
          <a:lstStyle/>
          <a:p>
            <a:pPr marL="0" indent="0">
              <a:buNone/>
            </a:pPr>
            <a:r>
              <a:rPr lang="en-US" sz="1600" b="1">
                <a:solidFill>
                  <a:schemeClr val="tx2"/>
                </a:solidFill>
                <a:latin typeface="Syne" pitchFamily="34" charset="0"/>
                <a:ea typeface="Syne" pitchFamily="34" charset="-122"/>
                <a:cs typeface="Syne" pitchFamily="34" charset="-120"/>
              </a:rPr>
              <a:t>Audience rewrites</a:t>
            </a:r>
            <a:endParaRPr lang="en-US" sz="1600"/>
          </a:p>
        </p:txBody>
      </p:sp>
      <p:sp>
        <p:nvSpPr>
          <p:cNvPr id="33" name="Text 25"/>
          <p:cNvSpPr txBox="1"/>
          <p:nvPr/>
        </p:nvSpPr>
        <p:spPr>
          <a:xfrm>
            <a:off x="8321040" y="4617720"/>
            <a:ext cx="3017520" cy="548640"/>
          </a:xfrm>
          <a:prstGeom prst="rect">
            <a:avLst/>
          </a:prstGeom>
          <a:noFill/>
          <a:ln/>
        </p:spPr>
        <p:txBody>
          <a:bodyPr wrap="square" lIns="0" tIns="0" rIns="0" bIns="0" rtlCol="0" anchor="t"/>
          <a:lstStyle/>
          <a:p>
            <a:pPr marL="0" indent="0">
              <a:buNone/>
            </a:pPr>
            <a:r>
              <a:rPr lang="en-US" sz="1300">
                <a:solidFill>
                  <a:schemeClr val="tx1"/>
                </a:solidFill>
              </a:rPr>
              <a:t>"Now say it for the public, in 50 words."</a:t>
            </a:r>
            <a:endParaRPr lang="en-US" sz="1300"/>
          </a:p>
        </p:txBody>
      </p:sp>
      <p:sp>
        <p:nvSpPr>
          <p:cNvPr id="34" name="Slide Number Placeholder 0"/>
          <p:cNvSpPr>
            <a:spLocks noGrp="1"/>
          </p:cNvSpPr>
          <p:nvPr>
            <p:ph type="sldNum" sz="quarter" idx="4294967295"/>
          </p:nvPr>
        </p:nvSpPr>
        <p:spPr>
          <a:xfrm>
            <a:off x="11094415" y="6446520"/>
            <a:ext cx="548640" cy="274320"/>
          </a:xfrm>
          <a:prstGeom prst="rect">
            <a:avLst/>
          </a:prstGeom>
          <a:extLst>
            <a:ext uri="{C572A759-6A51-4108-AA02-DFA0A04FC94B}">
              <ma14:wrappingTextBoxFlag xmlns:ma14="http://schemas.microsoft.com/office/mac/drawingml/2011/main" xmlns="" val="0"/>
            </a:ext>
          </a:extLst>
        </p:spPr>
        <p:txBody>
          <a:bodyPr/>
          <a:lstStyle>
            <a:lvl1pPr>
              <a:defRPr sz="1000">
                <a:solidFill>
                  <a:srgbClr val="DCE7F3"/>
                </a:solidFill>
                <a:latin typeface="Roboto"/>
                <a:ea typeface="Roboto"/>
                <a:cs typeface="Roboto"/>
              </a:defRPr>
            </a:lvl1pPr>
          </a:lstStyle>
          <a:p>
            <a:pPr algn="r"/>
            <a:fld id="{F7021451-1387-4CA6-816F-3879F97B5CBC}" type="slidenum">
              <a:rPr lang="en-US" b="0"/>
              <a:t>26</a:t>
            </a:fld>
            <a:endParaRPr lang="en-US"/>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name="Slide 21">
    <p:spTree>
      <p:nvGrpSpPr>
        <p:cNvPr id="1" name=""/>
        <p:cNvGrpSpPr/>
        <p:nvPr/>
      </p:nvGrpSpPr>
      <p:grpSpPr>
        <a:xfrm>
          <a:off x="0" y="0"/>
          <a:ext cx="0" cy="0"/>
          <a:chOff x="0" y="0"/>
          <a:chExt cx="0" cy="0"/>
        </a:xfrm>
      </p:grpSpPr>
      <p:sp>
        <p:nvSpPr>
          <p:cNvPr id="2" name="Text 1"/>
          <p:cNvSpPr>
            <a:spLocks noGrp="1"/>
          </p:cNvSpPr>
          <p:nvPr>
            <p:ph type="body" idx="103" hasCustomPrompt="1"/>
          </p:nvPr>
        </p:nvSpPr>
        <p:spPr>
          <a:xfrm>
            <a:off x="548640" y="365760"/>
            <a:ext cx="8229600" cy="320040"/>
          </a:xfrm>
          <a:prstGeom prst="rect">
            <a:avLst/>
          </a:prstGeom>
          <a:noFill/>
          <a:ln/>
        </p:spPr>
        <p:txBody>
          <a:bodyPr wrap="square" lIns="0" tIns="0" rIns="0" bIns="0" rtlCol="0" anchor="ctr"/>
          <a:lstStyle/>
          <a:p>
            <a:pPr marL="0" indent="0">
              <a:buNone/>
            </a:pPr>
            <a:r>
              <a:rPr lang="en-US" sz="1300" b="1" kern="0" spc="400">
                <a:solidFill>
                  <a:schemeClr val="accent3"/>
                </a:solidFill>
                <a:latin typeface="Roboto" pitchFamily="34" charset="0"/>
                <a:ea typeface="Roboto" pitchFamily="34" charset="-122"/>
                <a:cs typeface="Roboto" pitchFamily="34" charset="-120"/>
              </a:rPr>
              <a:t>THE 30-DAY CHALLENGE</a:t>
            </a:r>
            <a:endParaRPr lang="en-US" sz="1300"/>
          </a:p>
        </p:txBody>
      </p:sp>
      <p:sp>
        <p:nvSpPr>
          <p:cNvPr id="3" name="Text 1"/>
          <p:cNvSpPr>
            <a:spLocks noGrp="1"/>
          </p:cNvSpPr>
          <p:nvPr>
            <p:ph type="title" idx="104" hasCustomPrompt="1"/>
          </p:nvPr>
        </p:nvSpPr>
        <p:spPr>
          <a:xfrm>
            <a:off x="548640" y="713232"/>
            <a:ext cx="9601200" cy="777240"/>
          </a:xfrm>
          <a:prstGeom prst="rect">
            <a:avLst/>
          </a:prstGeom>
          <a:noFill/>
          <a:ln/>
        </p:spPr>
        <p:txBody>
          <a:bodyPr wrap="square" lIns="0" tIns="0" rIns="0" bIns="0" rtlCol="0" anchor="t"/>
          <a:lstStyle/>
          <a:p>
            <a:pPr marL="0" indent="0" algn="l">
              <a:buNone/>
            </a:pPr>
            <a:r>
              <a:rPr lang="en-US" sz="3600" b="1">
                <a:solidFill>
                  <a:schemeClr val="tx2"/>
                </a:solidFill>
                <a:latin typeface="Syne" pitchFamily="34" charset="0"/>
                <a:ea typeface="Syne" pitchFamily="34" charset="-122"/>
                <a:cs typeface="Syne" pitchFamily="34" charset="-120"/>
              </a:rPr>
              <a:t>Ship One Thing in 30 Days</a:t>
            </a:r>
            <a:endParaRPr lang="en-US" sz="3600"/>
          </a:p>
        </p:txBody>
      </p:sp>
      <p:sp>
        <p:nvSpPr>
          <p:cNvPr id="4" name="Challenge tile 1"/>
          <p:cNvSpPr/>
          <p:nvPr/>
        </p:nvSpPr>
        <p:spPr>
          <a:xfrm>
            <a:off x="548640" y="1783080"/>
            <a:ext cx="2103120" cy="2377440"/>
          </a:xfrm>
          <a:prstGeom prst="roundRect">
            <a:avLst>
              <a:gd name="adj" fmla="val 6522"/>
            </a:avLst>
          </a:prstGeom>
          <a:solidFill>
            <a:schemeClr val="tx2"/>
          </a:solidFill>
          <a:ln/>
        </p:spPr>
        <p:txBody>
          <a:bodyPr/>
          <a:lstStyle/>
          <a:p>
            <a:endParaRPr lang="en-US"/>
          </a:p>
        </p:txBody>
      </p:sp>
      <p:sp>
        <p:nvSpPr>
          <p:cNvPr id="5" name="Text 3"/>
          <p:cNvSpPr txBox="1"/>
          <p:nvPr/>
        </p:nvSpPr>
        <p:spPr>
          <a:xfrm>
            <a:off x="548640" y="1920240"/>
            <a:ext cx="2103120" cy="1280160"/>
          </a:xfrm>
          <a:prstGeom prst="rect">
            <a:avLst/>
          </a:prstGeom>
          <a:noFill/>
          <a:ln/>
        </p:spPr>
        <p:txBody>
          <a:bodyPr wrap="square" lIns="0" tIns="0" rIns="0" bIns="0" rtlCol="0" anchor="ctr"/>
          <a:lstStyle/>
          <a:p>
            <a:pPr marL="0" indent="0" algn="ctr">
              <a:buNone/>
            </a:pPr>
            <a:r>
              <a:rPr lang="en-US" sz="7200" b="1">
                <a:solidFill>
                  <a:schemeClr val="accent2"/>
                </a:solidFill>
                <a:latin typeface="Syne" pitchFamily="34" charset="0"/>
                <a:ea typeface="Syne" pitchFamily="34" charset="-122"/>
                <a:cs typeface="Syne" pitchFamily="34" charset="-120"/>
              </a:rPr>
              <a:t>1</a:t>
            </a:r>
            <a:endParaRPr lang="en-US" sz="7200"/>
          </a:p>
        </p:txBody>
      </p:sp>
      <p:sp>
        <p:nvSpPr>
          <p:cNvPr id="6" name="Text 4"/>
          <p:cNvSpPr txBox="1"/>
          <p:nvPr/>
        </p:nvSpPr>
        <p:spPr>
          <a:xfrm>
            <a:off x="548640" y="3246120"/>
            <a:ext cx="2103120" cy="548640"/>
          </a:xfrm>
          <a:prstGeom prst="rect">
            <a:avLst/>
          </a:prstGeom>
          <a:noFill/>
          <a:ln/>
        </p:spPr>
        <p:txBody>
          <a:bodyPr wrap="square" lIns="0" tIns="0" rIns="0" bIns="0" rtlCol="0" anchor="t"/>
          <a:lstStyle/>
          <a:p>
            <a:pPr marL="0" indent="0" algn="ctr">
              <a:buNone/>
            </a:pPr>
            <a:r>
              <a:rPr lang="en-US" sz="2200" b="1">
                <a:solidFill>
                  <a:schemeClr val="bg1"/>
                </a:solidFill>
                <a:latin typeface="Syne" pitchFamily="34" charset="0"/>
                <a:ea typeface="Syne" pitchFamily="34" charset="-122"/>
                <a:cs typeface="Syne" pitchFamily="34" charset="-120"/>
              </a:rPr>
              <a:t>audience</a:t>
            </a:r>
            <a:endParaRPr lang="en-US" sz="2200"/>
          </a:p>
        </p:txBody>
      </p:sp>
      <p:sp>
        <p:nvSpPr>
          <p:cNvPr id="7" name="Challenge tile 2"/>
          <p:cNvSpPr/>
          <p:nvPr/>
        </p:nvSpPr>
        <p:spPr>
          <a:xfrm>
            <a:off x="2834640" y="1783080"/>
            <a:ext cx="2103120" cy="2377440"/>
          </a:xfrm>
          <a:prstGeom prst="roundRect">
            <a:avLst>
              <a:gd name="adj" fmla="val 6522"/>
            </a:avLst>
          </a:prstGeom>
          <a:solidFill>
            <a:schemeClr val="tx2"/>
          </a:solidFill>
          <a:ln/>
        </p:spPr>
        <p:txBody>
          <a:bodyPr/>
          <a:lstStyle/>
          <a:p>
            <a:endParaRPr lang="en-US"/>
          </a:p>
        </p:txBody>
      </p:sp>
      <p:sp>
        <p:nvSpPr>
          <p:cNvPr id="8" name="Text 6"/>
          <p:cNvSpPr txBox="1"/>
          <p:nvPr/>
        </p:nvSpPr>
        <p:spPr>
          <a:xfrm>
            <a:off x="2834640" y="1920240"/>
            <a:ext cx="2103120" cy="1280160"/>
          </a:xfrm>
          <a:prstGeom prst="rect">
            <a:avLst/>
          </a:prstGeom>
          <a:noFill/>
          <a:ln/>
        </p:spPr>
        <p:txBody>
          <a:bodyPr wrap="square" lIns="0" tIns="0" rIns="0" bIns="0" rtlCol="0" anchor="ctr"/>
          <a:lstStyle/>
          <a:p>
            <a:pPr marL="0" indent="0" algn="ctr">
              <a:buNone/>
            </a:pPr>
            <a:r>
              <a:rPr lang="en-US" sz="7200" b="1">
                <a:solidFill>
                  <a:schemeClr val="accent2"/>
                </a:solidFill>
                <a:latin typeface="Syne" pitchFamily="34" charset="0"/>
                <a:ea typeface="Syne" pitchFamily="34" charset="-122"/>
                <a:cs typeface="Syne" pitchFamily="34" charset="-120"/>
              </a:rPr>
              <a:t>1</a:t>
            </a:r>
            <a:endParaRPr lang="en-US" sz="7200"/>
          </a:p>
        </p:txBody>
      </p:sp>
      <p:sp>
        <p:nvSpPr>
          <p:cNvPr id="9" name="Text 7"/>
          <p:cNvSpPr txBox="1"/>
          <p:nvPr/>
        </p:nvSpPr>
        <p:spPr>
          <a:xfrm>
            <a:off x="2834640" y="3246120"/>
            <a:ext cx="2103120" cy="548640"/>
          </a:xfrm>
          <a:prstGeom prst="rect">
            <a:avLst/>
          </a:prstGeom>
          <a:noFill/>
          <a:ln/>
        </p:spPr>
        <p:txBody>
          <a:bodyPr wrap="square" lIns="0" tIns="0" rIns="0" bIns="0" rtlCol="0" anchor="t"/>
          <a:lstStyle/>
          <a:p>
            <a:pPr marL="0" indent="0" algn="ctr">
              <a:buNone/>
            </a:pPr>
            <a:r>
              <a:rPr lang="en-US" sz="2200" b="1">
                <a:solidFill>
                  <a:schemeClr val="bg1"/>
                </a:solidFill>
                <a:latin typeface="Syne" pitchFamily="34" charset="0"/>
                <a:ea typeface="Syne" pitchFamily="34" charset="-122"/>
                <a:cs typeface="Syne" pitchFamily="34" charset="-120"/>
              </a:rPr>
              <a:t>metric</a:t>
            </a:r>
            <a:endParaRPr lang="en-US" sz="2200"/>
          </a:p>
        </p:txBody>
      </p:sp>
      <p:sp>
        <p:nvSpPr>
          <p:cNvPr id="10" name="Challenge tile 3"/>
          <p:cNvSpPr/>
          <p:nvPr/>
        </p:nvSpPr>
        <p:spPr>
          <a:xfrm>
            <a:off x="5120640" y="1783080"/>
            <a:ext cx="2103120" cy="2377440"/>
          </a:xfrm>
          <a:prstGeom prst="roundRect">
            <a:avLst>
              <a:gd name="adj" fmla="val 6522"/>
            </a:avLst>
          </a:prstGeom>
          <a:solidFill>
            <a:schemeClr val="tx2"/>
          </a:solidFill>
          <a:ln/>
        </p:spPr>
        <p:txBody>
          <a:bodyPr/>
          <a:lstStyle/>
          <a:p>
            <a:endParaRPr lang="en-US"/>
          </a:p>
        </p:txBody>
      </p:sp>
      <p:sp>
        <p:nvSpPr>
          <p:cNvPr id="11" name="Text 9"/>
          <p:cNvSpPr txBox="1"/>
          <p:nvPr/>
        </p:nvSpPr>
        <p:spPr>
          <a:xfrm>
            <a:off x="5120640" y="1920240"/>
            <a:ext cx="2103120" cy="1280160"/>
          </a:xfrm>
          <a:prstGeom prst="rect">
            <a:avLst/>
          </a:prstGeom>
          <a:noFill/>
          <a:ln/>
        </p:spPr>
        <p:txBody>
          <a:bodyPr wrap="square" lIns="0" tIns="0" rIns="0" bIns="0" rtlCol="0" anchor="ctr"/>
          <a:lstStyle/>
          <a:p>
            <a:pPr marL="0" indent="0" algn="ctr">
              <a:buNone/>
            </a:pPr>
            <a:r>
              <a:rPr lang="en-US" sz="7200" b="1">
                <a:solidFill>
                  <a:schemeClr val="accent3"/>
                </a:solidFill>
                <a:latin typeface="Syne" pitchFamily="34" charset="0"/>
                <a:ea typeface="Syne" pitchFamily="34" charset="-122"/>
                <a:cs typeface="Syne" pitchFamily="34" charset="-120"/>
              </a:rPr>
              <a:t>1</a:t>
            </a:r>
            <a:endParaRPr lang="en-US" sz="7200"/>
          </a:p>
        </p:txBody>
      </p:sp>
      <p:sp>
        <p:nvSpPr>
          <p:cNvPr id="12" name="Text 10"/>
          <p:cNvSpPr txBox="1"/>
          <p:nvPr/>
        </p:nvSpPr>
        <p:spPr>
          <a:xfrm>
            <a:off x="5120640" y="3246120"/>
            <a:ext cx="2103120" cy="548640"/>
          </a:xfrm>
          <a:prstGeom prst="rect">
            <a:avLst/>
          </a:prstGeom>
          <a:noFill/>
          <a:ln/>
        </p:spPr>
        <p:txBody>
          <a:bodyPr wrap="square" lIns="0" tIns="0" rIns="0" bIns="0" rtlCol="0" anchor="t"/>
          <a:lstStyle/>
          <a:p>
            <a:pPr marL="0" indent="0" algn="ctr">
              <a:buNone/>
            </a:pPr>
            <a:r>
              <a:rPr lang="en-US" sz="2200" b="1">
                <a:solidFill>
                  <a:schemeClr val="bg1"/>
                </a:solidFill>
                <a:latin typeface="Syne" pitchFamily="34" charset="0"/>
                <a:ea typeface="Syne" pitchFamily="34" charset="-122"/>
                <a:cs typeface="Syne" pitchFamily="34" charset="-120"/>
              </a:rPr>
              <a:t>format</a:t>
            </a:r>
            <a:endParaRPr lang="en-US" sz="2200"/>
          </a:p>
        </p:txBody>
      </p:sp>
      <p:sp>
        <p:nvSpPr>
          <p:cNvPr id="13" name="Text 11"/>
          <p:cNvSpPr txBox="1"/>
          <p:nvPr/>
        </p:nvSpPr>
        <p:spPr>
          <a:xfrm>
            <a:off x="7589520" y="1783080"/>
            <a:ext cx="4023360" cy="1325880"/>
          </a:xfrm>
          <a:prstGeom prst="rect">
            <a:avLst/>
          </a:prstGeom>
          <a:noFill/>
          <a:ln/>
        </p:spPr>
        <p:txBody>
          <a:bodyPr wrap="square" lIns="0" tIns="0" rIns="0" bIns="0" rtlCol="0" anchor="t"/>
          <a:lstStyle/>
          <a:p>
            <a:pPr marL="0" indent="0">
              <a:buNone/>
            </a:pPr>
            <a:r>
              <a:rPr lang="en-US" sz="1500">
                <a:solidFill>
                  <a:schemeClr val="tx1"/>
                </a:solidFill>
              </a:rPr>
              <a:t>Pick one audience who should know your fleet's story. Choose one metric and climb the ladder. Put it in one format and send it.</a:t>
            </a:r>
            <a:endParaRPr lang="en-US" sz="1500"/>
          </a:p>
        </p:txBody>
      </p:sp>
      <p:sp>
        <p:nvSpPr>
          <p:cNvPr id="14" name="Text 12"/>
          <p:cNvSpPr txBox="1"/>
          <p:nvPr/>
        </p:nvSpPr>
        <p:spPr>
          <a:xfrm>
            <a:off x="7589520" y="3200400"/>
            <a:ext cx="4023360" cy="1005840"/>
          </a:xfrm>
          <a:prstGeom prst="rect">
            <a:avLst/>
          </a:prstGeom>
          <a:noFill/>
          <a:ln/>
        </p:spPr>
        <p:txBody>
          <a:bodyPr wrap="square" lIns="0" tIns="0" rIns="0" bIns="0" rtlCol="0" anchor="t"/>
          <a:lstStyle/>
          <a:p>
            <a:pPr marL="0" indent="0">
              <a:buNone/>
            </a:pPr>
            <a:r>
              <a:rPr lang="en-US" sz="1500" b="1">
                <a:solidFill>
                  <a:schemeClr val="accent1"/>
                </a:solidFill>
              </a:rPr>
              <a:t>Then send it to your Client Success manager. The best ones may star at COMMAND 2027.</a:t>
            </a:r>
            <a:endParaRPr lang="en-US" sz="1500"/>
          </a:p>
        </p:txBody>
      </p:sp>
      <p:sp>
        <p:nvSpPr>
          <p:cNvPr id="15" name="Leave-behind note"/>
          <p:cNvSpPr/>
          <p:nvPr/>
        </p:nvSpPr>
        <p:spPr>
          <a:xfrm>
            <a:off x="548640" y="4434840"/>
            <a:ext cx="11064240" cy="1005840"/>
          </a:xfrm>
          <a:prstGeom prst="roundRect">
            <a:avLst>
              <a:gd name="adj" fmla="val 10909"/>
            </a:avLst>
          </a:prstGeom>
          <a:solidFill>
            <a:schemeClr val="bg2"/>
          </a:solidFill>
          <a:ln/>
        </p:spPr>
        <p:txBody>
          <a:bodyPr/>
          <a:lstStyle/>
          <a:p>
            <a:endParaRPr lang="en-US"/>
          </a:p>
        </p:txBody>
      </p:sp>
      <p:sp>
        <p:nvSpPr>
          <p:cNvPr id="16" name="Text 14"/>
          <p:cNvSpPr txBox="1"/>
          <p:nvPr/>
        </p:nvSpPr>
        <p:spPr>
          <a:xfrm>
            <a:off x="868680" y="4434840"/>
            <a:ext cx="10515600" cy="1005840"/>
          </a:xfrm>
          <a:prstGeom prst="rect">
            <a:avLst/>
          </a:prstGeom>
          <a:noFill/>
          <a:ln/>
        </p:spPr>
        <p:txBody>
          <a:bodyPr wrap="square" lIns="0" tIns="0" rIns="0" bIns="0" rtlCol="0" anchor="ctr"/>
          <a:lstStyle/>
          <a:p>
            <a:r>
              <a:rPr lang="en-US" sz="1700" b="1">
                <a:solidFill>
                  <a:srgbClr val="F58220"/>
                </a:solidFill>
              </a:rPr>
              <a:t>Take it with you:  </a:t>
            </a:r>
            <a:r>
              <a:rPr lang="en-US" sz="1700">
                <a:solidFill>
                  <a:srgbClr val="0B1F38"/>
                </a:solidFill>
              </a:rPr>
              <a:t>the prompt slides shared here will be shared in our post-Command communications.</a:t>
            </a:r>
            <a:endParaRPr lang="en-US" sz="1700"/>
          </a:p>
        </p:txBody>
      </p:sp>
      <p:sp>
        <p:nvSpPr>
          <p:cNvPr id="25" name="Slide Number Placeholder 0"/>
          <p:cNvSpPr>
            <a:spLocks noGrp="1"/>
          </p:cNvSpPr>
          <p:nvPr>
            <p:ph type="sldNum" sz="quarter" idx="4294967295"/>
          </p:nvPr>
        </p:nvSpPr>
        <p:spPr>
          <a:xfrm>
            <a:off x="11094415" y="6446520"/>
            <a:ext cx="548640" cy="274320"/>
          </a:xfrm>
          <a:prstGeom prst="rect">
            <a:avLst/>
          </a:prstGeom>
          <a:extLst>
            <a:ext uri="{C572A759-6A51-4108-AA02-DFA0A04FC94B}">
              <ma14:wrappingTextBoxFlag xmlns:ma14="http://schemas.microsoft.com/office/mac/drawingml/2011/main" xmlns="" val="0"/>
            </a:ext>
          </a:extLst>
        </p:spPr>
        <p:txBody>
          <a:bodyPr/>
          <a:lstStyle>
            <a:lvl1pPr>
              <a:defRPr sz="1000">
                <a:solidFill>
                  <a:srgbClr val="DCE7F3"/>
                </a:solidFill>
                <a:latin typeface="Roboto"/>
                <a:ea typeface="Roboto"/>
                <a:cs typeface="Roboto"/>
              </a:defRPr>
            </a:lvl1pPr>
          </a:lstStyle>
          <a:p>
            <a:pPr algn="r"/>
            <a:fld id="{F7021451-1387-4CA6-816F-3879F97B5CBC}" type="slidenum">
              <a:rPr lang="en-US" b="0"/>
              <a:t>27</a:t>
            </a:fld>
            <a:endParaRPr lang="en-US"/>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name="Slide 22">
    <p:spTree>
      <p:nvGrpSpPr>
        <p:cNvPr id="1" name=""/>
        <p:cNvGrpSpPr/>
        <p:nvPr/>
      </p:nvGrpSpPr>
      <p:grpSpPr>
        <a:xfrm>
          <a:off x="0" y="0"/>
          <a:ext cx="0" cy="0"/>
          <a:chOff x="0" y="0"/>
          <a:chExt cx="0" cy="0"/>
        </a:xfrm>
      </p:grpSpPr>
      <p:sp>
        <p:nvSpPr>
          <p:cNvPr id="2" name="Text 0"/>
          <p:cNvSpPr>
            <a:spLocks noGrp="1"/>
          </p:cNvSpPr>
          <p:nvPr>
            <p:ph type="title" idx="101" hasCustomPrompt="1"/>
          </p:nvPr>
        </p:nvSpPr>
        <p:spPr>
          <a:xfrm>
            <a:off x="731520" y="1463040"/>
            <a:ext cx="10728655" cy="1828800"/>
          </a:xfrm>
          <a:prstGeom prst="rect">
            <a:avLst/>
          </a:prstGeom>
          <a:noFill/>
          <a:ln/>
        </p:spPr>
        <p:txBody>
          <a:bodyPr wrap="square" lIns="0" tIns="0" rIns="0" bIns="0" rtlCol="0" anchor="ctr"/>
          <a:lstStyle/>
          <a:p>
            <a:pPr marL="0" indent="0" algn="ctr">
              <a:buNone/>
            </a:pPr>
            <a:r>
              <a:rPr lang="en-US" sz="5000" b="1">
                <a:solidFill>
                  <a:schemeClr val="bg1"/>
                </a:solidFill>
                <a:latin typeface="Syne" pitchFamily="34" charset="0"/>
                <a:ea typeface="Syne" pitchFamily="34" charset="-122"/>
                <a:cs typeface="Syne" pitchFamily="34" charset="-120"/>
              </a:rPr>
              <a:t>Find the Story. Tell the Story.</a:t>
            </a:r>
            <a:endParaRPr lang="en-US" sz="5000"/>
          </a:p>
        </p:txBody>
      </p:sp>
      <p:sp>
        <p:nvSpPr>
          <p:cNvPr id="3" name="Text 0"/>
          <p:cNvSpPr>
            <a:spLocks noGrp="1"/>
          </p:cNvSpPr>
          <p:nvPr>
            <p:ph type="body" idx="102" hasCustomPrompt="1"/>
          </p:nvPr>
        </p:nvSpPr>
        <p:spPr>
          <a:xfrm>
            <a:off x="731520" y="3474720"/>
            <a:ext cx="10728655" cy="640080"/>
          </a:xfrm>
          <a:prstGeom prst="rect">
            <a:avLst/>
          </a:prstGeom>
          <a:noFill/>
          <a:ln/>
        </p:spPr>
        <p:txBody>
          <a:bodyPr wrap="square" lIns="0" tIns="0" rIns="0" bIns="0" rtlCol="0" anchor="t"/>
          <a:lstStyle/>
          <a:p>
            <a:pPr marL="0" indent="0" algn="ctr">
              <a:buNone/>
            </a:pPr>
            <a:r>
              <a:rPr lang="en-US" sz="2400" b="1">
                <a:solidFill>
                  <a:schemeClr val="accent2"/>
                </a:solidFill>
                <a:latin typeface="Syne" pitchFamily="34" charset="0"/>
                <a:ea typeface="Syne" pitchFamily="34" charset="-122"/>
                <a:cs typeface="Syne" pitchFamily="34" charset="-120"/>
              </a:rPr>
              <a:t>Questions?  ·  Dave Kennerley &amp; Mike Hicks</a:t>
            </a:r>
            <a:endParaRPr lang="en-US" sz="2400"/>
          </a:p>
        </p:txBody>
      </p:sp>
      <p:pic>
        <p:nvPicPr>
          <p:cNvPr id="4" name="Picture 3" descr="A black and white logo&#10;&#10;AI-generated content may be incorrect.">
            <a:extLst>
              <a:ext uri="{FF2B5EF4-FFF2-40B4-BE49-F238E27FC236}">
                <a16:creationId xmlns:a16="http://schemas.microsoft.com/office/drawing/2014/main" id="{C9C283ED-5757-F704-5536-64F55221AFEB}"/>
              </a:ext>
            </a:extLst>
          </p:cNvPr>
          <p:cNvPicPr>
            <a:picLocks noChangeAspect="1"/>
          </p:cNvPicPr>
          <p:nvPr/>
        </p:nvPicPr>
        <p:blipFill>
          <a:blip r:embed="rId3"/>
          <a:stretch>
            <a:fillRect/>
          </a:stretch>
        </p:blipFill>
        <p:spPr>
          <a:xfrm>
            <a:off x="9806320" y="5789205"/>
            <a:ext cx="1670198" cy="764216"/>
          </a:xfrm>
          <a:prstGeom prst="rect">
            <a:avLst/>
          </a:prstGeom>
        </p:spPr>
      </p:pic>
      <p:sp>
        <p:nvSpPr>
          <p:cNvPr id="5" name="Text 0">
            <a:extLst>
              <a:ext uri="{FF2B5EF4-FFF2-40B4-BE49-F238E27FC236}">
                <a16:creationId xmlns:a16="http://schemas.microsoft.com/office/drawing/2014/main" id="{2E714B55-C8C1-22FE-BAF5-6CBFA4AE5C5A}"/>
              </a:ext>
            </a:extLst>
          </p:cNvPr>
          <p:cNvSpPr txBox="1">
            <a:spLocks/>
          </p:cNvSpPr>
          <p:nvPr/>
        </p:nvSpPr>
        <p:spPr>
          <a:xfrm>
            <a:off x="10095968" y="5787301"/>
            <a:ext cx="1077079" cy="223993"/>
          </a:xfrm>
          <a:prstGeom prst="rect">
            <a:avLst/>
          </a:prstGeom>
          <a:noFill/>
          <a:ln/>
        </p:spPr>
        <p:txBody>
          <a:bodyPr wrap="square" lIns="0" tIns="0" rIns="0" bIns="0" rtlCol="0" anchor="t"/>
          <a:lstStyle>
            <a:defPPr>
              <a:defRPr lang="en-US"/>
            </a:defPPr>
            <a:lvl1pPr marL="0" indent="0" algn="l" defTabSz="914400" rtl="0" eaLnBrk="1" latinLnBrk="0" hangingPunct="1">
              <a:spcBef>
                <a:spcPct val="20000"/>
              </a:spcBef>
              <a:buFont typeface="Arial" pitchFamily="34" charset="0"/>
              <a:buNone/>
              <a:defRPr lang="en-US" sz="1300" kern="1200" dirty="0">
                <a:solidFill>
                  <a:srgbClr val="AEBBCB"/>
                </a:solidFill>
                <a:latin typeface="Roboto" pitchFamily="34" charset="0"/>
                <a:ea typeface="Roboto" pitchFamily="34" charset="-122"/>
                <a:cs typeface="Roboto" pitchFamily="34" charset="-120"/>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en-US">
                <a:latin typeface="Roboto"/>
                <a:ea typeface="Roboto"/>
                <a:cs typeface="Roboto"/>
              </a:rPr>
              <a:t>Sponsored by:</a:t>
            </a:r>
          </a:p>
        </p:txBody>
      </p:sp>
    </p:spTree>
  </p:cSld>
  <p:clrMapOvr>
    <a:masterClrMapping/>
  </p:clrMapOvr>
</p:sld>
</file>

<file path=ppt/theme/theme1.xml><?xml version="1.0" encoding="utf-8"?>
<a:theme xmlns:a="http://schemas.openxmlformats.org/drawingml/2006/main" name="COMMAND 2026">
  <a:themeElements>
    <a:clrScheme name="COMMAND 2026">
      <a:dk1>
        <a:srgbClr val="1A1A1A"/>
      </a:dk1>
      <a:lt1>
        <a:srgbClr val="FFFFFF"/>
      </a:lt1>
      <a:dk2>
        <a:srgbClr val="0B1F38"/>
      </a:dk2>
      <a:lt2>
        <a:srgbClr val="F4F6FA"/>
      </a:lt2>
      <a:accent1>
        <a:srgbClr val="3773BC"/>
      </a:accent1>
      <a:accent2>
        <a:srgbClr val="5CC6DC"/>
      </a:accent2>
      <a:accent3>
        <a:srgbClr val="F58220"/>
      </a:accent3>
      <a:accent4>
        <a:srgbClr val="818182"/>
      </a:accent4>
      <a:accent5>
        <a:srgbClr val="DCE7F3"/>
      </a:accent5>
      <a:accent6>
        <a:srgbClr val="34284E"/>
      </a:accent6>
      <a:hlink>
        <a:srgbClr val="3773BC"/>
      </a:hlink>
      <a:folHlink>
        <a:srgbClr val="818182"/>
      </a:folHlink>
    </a:clrScheme>
    <a:fontScheme name="COMMAND 2026">
      <a:majorFont>
        <a:latin typeface="Syne"/>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Roboto"/>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3EAA15E6BD239F4BB8716AC11FDD8152" ma:contentTypeVersion="22" ma:contentTypeDescription="Create a new document." ma:contentTypeScope="" ma:versionID="b506f2727e9fad8643b095f77e12cee0">
  <xsd:schema xmlns:xsd="http://www.w3.org/2001/XMLSchema" xmlns:xs="http://www.w3.org/2001/XMLSchema" xmlns:p="http://schemas.microsoft.com/office/2006/metadata/properties" xmlns:ns1="http://schemas.microsoft.com/sharepoint/v3" xmlns:ns2="797aa1b6-d276-4963-8e9b-a389f20630ae" xmlns:ns3="995c04c3-6940-420f-9b44-f011cddbce17" targetNamespace="http://schemas.microsoft.com/office/2006/metadata/properties" ma:root="true" ma:fieldsID="eb56b69a69c09444661ef86c038b4955" ns1:_="" ns2:_="" ns3:_="">
    <xsd:import namespace="http://schemas.microsoft.com/sharepoint/v3"/>
    <xsd:import namespace="797aa1b6-d276-4963-8e9b-a389f20630ae"/>
    <xsd:import namespace="995c04c3-6940-420f-9b44-f011cddbce17"/>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DateTaken" minOccurs="0"/>
                <xsd:element ref="ns2:MediaServiceAutoTags" minOccurs="0"/>
                <xsd:element ref="ns2:MediaLengthInSeconds" minOccurs="0"/>
                <xsd:element ref="ns3:SharedWithUsers" minOccurs="0"/>
                <xsd:element ref="ns3:SharedWithDetails" minOccurs="0"/>
                <xsd:element ref="ns2:lcf76f155ced4ddcb4097134ff3c332f" minOccurs="0"/>
                <xsd:element ref="ns3:TaxCatchAll" minOccurs="0"/>
                <xsd:element ref="ns2:MediaServiceGenerationTime" minOccurs="0"/>
                <xsd:element ref="ns2:MediaServiceEventHashCode" minOccurs="0"/>
                <xsd:element ref="ns1:_ExtendedDescription" minOccurs="0"/>
                <xsd:element ref="ns2:MediaServiceOCR" minOccurs="0"/>
                <xsd:element ref="ns2:MediaServiceLocation" minOccurs="0"/>
                <xsd:element ref="ns2:MediaServiceObjectDetectorVersions" minOccurs="0"/>
                <xsd:element ref="ns2:MediaServiceSearchProperties" minOccurs="0"/>
                <xsd:element ref="ns2:MediaServiceBillingMetadata" minOccurs="0"/>
                <xsd:element ref="ns2:RelatedLink"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ExtendedDescription" ma:index="22" nillable="true" ma:displayName="Description" ma:default="*Type brief description" ma:format="Dropdown" ma:internalName="_ExtendedDescription">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797aa1b6-d276-4963-8e9b-a389f20630ae"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ServiceAutoTags" ma:index="13" nillable="true" ma:displayName="Tags" ma:internalName="MediaServiceAutoTags"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lcf76f155ced4ddcb4097134ff3c332f" ma:index="18" nillable="true" ma:taxonomy="true" ma:internalName="lcf76f155ced4ddcb4097134ff3c332f" ma:taxonomyFieldName="MediaServiceImageTags" ma:displayName="Image Tags" ma:readOnly="false" ma:fieldId="{5cf76f15-5ced-4ddc-b409-7134ff3c332f}" ma:taxonomyMulti="true" ma:sspId="52a0eb56-2e03-4499-a475-1cbd21fab794" ma:termSetId="09814cd3-568e-fe90-9814-8d621ff8fb84" ma:anchorId="fba54fb3-c3e1-fe81-a776-ca4b69148c4d" ma:open="true" ma:isKeyword="false">
      <xsd:complexType>
        <xsd:sequence>
          <xsd:element ref="pc:Terms" minOccurs="0" maxOccurs="1"/>
        </xsd:sequence>
      </xsd:complexType>
    </xsd:element>
    <xsd:element name="MediaServiceGenerationTime" ma:index="20" nillable="true" ma:displayName="MediaServiceGenerationTime" ma:hidden="true" ma:internalName="MediaServiceGenerationTime" ma:readOnly="true">
      <xsd:simpleType>
        <xsd:restriction base="dms:Text"/>
      </xsd:simpleType>
    </xsd:element>
    <xsd:element name="MediaServiceEventHashCode" ma:index="21" nillable="true" ma:displayName="MediaServiceEventHashCode" ma:hidden="true" ma:internalName="MediaServiceEventHashCode" ma:readOnly="true">
      <xsd:simpleType>
        <xsd:restriction base="dms:Text"/>
      </xsd:simpleType>
    </xsd:element>
    <xsd:element name="MediaServiceOCR" ma:index="23" nillable="true" ma:displayName="Extracted Text" ma:internalName="MediaServiceOCR" ma:readOnly="true">
      <xsd:simpleType>
        <xsd:restriction base="dms:Note">
          <xsd:maxLength value="255"/>
        </xsd:restriction>
      </xsd:simpleType>
    </xsd:element>
    <xsd:element name="MediaServiceLocation" ma:index="24" nillable="true" ma:displayName="Location" ma:internalName="MediaServiceLocation" ma:readOnly="true">
      <xsd:simpleType>
        <xsd:restriction base="dms:Text"/>
      </xsd:simpleType>
    </xsd:element>
    <xsd:element name="MediaServiceObjectDetectorVersions" ma:index="25"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6" nillable="true" ma:displayName="MediaServiceSearchProperties" ma:hidden="true" ma:internalName="MediaServiceSearchProperties" ma:readOnly="true">
      <xsd:simpleType>
        <xsd:restriction base="dms:Note"/>
      </xsd:simpleType>
    </xsd:element>
    <xsd:element name="MediaServiceBillingMetadata" ma:index="27" nillable="true" ma:displayName="MediaServiceBillingMetadata" ma:hidden="true" ma:internalName="MediaServiceBillingMetadata" ma:readOnly="true">
      <xsd:simpleType>
        <xsd:restriction base="dms:Note"/>
      </xsd:simpleType>
    </xsd:element>
    <xsd:element name="RelatedLink" ma:index="28" nillable="true" ma:displayName="Related Link" ma:format="Hyperlink" ma:internalName="RelatedLink">
      <xsd:complexType>
        <xsd:complexContent>
          <xsd:extension base="dms:URL">
            <xsd:sequence>
              <xsd:element name="Url" type="dms:ValidUrl" minOccurs="0" nillable="true"/>
              <xsd:element name="Description" type="xsd:string"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995c04c3-6940-420f-9b44-f011cddbce17" elementFormDefault="qualified">
    <xsd:import namespace="http://schemas.microsoft.com/office/2006/documentManagement/types"/>
    <xsd:import namespace="http://schemas.microsoft.com/office/infopath/2007/PartnerControls"/>
    <xsd:element name="SharedWithUsers" ma:index="15"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6" nillable="true" ma:displayName="Shared With Details" ma:internalName="SharedWithDetails" ma:readOnly="true">
      <xsd:simpleType>
        <xsd:restriction base="dms:Note">
          <xsd:maxLength value="255"/>
        </xsd:restriction>
      </xsd:simpleType>
    </xsd:element>
    <xsd:element name="TaxCatchAll" ma:index="19" nillable="true" ma:displayName="Taxonomy Catch All Column" ma:hidden="true" ma:list="{38a304cd-276d-40d2-8f0d-a58c241e1e1a}" ma:internalName="TaxCatchAll" ma:showField="CatchAllData" ma:web="995c04c3-6940-420f-9b44-f011cddbce17">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995c04c3-6940-420f-9b44-f011cddbce17" xsi:nil="true"/>
    <RelatedLink xmlns="797aa1b6-d276-4963-8e9b-a389f20630ae">
      <Url xsi:nil="true"/>
      <Description xsi:nil="true"/>
    </RelatedLink>
    <_ExtendedDescription xmlns="http://schemas.microsoft.com/sharepoint/v3">*Type brief description</_ExtendedDescription>
    <lcf76f155ced4ddcb4097134ff3c332f xmlns="797aa1b6-d276-4963-8e9b-a389f20630ae">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B3ED1543-FE01-464D-8B05-496FE1CE4086}">
  <ds:schemaRefs>
    <ds:schemaRef ds:uri="797aa1b6-d276-4963-8e9b-a389f20630ae"/>
    <ds:schemaRef ds:uri="995c04c3-6940-420f-9b44-f011cddbce17"/>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microsoft.com/sharepoint/v3"/>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111F3F6D-5466-4623-848F-BB3A2D85D1B3}">
  <ds:schemaRefs>
    <ds:schemaRef ds:uri="http://schemas.microsoft.com/sharepoint/v3/contenttype/forms"/>
  </ds:schemaRefs>
</ds:datastoreItem>
</file>

<file path=customXml/itemProps3.xml><?xml version="1.0" encoding="utf-8"?>
<ds:datastoreItem xmlns:ds="http://schemas.openxmlformats.org/officeDocument/2006/customXml" ds:itemID="{EA16D046-A82B-4BF3-8BD3-A56E25979071}">
  <ds:schemaRefs>
    <ds:schemaRef ds:uri="797aa1b6-d276-4963-8e9b-a389f20630ae"/>
    <ds:schemaRef ds:uri="995c04c3-6940-420f-9b44-f011cddbce17"/>
    <ds:schemaRef ds:uri="http://schemas.microsoft.com/office/2006/metadata/properties"/>
    <ds:schemaRef ds:uri="http://schemas.microsoft.com/office/infopath/2007/PartnerControls"/>
    <ds:schemaRef ds:uri="http://schemas.microsoft.com/sharepoint/v3"/>
  </ds:schemaRefs>
</ds:datastoreItem>
</file>

<file path=docProps/app.xml><?xml version="1.0" encoding="utf-8"?>
<Properties xmlns="http://schemas.openxmlformats.org/officeDocument/2006/extended-properties" xmlns:vt="http://schemas.openxmlformats.org/officeDocument/2006/docPropsVTypes">
  <Application>Microsoft Office PowerPoint</Application>
  <PresentationFormat>Widescreen</PresentationFormat>
  <Slides>28</Slides>
  <Notes>28</Notes>
  <HiddenSlides>0</HiddenSlides>
  <ScaleCrop>false</ScaleCrop>
  <HeadingPairs>
    <vt:vector size="4" baseType="variant">
      <vt:variant>
        <vt:lpstr>Theme</vt:lpstr>
      </vt:variant>
      <vt:variant>
        <vt:i4>1</vt:i4>
      </vt:variant>
      <vt:variant>
        <vt:lpstr>Slide Titles</vt:lpstr>
      </vt:variant>
      <vt:variant>
        <vt:i4>28</vt:i4>
      </vt:variant>
    </vt:vector>
  </HeadingPairs>
  <TitlesOfParts>
    <vt:vector size="29" baseType="lpstr">
      <vt:lpstr>COMMAND 2026</vt:lpstr>
      <vt:lpstr>Analyze &amp; Advocate with AI</vt:lpstr>
      <vt:lpstr>Let's Start With You</vt:lpstr>
      <vt:lpstr>Let's Start With You</vt:lpstr>
      <vt:lpstr>Fleets Are Judged by Their Problems</vt:lpstr>
      <vt:lpstr>AI as Your Fleet Analyst</vt:lpstr>
      <vt:lpstr>Don’t Be Like Bob</vt:lpstr>
      <vt:lpstr>What AI Is Good At for Fleets</vt:lpstr>
      <vt:lpstr>What's the Headline Here?</vt:lpstr>
      <vt:lpstr>What AI Found in Three Minutes</vt:lpstr>
      <vt:lpstr>A Prompt Formula You Can Reuse</vt:lpstr>
      <vt:lpstr>Four Guardrails</vt:lpstr>
      <vt:lpstr>Native AI, Built In</vt:lpstr>
      <vt:lpstr>What's Coming: Insights into Your Data Including Recommended Actions and Interaction</vt:lpstr>
      <vt:lpstr>What's Coming: Insights into Your Data</vt:lpstr>
      <vt:lpstr>Feedback Requested: FleetCommander Connector</vt:lpstr>
      <vt:lpstr>Meet Otto, your AI support assistant</vt:lpstr>
      <vt:lpstr>Otto works alongside our support team</vt:lpstr>
      <vt:lpstr>Be Your Own Hype Person</vt:lpstr>
      <vt:lpstr>Same Data, Different Stories</vt:lpstr>
      <vt:lpstr>Climb Every Metric to the Mission</vt:lpstr>
      <vt:lpstr>Build Your Own Ladder</vt:lpstr>
      <vt:lpstr>AI Tailors the Message</vt:lpstr>
      <vt:lpstr>Before and After</vt:lpstr>
      <vt:lpstr>Five Rules to Get Noticed</vt:lpstr>
      <vt:lpstr>Four Ways to Stay Top of Mind</vt:lpstr>
      <vt:lpstr>Let AI Do the Heavy Lifting</vt:lpstr>
      <vt:lpstr>Ship One Thing in 30 Days</vt:lpstr>
      <vt:lpstr>Find the Story. Tell the Story.</vt:lpstr>
    </vt:vector>
  </TitlesOfParts>
  <Company>Agile Fleet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Analyze &amp; Advocate with AI</dc:title>
  <dc:subject>PptxGenJS Presentation</dc:subject>
  <dc:creator>Agile Fleet</dc:creator>
  <cp:revision>1</cp:revision>
  <dcterms:created xsi:type="dcterms:W3CDTF">2026-10-14T18:13:55Z</dcterms:created>
  <dcterms:modified xsi:type="dcterms:W3CDTF">2026-11-05T14:13:59Z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0x0101003EAA15E6BD239F4BB8716AC11FDD8152</vt:lpwstr>
  </property>
  <property fmtid="{D5CDD505-2E9C-101B-9397-08002B2CF9AE}" pid="3" name="MediaServiceImageTags">
    <vt:lpwstr/>
  </property>
</Properties>
</file>