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diagrams/data1.xml" ContentType="application/vnd.openxmlformats-officedocument.drawingml.diagramData+xml"/>
  <Override PartName="/ppt/presentation.xml" ContentType="application/vnd.openxmlformats-officedocument.presentationml.presentation.main+xml"/>
  <Override PartName="/ppt/notesSlides/notesSlide7.xml" ContentType="application/vnd.openxmlformats-officedocument.presentationml.notesSlid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notesSlides/notesSlide6.xml" ContentType="application/vnd.openxmlformats-officedocument.presentationml.notesSlide+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19.xml" ContentType="application/vnd.openxmlformats-officedocument.presentationml.slideLayout+xml"/>
  <Override PartName="/ppt/notesSlides/notesSlide5.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charts/colors2.xml" ContentType="application/vnd.ms-office.chartcolorstyle+xml"/>
  <Override PartName="/ppt/charts/style2.xml" ContentType="application/vnd.ms-office.chartstyle+xml"/>
  <Override PartName="/ppt/charts/chartEx2.xml" ContentType="application/vnd.ms-office.chartex+xml"/>
  <Override PartName="/ppt/charts/colors1.xml" ContentType="application/vnd.ms-office.chartcolorstyle+xml"/>
  <Override PartName="/ppt/charts/style1.xml" ContentType="application/vnd.ms-office.chartstyle+xml"/>
  <Override PartName="/ppt/charts/chartEx1.xml" ContentType="application/vnd.ms-office.chartex+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60" r:id="rId2"/>
    <p:sldId id="400" r:id="rId3"/>
    <p:sldId id="6746" r:id="rId4"/>
    <p:sldId id="6747" r:id="rId5"/>
    <p:sldId id="297" r:id="rId6"/>
    <p:sldId id="293" r:id="rId7"/>
    <p:sldId id="6755" r:id="rId8"/>
    <p:sldId id="6756" r:id="rId9"/>
    <p:sldId id="6758" r:id="rId10"/>
    <p:sldId id="484" r:id="rId11"/>
    <p:sldId id="6748" r:id="rId12"/>
    <p:sldId id="6750" r:id="rId13"/>
    <p:sldId id="6751" r:id="rId14"/>
    <p:sldId id="6757" r:id="rId15"/>
    <p:sldId id="6749" r:id="rId16"/>
    <p:sldId id="6753" r:id="rId17"/>
    <p:sldId id="483" r:id="rId18"/>
    <p:sldId id="6752" r:id="rId19"/>
    <p:sldId id="6754" r:id="rId20"/>
    <p:sldId id="48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467DC18-5D8E-42F8-9B22-6C22AB86CF61}">
          <p14:sldIdLst>
            <p14:sldId id="260"/>
            <p14:sldId id="400"/>
            <p14:sldId id="6746"/>
            <p14:sldId id="6747"/>
            <p14:sldId id="297"/>
            <p14:sldId id="293"/>
            <p14:sldId id="6755"/>
            <p14:sldId id="6756"/>
            <p14:sldId id="6758"/>
            <p14:sldId id="484"/>
            <p14:sldId id="6748"/>
            <p14:sldId id="6750"/>
            <p14:sldId id="6751"/>
            <p14:sldId id="6757"/>
            <p14:sldId id="6749"/>
            <p14:sldId id="6753"/>
            <p14:sldId id="483"/>
            <p14:sldId id="6752"/>
            <p14:sldId id="6754"/>
            <p14:sldId id="482"/>
          </p14:sldIdLst>
        </p14:section>
        <p14:section name="Optional Slides" id="{EC7C1943-6D99-433E-9A3B-618213FDBF5F}">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940" autoAdjust="0"/>
    <p:restoredTop sz="89419" autoAdjust="0"/>
  </p:normalViewPr>
  <p:slideViewPr>
    <p:cSldViewPr snapToGrid="0">
      <p:cViewPr varScale="1">
        <p:scale>
          <a:sx n="112" d="100"/>
          <a:sy n="112" d="100"/>
        </p:scale>
        <p:origin x="1416" y="184"/>
      </p:cViewPr>
      <p:guideLst/>
    </p:cSldViewPr>
  </p:slideViewPr>
  <p:outlineViewPr>
    <p:cViewPr>
      <p:scale>
        <a:sx n="33" d="100"/>
        <a:sy n="33" d="100"/>
      </p:scale>
      <p:origin x="0" y="-7998"/>
    </p:cViewPr>
  </p:outlineViewPr>
  <p:notesTextViewPr>
    <p:cViewPr>
      <p:scale>
        <a:sx n="1" d="1"/>
        <a:sy n="1" d="1"/>
      </p:scale>
      <p:origin x="0" y="0"/>
    </p:cViewPr>
  </p:notesTextViewPr>
  <p:sorterViewPr>
    <p:cViewPr>
      <p:scale>
        <a:sx n="100" d="100"/>
        <a:sy n="100" d="100"/>
      </p:scale>
      <p:origin x="0" y="-2796"/>
    </p:cViewPr>
  </p:sorterViewPr>
  <p:notesViewPr>
    <p:cSldViewPr snapToGrid="0">
      <p:cViewPr varScale="1">
        <p:scale>
          <a:sx n="122" d="100"/>
          <a:sy n="122" d="100"/>
        </p:scale>
        <p:origin x="5004"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customXml" Target="../customXml/item1.xml"/></Relationships>
</file>

<file path=ppt/charts/_rels/chartEx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oleObject" Target="file:///C:\Users\khibbs\Downloads\MotorPoolUtilizationReport.xls" TargetMode="External"/></Relationships>
</file>

<file path=ppt/charts/_rels/chartEx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oleObject" Target="file:///C:\Users\khibbs\Downloads\VehicleDemandReport.xls" TargetMode="External"/></Relationships>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numDim type="val">
        <cx:f dir="row">MotorPoolUtilizationReport!$B$12:$JO$12</cx:f>
        <cx:lvl ptCount="274" formatCode="General">
          <cx:pt idx="0">23</cx:pt>
          <cx:pt idx="1">23</cx:pt>
          <cx:pt idx="4">52</cx:pt>
          <cx:pt idx="5">68</cx:pt>
          <cx:pt idx="6">65</cx:pt>
          <cx:pt idx="7">54</cx:pt>
          <cx:pt idx="8">35</cx:pt>
          <cx:pt idx="11">73</cx:pt>
          <cx:pt idx="12">84</cx:pt>
          <cx:pt idx="13">81</cx:pt>
          <cx:pt idx="14">50</cx:pt>
          <cx:pt idx="15">42</cx:pt>
          <cx:pt idx="18">38</cx:pt>
          <cx:pt idx="19">52</cx:pt>
          <cx:pt idx="20">72</cx:pt>
          <cx:pt idx="21">60</cx:pt>
          <cx:pt idx="22">31</cx:pt>
          <cx:pt idx="25">56</cx:pt>
          <cx:pt idx="26">48</cx:pt>
          <cx:pt idx="27">42</cx:pt>
          <cx:pt idx="28">38</cx:pt>
          <cx:pt idx="29">35</cx:pt>
          <cx:pt idx="32">46</cx:pt>
          <cx:pt idx="33">52</cx:pt>
          <cx:pt idx="34">75</cx:pt>
          <cx:pt idx="35">52</cx:pt>
          <cx:pt idx="36">28</cx:pt>
          <cx:pt idx="39">52</cx:pt>
          <cx:pt idx="40">68</cx:pt>
          <cx:pt idx="41">56</cx:pt>
          <cx:pt idx="42">46</cx:pt>
          <cx:pt idx="43">31</cx:pt>
          <cx:pt idx="46">27</cx:pt>
          <cx:pt idx="47">62</cx:pt>
          <cx:pt idx="48">46</cx:pt>
          <cx:pt idx="49">54</cx:pt>
          <cx:pt idx="50">38</cx:pt>
          <cx:pt idx="53">65</cx:pt>
          <cx:pt idx="54">58</cx:pt>
          <cx:pt idx="55">58</cx:pt>
          <cx:pt idx="56">65</cx:pt>
          <cx:pt idx="57">38</cx:pt>
          <cx:pt idx="60">67</cx:pt>
          <cx:pt idx="61">68</cx:pt>
          <cx:pt idx="62">62</cx:pt>
          <cx:pt idx="63">60</cx:pt>
          <cx:pt idx="64">36</cx:pt>
          <cx:pt idx="67">68</cx:pt>
          <cx:pt idx="68">62</cx:pt>
          <cx:pt idx="69">67</cx:pt>
          <cx:pt idx="70">72</cx:pt>
          <cx:pt idx="71">38</cx:pt>
          <cx:pt idx="74">56</cx:pt>
          <cx:pt idx="75">56</cx:pt>
          <cx:pt idx="76">54</cx:pt>
          <cx:pt idx="77">50</cx:pt>
          <cx:pt idx="78">20</cx:pt>
          <cx:pt idx="81">50</cx:pt>
          <cx:pt idx="82">56</cx:pt>
          <cx:pt idx="83">64</cx:pt>
          <cx:pt idx="84">52</cx:pt>
          <cx:pt idx="85">31</cx:pt>
          <cx:pt idx="88">79</cx:pt>
          <cx:pt idx="89">88</cx:pt>
          <cx:pt idx="90">58</cx:pt>
          <cx:pt idx="91">68</cx:pt>
          <cx:pt idx="92">36</cx:pt>
          <cx:pt idx="95">60</cx:pt>
          <cx:pt idx="96">69</cx:pt>
          <cx:pt idx="97">69</cx:pt>
          <cx:pt idx="98">54</cx:pt>
          <cx:pt idx="99">35</cx:pt>
          <cx:pt idx="102">68</cx:pt>
          <cx:pt idx="103">65</cx:pt>
          <cx:pt idx="104">81</cx:pt>
          <cx:pt idx="105">60</cx:pt>
          <cx:pt idx="106">27</cx:pt>
          <cx:pt idx="109">62</cx:pt>
          <cx:pt idx="110">60</cx:pt>
          <cx:pt idx="111">56</cx:pt>
          <cx:pt idx="112">31</cx:pt>
          <cx:pt idx="113">19</cx:pt>
          <cx:pt idx="116">23</cx:pt>
          <cx:pt idx="117">28</cx:pt>
          <cx:pt idx="118">50</cx:pt>
          <cx:pt idx="119">58</cx:pt>
          <cx:pt idx="120">27</cx:pt>
          <cx:pt idx="123">62</cx:pt>
          <cx:pt idx="124">69</cx:pt>
          <cx:pt idx="125">65</cx:pt>
          <cx:pt idx="126">65</cx:pt>
          <cx:pt idx="127">50</cx:pt>
          <cx:pt idx="130">77</cx:pt>
          <cx:pt idx="131">80</cx:pt>
          <cx:pt idx="132">81</cx:pt>
          <cx:pt idx="133">69</cx:pt>
          <cx:pt idx="134">38</cx:pt>
          <cx:pt idx="137">72</cx:pt>
          <cx:pt idx="138">79</cx:pt>
          <cx:pt idx="139">40</cx:pt>
          <cx:pt idx="140">48</cx:pt>
          <cx:pt idx="141">31</cx:pt>
          <cx:pt idx="144">27</cx:pt>
          <cx:pt idx="145">50</cx:pt>
          <cx:pt idx="146">44</cx:pt>
          <cx:pt idx="147">64</cx:pt>
          <cx:pt idx="148">31</cx:pt>
          <cx:pt idx="151">56</cx:pt>
          <cx:pt idx="152">56</cx:pt>
          <cx:pt idx="153">69</cx:pt>
          <cx:pt idx="154">62</cx:pt>
          <cx:pt idx="155">27</cx:pt>
          <cx:pt idx="158">50</cx:pt>
          <cx:pt idx="159">65</cx:pt>
          <cx:pt idx="160">67</cx:pt>
          <cx:pt idx="161">42</cx:pt>
          <cx:pt idx="162">26</cx:pt>
          <cx:pt idx="165">37</cx:pt>
          <cx:pt idx="166">48</cx:pt>
          <cx:pt idx="167">48</cx:pt>
          <cx:pt idx="168">37</cx:pt>
          <cx:pt idx="169">33</cx:pt>
          <cx:pt idx="172">63</cx:pt>
          <cx:pt idx="173">67</cx:pt>
          <cx:pt idx="174">70</cx:pt>
          <cx:pt idx="175">78</cx:pt>
          <cx:pt idx="176">41</cx:pt>
          <cx:pt idx="179">52</cx:pt>
          <cx:pt idx="180">59</cx:pt>
          <cx:pt idx="181">46</cx:pt>
          <cx:pt idx="182">31</cx:pt>
          <cx:pt idx="183">31</cx:pt>
          <cx:pt idx="186">50</cx:pt>
          <cx:pt idx="187">44</cx:pt>
          <cx:pt idx="188">54</cx:pt>
          <cx:pt idx="189">38</cx:pt>
          <cx:pt idx="190">30</cx:pt>
          <cx:pt idx="193">56</cx:pt>
          <cx:pt idx="194">81</cx:pt>
          <cx:pt idx="195">70</cx:pt>
          <cx:pt idx="196">48</cx:pt>
          <cx:pt idx="197">37</cx:pt>
          <cx:pt idx="200">73</cx:pt>
          <cx:pt idx="201">74</cx:pt>
          <cx:pt idx="202">78</cx:pt>
          <cx:pt idx="203">70</cx:pt>
          <cx:pt idx="204">41</cx:pt>
          <cx:pt idx="207">56</cx:pt>
          <cx:pt idx="208">63</cx:pt>
          <cx:pt idx="209">63</cx:pt>
          <cx:pt idx="210">62</cx:pt>
          <cx:pt idx="211">37</cx:pt>
          <cx:pt idx="214">54</cx:pt>
          <cx:pt idx="215">59</cx:pt>
          <cx:pt idx="216">48</cx:pt>
          <cx:pt idx="217">41</cx:pt>
          <cx:pt idx="218">22</cx:pt>
          <cx:pt idx="221">50</cx:pt>
          <cx:pt idx="222">64</cx:pt>
          <cx:pt idx="223">52</cx:pt>
          <cx:pt idx="224">41</cx:pt>
          <cx:pt idx="225">19</cx:pt>
          <cx:pt idx="228">42</cx:pt>
          <cx:pt idx="229">44</cx:pt>
          <cx:pt idx="230">48</cx:pt>
          <cx:pt idx="231">37</cx:pt>
          <cx:pt idx="232">22</cx:pt>
          <cx:pt idx="235">41</cx:pt>
          <cx:pt idx="236">52</cx:pt>
          <cx:pt idx="237">63</cx:pt>
          <cx:pt idx="238">52</cx:pt>
          <cx:pt idx="239">30</cx:pt>
          <cx:pt idx="242">56</cx:pt>
          <cx:pt idx="243">48</cx:pt>
          <cx:pt idx="244">56</cx:pt>
          <cx:pt idx="245">48</cx:pt>
          <cx:pt idx="246">26</cx:pt>
          <cx:pt idx="249">19</cx:pt>
          <cx:pt idx="250">48</cx:pt>
          <cx:pt idx="251">44</cx:pt>
          <cx:pt idx="252">44</cx:pt>
          <cx:pt idx="253">19</cx:pt>
          <cx:pt idx="256">37</cx:pt>
          <cx:pt idx="257">54</cx:pt>
          <cx:pt idx="258">33</cx:pt>
          <cx:pt idx="259">23</cx:pt>
          <cx:pt idx="260">11</cx:pt>
          <cx:pt idx="263">37</cx:pt>
          <cx:pt idx="264">52</cx:pt>
          <cx:pt idx="265">44</cx:pt>
          <cx:pt idx="266">44</cx:pt>
          <cx:pt idx="267">19</cx:pt>
          <cx:pt idx="270">26</cx:pt>
          <cx:pt idx="271">30</cx:pt>
          <cx:pt idx="272">41</cx:pt>
          <cx:pt idx="273">44.420000000000002</cx:pt>
        </cx:lvl>
      </cx:numDim>
    </cx:data>
  </cx:chartData>
  <cx:chart>
    <cx:title pos="t" align="ctr" overlay="0">
      <cx:tx>
        <cx:txData>
          <cx:v>Frequency of '% of Vehicles Used'</cx:v>
        </cx:txData>
      </cx:tx>
    </cx:title>
    <cx:plotArea>
      <cx:plotAreaRegion>
        <cx:series layoutId="clusteredColumn" uniqueId="{00000000-D2DD-4303-BE6C-C72FED352895}">
          <cx:spPr>
            <a:solidFill>
              <a:srgbClr val="595959"/>
            </a:solidFill>
          </cx:spPr>
          <cx:dataId val="0"/>
          <cx:layoutPr>
            <cx:binning intervalClosed="r">
              <cx:binSize val="15"/>
            </cx:binning>
          </cx:layoutPr>
        </cx:series>
      </cx:plotAreaRegion>
      <cx:axis id="0">
        <cx:catScaling gapWidth="0.330000013"/>
        <cx:title>
          <cx:tx>
            <cx:txData>
              <cx:v>% of Vehicles Used</cx:v>
            </cx:txData>
          </cx:tx>
        </cx:title>
        <cx:tickLabels/>
      </cx:axis>
      <cx:axis id="1">
        <cx:valScaling/>
        <cx:title>
          <cx:tx>
            <cx:txData>
              <cx:v>Frequency</cx:v>
            </cx:txData>
          </cx:tx>
        </cx:title>
        <cx:majorGridlines/>
        <cx:tickLabels/>
      </cx:axis>
    </cx:plotArea>
  </cx:chart>
</cx:chartSpace>
</file>

<file path=ppt/charts/chartEx2.xml><?xml version="1.0" encoding="utf-8"?>
<cx:chartSpace xmlns:a="http://schemas.openxmlformats.org/drawingml/2006/main" xmlns:r="http://schemas.openxmlformats.org/officeDocument/2006/relationships" xmlns:cx="http://schemas.microsoft.com/office/drawing/2014/chartex">
  <cx:chartData>
    <cx:externalData r:id="rId1" cx:autoUpdate="0"/>
    <cx:data id="0">
      <cx:numDim type="val">
        <cx:f>VehicleDemandReport!$D$3:$D$277</cx:f>
        <cx:lvl ptCount="275" formatCode="General">
          <cx:pt idx="0">6</cx:pt>
          <cx:pt idx="1">6</cx:pt>
          <cx:pt idx="2">6</cx:pt>
          <cx:pt idx="3">6</cx:pt>
          <cx:pt idx="4">13</cx:pt>
          <cx:pt idx="5">17</cx:pt>
          <cx:pt idx="6">17</cx:pt>
          <cx:pt idx="7">15</cx:pt>
          <cx:pt idx="8">10</cx:pt>
          <cx:pt idx="9">9</cx:pt>
          <cx:pt idx="10">9</cx:pt>
          <cx:pt idx="11">20</cx:pt>
          <cx:pt idx="12">22</cx:pt>
          <cx:pt idx="13">22</cx:pt>
          <cx:pt idx="14">14</cx:pt>
          <cx:pt idx="15">11</cx:pt>
          <cx:pt idx="16">11</cx:pt>
          <cx:pt idx="17">11</cx:pt>
          <cx:pt idx="18">10</cx:pt>
          <cx:pt idx="19">14</cx:pt>
          <cx:pt idx="20">19</cx:pt>
          <cx:pt idx="21">16</cx:pt>
          <cx:pt idx="22">8</cx:pt>
          <cx:pt idx="23">8</cx:pt>
          <cx:pt idx="24">8</cx:pt>
          <cx:pt idx="25">14</cx:pt>
          <cx:pt idx="26">12</cx:pt>
          <cx:pt idx="27">11</cx:pt>
          <cx:pt idx="28">11</cx:pt>
          <cx:pt idx="29">10</cx:pt>
          <cx:pt idx="30">10</cx:pt>
          <cx:pt idx="31">10</cx:pt>
          <cx:pt idx="32">13</cx:pt>
          <cx:pt idx="33">13</cx:pt>
          <cx:pt idx="34">18</cx:pt>
          <cx:pt idx="35">13</cx:pt>
          <cx:pt idx="36">7</cx:pt>
          <cx:pt idx="37">6</cx:pt>
          <cx:pt idx="38">6</cx:pt>
          <cx:pt idx="39">13</cx:pt>
          <cx:pt idx="40">17</cx:pt>
          <cx:pt idx="41">14</cx:pt>
          <cx:pt idx="42">12</cx:pt>
          <cx:pt idx="43">8</cx:pt>
          <cx:pt idx="44">8</cx:pt>
          <cx:pt idx="45">8</cx:pt>
          <cx:pt idx="46">7</cx:pt>
          <cx:pt idx="47">17</cx:pt>
          <cx:pt idx="48">13</cx:pt>
          <cx:pt idx="49">15</cx:pt>
          <cx:pt idx="50">11</cx:pt>
          <cx:pt idx="51">11</cx:pt>
          <cx:pt idx="52">11</cx:pt>
          <cx:pt idx="53">18</cx:pt>
          <cx:pt idx="54">15</cx:pt>
          <cx:pt idx="55">15</cx:pt>
          <cx:pt idx="56">18</cx:pt>
          <cx:pt idx="57">11</cx:pt>
          <cx:pt idx="58">8</cx:pt>
          <cx:pt idx="59">8</cx:pt>
          <cx:pt idx="60">16</cx:pt>
          <cx:pt idx="61">17</cx:pt>
          <cx:pt idx="62">15</cx:pt>
          <cx:pt idx="63">15</cx:pt>
          <cx:pt idx="64">9</cx:pt>
          <cx:pt idx="65">8</cx:pt>
          <cx:pt idx="66">8</cx:pt>
          <cx:pt idx="67">18</cx:pt>
          <cx:pt idx="68">16</cx:pt>
          <cx:pt idx="69">17</cx:pt>
          <cx:pt idx="70">19</cx:pt>
          <cx:pt idx="71">10</cx:pt>
          <cx:pt idx="72">10</cx:pt>
          <cx:pt idx="73">10</cx:pt>
          <cx:pt idx="74">15</cx:pt>
          <cx:pt idx="75">15</cx:pt>
          <cx:pt idx="76">14</cx:pt>
          <cx:pt idx="77">13</cx:pt>
          <cx:pt idx="78">5</cx:pt>
          <cx:pt idx="79">5</cx:pt>
          <cx:pt idx="80">7</cx:pt>
          <cx:pt idx="81">12</cx:pt>
          <cx:pt idx="82">14</cx:pt>
          <cx:pt idx="83">16</cx:pt>
          <cx:pt idx="84">13</cx:pt>
          <cx:pt idx="85">8</cx:pt>
          <cx:pt idx="86">8</cx:pt>
          <cx:pt idx="87">8</cx:pt>
          <cx:pt idx="88">19</cx:pt>
          <cx:pt idx="89">22</cx:pt>
          <cx:pt idx="90">15</cx:pt>
          <cx:pt idx="91">17</cx:pt>
          <cx:pt idx="92">9</cx:pt>
          <cx:pt idx="93">9</cx:pt>
          <cx:pt idx="94">9</cx:pt>
          <cx:pt idx="95">15</cx:pt>
          <cx:pt idx="96">18</cx:pt>
          <cx:pt idx="97">18</cx:pt>
          <cx:pt idx="98">14</cx:pt>
          <cx:pt idx="99">9</cx:pt>
          <cx:pt idx="100">8</cx:pt>
          <cx:pt idx="101">10</cx:pt>
          <cx:pt idx="102">17</cx:pt>
          <cx:pt idx="103">17</cx:pt>
          <cx:pt idx="104">21</cx:pt>
          <cx:pt idx="105">15</cx:pt>
          <cx:pt idx="106">7</cx:pt>
          <cx:pt idx="107">7</cx:pt>
          <cx:pt idx="108">7</cx:pt>
          <cx:pt idx="109">16</cx:pt>
          <cx:pt idx="110">15</cx:pt>
          <cx:pt idx="111">14</cx:pt>
          <cx:pt idx="112">8</cx:pt>
          <cx:pt idx="113">5</cx:pt>
          <cx:pt idx="114">5</cx:pt>
          <cx:pt idx="115">5</cx:pt>
          <cx:pt idx="116">6</cx:pt>
          <cx:pt idx="117">7</cx:pt>
          <cx:pt idx="118">13</cx:pt>
          <cx:pt idx="119">15</cx:pt>
          <cx:pt idx="120">7</cx:pt>
          <cx:pt idx="121">7</cx:pt>
          <cx:pt idx="122">7</cx:pt>
          <cx:pt idx="123">16</cx:pt>
          <cx:pt idx="124">18</cx:pt>
          <cx:pt idx="125">17</cx:pt>
          <cx:pt idx="126">17</cx:pt>
          <cx:pt idx="127">13</cx:pt>
          <cx:pt idx="128">13</cx:pt>
          <cx:pt idx="129">14</cx:pt>
          <cx:pt idx="130">20</cx:pt>
          <cx:pt idx="131">20</cx:pt>
          <cx:pt idx="132">21</cx:pt>
          <cx:pt idx="133">18</cx:pt>
          <cx:pt idx="134">10</cx:pt>
          <cx:pt idx="135">10</cx:pt>
          <cx:pt idx="136">10</cx:pt>
          <cx:pt idx="137">18</cx:pt>
          <cx:pt idx="138">19</cx:pt>
          <cx:pt idx="139">10</cx:pt>
          <cx:pt idx="140">12</cx:pt>
          <cx:pt idx="141">8</cx:pt>
          <cx:pt idx="142">8</cx:pt>
          <cx:pt idx="143">8</cx:pt>
          <cx:pt idx="144">7</cx:pt>
          <cx:pt idx="145">12</cx:pt>
          <cx:pt idx="146">11</cx:pt>
          <cx:pt idx="147">16</cx:pt>
          <cx:pt idx="148">8</cx:pt>
          <cx:pt idx="149">8</cx:pt>
          <cx:pt idx="150">8</cx:pt>
          <cx:pt idx="151">14</cx:pt>
          <cx:pt idx="152">14</cx:pt>
          <cx:pt idx="153">18</cx:pt>
          <cx:pt idx="154">16</cx:pt>
          <cx:pt idx="155">7</cx:pt>
          <cx:pt idx="156">7</cx:pt>
          <cx:pt idx="157">7</cx:pt>
          <cx:pt idx="158">13</cx:pt>
          <cx:pt idx="159">17</cx:pt>
          <cx:pt idx="160">18</cx:pt>
          <cx:pt idx="161">11</cx:pt>
          <cx:pt idx="162">7</cx:pt>
          <cx:pt idx="163">7</cx:pt>
          <cx:pt idx="164">7</cx:pt>
          <cx:pt idx="165">10</cx:pt>
          <cx:pt idx="166">13</cx:pt>
          <cx:pt idx="167">13</cx:pt>
          <cx:pt idx="168">10</cx:pt>
          <cx:pt idx="169">9</cx:pt>
          <cx:pt idx="170">9</cx:pt>
          <cx:pt idx="171">9</cx:pt>
          <cx:pt idx="172">17</cx:pt>
          <cx:pt idx="173">18</cx:pt>
          <cx:pt idx="174">19</cx:pt>
          <cx:pt idx="175">21</cx:pt>
          <cx:pt idx="176">11</cx:pt>
          <cx:pt idx="177">10</cx:pt>
          <cx:pt idx="178">10</cx:pt>
          <cx:pt idx="179">14</cx:pt>
          <cx:pt idx="180">16</cx:pt>
          <cx:pt idx="181">12</cx:pt>
          <cx:pt idx="182">8</cx:pt>
          <cx:pt idx="183">8</cx:pt>
          <cx:pt idx="184">8</cx:pt>
          <cx:pt idx="185">8</cx:pt>
          <cx:pt idx="186">13</cx:pt>
          <cx:pt idx="187">12</cx:pt>
          <cx:pt idx="188">14</cx:pt>
          <cx:pt idx="189">10</cx:pt>
          <cx:pt idx="190">8</cx:pt>
          <cx:pt idx="191">8</cx:pt>
          <cx:pt idx="192">8</cx:pt>
          <cx:pt idx="193">15</cx:pt>
          <cx:pt idx="194">21</cx:pt>
          <cx:pt idx="195">19</cx:pt>
          <cx:pt idx="196">13</cx:pt>
          <cx:pt idx="197">10</cx:pt>
          <cx:pt idx="198">10</cx:pt>
          <cx:pt idx="199">10</cx:pt>
          <cx:pt idx="200">19</cx:pt>
          <cx:pt idx="201">20</cx:pt>
          <cx:pt idx="202">21</cx:pt>
          <cx:pt idx="203">19</cx:pt>
          <cx:pt idx="204">11</cx:pt>
          <cx:pt idx="205">11</cx:pt>
          <cx:pt idx="206">11</cx:pt>
          <cx:pt idx="207">15</cx:pt>
          <cx:pt idx="208">17</cx:pt>
          <cx:pt idx="209">17</cx:pt>
          <cx:pt idx="210">16</cx:pt>
          <cx:pt idx="211">10</cx:pt>
          <cx:pt idx="212">8</cx:pt>
          <cx:pt idx="213">8</cx:pt>
          <cx:pt idx="214">14</cx:pt>
          <cx:pt idx="215">16</cx:pt>
          <cx:pt idx="216">13</cx:pt>
          <cx:pt idx="217">11</cx:pt>
          <cx:pt idx="218">6</cx:pt>
          <cx:pt idx="219">6</cx:pt>
          <cx:pt idx="220">7</cx:pt>
          <cx:pt idx="221">13</cx:pt>
          <cx:pt idx="222">16</cx:pt>
          <cx:pt idx="223">13</cx:pt>
          <cx:pt idx="224">11</cx:pt>
          <cx:pt idx="225">5</cx:pt>
          <cx:pt idx="226">5</cx:pt>
          <cx:pt idx="227">5</cx:pt>
          <cx:pt idx="228">11</cx:pt>
          <cx:pt idx="229">11</cx:pt>
          <cx:pt idx="230">13</cx:pt>
          <cx:pt idx="231">10</cx:pt>
          <cx:pt idx="232">6</cx:pt>
          <cx:pt idx="233">6</cx:pt>
          <cx:pt idx="234">6</cx:pt>
          <cx:pt idx="235">11</cx:pt>
          <cx:pt idx="236">14</cx:pt>
          <cx:pt idx="237">17</cx:pt>
          <cx:pt idx="238">14</cx:pt>
          <cx:pt idx="239">8</cx:pt>
          <cx:pt idx="240">7</cx:pt>
          <cx:pt idx="241">6</cx:pt>
          <cx:pt idx="242">14</cx:pt>
          <cx:pt idx="243">13</cx:pt>
          <cx:pt idx="244">15</cx:pt>
          <cx:pt idx="245">13</cx:pt>
          <cx:pt idx="246">7</cx:pt>
          <cx:pt idx="247">6</cx:pt>
          <cx:pt idx="248">6</cx:pt>
          <cx:pt idx="249">5</cx:pt>
          <cx:pt idx="250">13</cx:pt>
          <cx:pt idx="251">12</cx:pt>
          <cx:pt idx="252">12</cx:pt>
          <cx:pt idx="253">5</cx:pt>
          <cx:pt idx="254">5</cx:pt>
          <cx:pt idx="255">4</cx:pt>
          <cx:pt idx="256">10</cx:pt>
          <cx:pt idx="257">14</cx:pt>
          <cx:pt idx="258">9</cx:pt>
          <cx:pt idx="259">6</cx:pt>
          <cx:pt idx="260">3</cx:pt>
          <cx:pt idx="261">3</cx:pt>
          <cx:pt idx="262">2</cx:pt>
          <cx:pt idx="263">10</cx:pt>
          <cx:pt idx="264">14</cx:pt>
          <cx:pt idx="265">12</cx:pt>
          <cx:pt idx="266">12</cx:pt>
          <cx:pt idx="267">5</cx:pt>
          <cx:pt idx="268">4</cx:pt>
          <cx:pt idx="269">4</cx:pt>
          <cx:pt idx="270">7</cx:pt>
          <cx:pt idx="271">8</cx:pt>
          <cx:pt idx="272">11</cx:pt>
          <cx:pt idx="273">5</cx:pt>
        </cx:lvl>
      </cx:numDim>
    </cx:data>
  </cx:chartData>
  <cx:chart>
    <cx:title pos="t" align="ctr" overlay="0">
      <cx:tx>
        <cx:txData>
          <cx:v>Frequency of 'Total Vehicles In Use'</cx:v>
        </cx:txData>
      </cx:tx>
    </cx:title>
    <cx:plotArea>
      <cx:plotAreaRegion>
        <cx:series layoutId="clusteredColumn" uniqueId="{00000000-5FDB-41B3-9C54-A5AAE7881CD8}">
          <cx:spPr>
            <a:solidFill>
              <a:srgbClr val="595959"/>
            </a:solidFill>
          </cx:spPr>
          <cx:dataId val="0"/>
          <cx:layoutPr>
            <cx:binning intervalClosed="r">
              <cx:binSize val="5"/>
            </cx:binning>
          </cx:layoutPr>
        </cx:series>
      </cx:plotAreaRegion>
      <cx:axis id="0">
        <cx:catScaling gapWidth="0.330000013"/>
        <cx:title>
          <cx:tx>
            <cx:txData>
              <cx:v>Total Vehicles In Use</cx:v>
            </cx:txData>
          </cx:tx>
        </cx:title>
        <cx:tickLabels/>
      </cx:axis>
      <cx:axis id="1">
        <cx:valScaling/>
        <cx:title>
          <cx:tx>
            <cx:txData>
              <cx:v>Frequency</cx:v>
            </cx:txData>
          </cx:tx>
        </cx:title>
        <cx:majorGridlines/>
        <cx:tickLabels/>
      </cx:axis>
    </cx:plotArea>
  </cx:chart>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6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36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D05896D-25C5-4DEB-87EC-07B3348B9FA8}" type="doc">
      <dgm:prSet loTypeId="urn:microsoft.com/office/officeart/2005/8/layout/list1" loCatId="list" qsTypeId="urn:microsoft.com/office/officeart/2005/8/quickstyle/simple1#1" qsCatId="simple" csTypeId="urn:microsoft.com/office/officeart/2005/8/colors/accent1_2#1" csCatId="accent1" phldr="1"/>
      <dgm:spPr/>
      <dgm:t>
        <a:bodyPr/>
        <a:lstStyle/>
        <a:p>
          <a:endParaRPr lang="en-US"/>
        </a:p>
      </dgm:t>
    </dgm:pt>
    <dgm:pt modelId="{4B6982A8-0AB5-42E7-ABD4-0E51C9E5CED4}">
      <dgm:prSet phldrT="[Text]" phldr="0"/>
      <dgm:spPr/>
      <dgm:t>
        <a:bodyPr/>
        <a:lstStyle/>
        <a:p>
          <a:r>
            <a:rPr lang="en-US" dirty="0"/>
            <a:t>Total Reservations:  862</a:t>
          </a:r>
        </a:p>
      </dgm:t>
    </dgm:pt>
    <dgm:pt modelId="{7C43996B-FD69-405D-9F2D-EFE5D47E905C}" type="parTrans" cxnId="{096555FD-AAAD-4985-A766-AA3472EF8C8F}">
      <dgm:prSet/>
      <dgm:spPr/>
      <dgm:t>
        <a:bodyPr/>
        <a:lstStyle/>
        <a:p>
          <a:endParaRPr lang="en-US"/>
        </a:p>
      </dgm:t>
    </dgm:pt>
    <dgm:pt modelId="{9597B3A6-8FCC-4187-9434-FF88FF731414}" type="sibTrans" cxnId="{096555FD-AAAD-4985-A766-AA3472EF8C8F}">
      <dgm:prSet/>
      <dgm:spPr/>
      <dgm:t>
        <a:bodyPr/>
        <a:lstStyle/>
        <a:p>
          <a:endParaRPr lang="en-US"/>
        </a:p>
      </dgm:t>
    </dgm:pt>
    <dgm:pt modelId="{EADDC2AE-F7A8-4062-8850-F34CC0C42D96}">
      <dgm:prSet phldrT="[Text]" phldr="0"/>
      <dgm:spPr/>
      <dgm:t>
        <a:bodyPr/>
        <a:lstStyle/>
        <a:p>
          <a:r>
            <a:rPr lang="en-US" dirty="0"/>
            <a:t>Miles driven : 333,000</a:t>
          </a:r>
        </a:p>
      </dgm:t>
    </dgm:pt>
    <dgm:pt modelId="{0E8D6B5C-6A16-42AA-B4C2-4866B0E52834}" type="parTrans" cxnId="{A1F02928-1D29-426B-9173-655725283C3B}">
      <dgm:prSet/>
      <dgm:spPr/>
      <dgm:t>
        <a:bodyPr/>
        <a:lstStyle/>
        <a:p>
          <a:endParaRPr lang="en-US"/>
        </a:p>
      </dgm:t>
    </dgm:pt>
    <dgm:pt modelId="{F19C50C3-C76E-4319-8A94-231339A2864B}" type="sibTrans" cxnId="{A1F02928-1D29-426B-9173-655725283C3B}">
      <dgm:prSet/>
      <dgm:spPr/>
      <dgm:t>
        <a:bodyPr/>
        <a:lstStyle/>
        <a:p>
          <a:endParaRPr lang="en-US"/>
        </a:p>
      </dgm:t>
    </dgm:pt>
    <dgm:pt modelId="{110C7D20-89C9-4C25-B2A3-73078A26C40C}">
      <dgm:prSet phldrT="[Text]" phldr="0"/>
      <dgm:spPr/>
      <dgm:t>
        <a:bodyPr/>
        <a:lstStyle/>
        <a:p>
          <a:r>
            <a:rPr lang="en-US" dirty="0"/>
            <a:t>Number of requestors:  214</a:t>
          </a:r>
        </a:p>
      </dgm:t>
    </dgm:pt>
    <dgm:pt modelId="{79632A08-B3D2-42AB-8A48-951D336E6561}" type="sibTrans" cxnId="{25120771-41C2-4435-9FF0-CF050F26831F}">
      <dgm:prSet/>
      <dgm:spPr/>
      <dgm:t>
        <a:bodyPr/>
        <a:lstStyle/>
        <a:p>
          <a:endParaRPr lang="en-US"/>
        </a:p>
      </dgm:t>
    </dgm:pt>
    <dgm:pt modelId="{44F8DD6C-2CC4-46E8-8B97-8A9869ADD218}" type="parTrans" cxnId="{25120771-41C2-4435-9FF0-CF050F26831F}">
      <dgm:prSet/>
      <dgm:spPr/>
      <dgm:t>
        <a:bodyPr/>
        <a:lstStyle/>
        <a:p>
          <a:endParaRPr lang="en-US"/>
        </a:p>
      </dgm:t>
    </dgm:pt>
    <dgm:pt modelId="{4574D5F5-EBC8-4293-9755-3056520E6E1E}" type="pres">
      <dgm:prSet presAssocID="{ED05896D-25C5-4DEB-87EC-07B3348B9FA8}" presName="linear" presStyleCnt="0">
        <dgm:presLayoutVars>
          <dgm:dir/>
          <dgm:animLvl val="lvl"/>
          <dgm:resizeHandles val="exact"/>
        </dgm:presLayoutVars>
      </dgm:prSet>
      <dgm:spPr/>
    </dgm:pt>
    <dgm:pt modelId="{BE051F09-4ED5-415B-9925-510CA77FF88B}" type="pres">
      <dgm:prSet presAssocID="{4B6982A8-0AB5-42E7-ABD4-0E51C9E5CED4}" presName="parentLin" presStyleCnt="0"/>
      <dgm:spPr/>
    </dgm:pt>
    <dgm:pt modelId="{FEF07A08-A0A7-40C0-8FC9-24C3C4615913}" type="pres">
      <dgm:prSet presAssocID="{4B6982A8-0AB5-42E7-ABD4-0E51C9E5CED4}" presName="parentLeftMargin" presStyleLbl="node1" presStyleIdx="0" presStyleCnt="3"/>
      <dgm:spPr/>
    </dgm:pt>
    <dgm:pt modelId="{44A05C48-3CD7-47E7-A533-71893B4A444D}" type="pres">
      <dgm:prSet presAssocID="{4B6982A8-0AB5-42E7-ABD4-0E51C9E5CED4}" presName="parentText" presStyleLbl="node1" presStyleIdx="0" presStyleCnt="3">
        <dgm:presLayoutVars>
          <dgm:chMax val="0"/>
          <dgm:bulletEnabled val="1"/>
        </dgm:presLayoutVars>
      </dgm:prSet>
      <dgm:spPr/>
    </dgm:pt>
    <dgm:pt modelId="{4E902DF0-3FC6-4667-B8F8-9E338B51FA09}" type="pres">
      <dgm:prSet presAssocID="{4B6982A8-0AB5-42E7-ABD4-0E51C9E5CED4}" presName="negativeSpace" presStyleCnt="0"/>
      <dgm:spPr/>
    </dgm:pt>
    <dgm:pt modelId="{E895B326-4A35-48A4-8630-F8E1B9F7AAD0}" type="pres">
      <dgm:prSet presAssocID="{4B6982A8-0AB5-42E7-ABD4-0E51C9E5CED4}" presName="childText" presStyleLbl="conFgAcc1" presStyleIdx="0" presStyleCnt="3">
        <dgm:presLayoutVars>
          <dgm:bulletEnabled val="1"/>
        </dgm:presLayoutVars>
      </dgm:prSet>
      <dgm:spPr/>
    </dgm:pt>
    <dgm:pt modelId="{E359C193-79E4-4C70-8C71-4FC084928924}" type="pres">
      <dgm:prSet presAssocID="{9597B3A6-8FCC-4187-9434-FF88FF731414}" presName="spaceBetweenRectangles" presStyleCnt="0"/>
      <dgm:spPr/>
    </dgm:pt>
    <dgm:pt modelId="{0A52A1F6-ED4C-4C0C-9F24-68509779B594}" type="pres">
      <dgm:prSet presAssocID="{EADDC2AE-F7A8-4062-8850-F34CC0C42D96}" presName="parentLin" presStyleCnt="0"/>
      <dgm:spPr/>
    </dgm:pt>
    <dgm:pt modelId="{14909E46-9D12-4F16-A0FF-800A010CA1D6}" type="pres">
      <dgm:prSet presAssocID="{EADDC2AE-F7A8-4062-8850-F34CC0C42D96}" presName="parentLeftMargin" presStyleLbl="node1" presStyleIdx="0" presStyleCnt="3"/>
      <dgm:spPr/>
    </dgm:pt>
    <dgm:pt modelId="{627B07CC-4290-4C26-B0B7-55360ED38987}" type="pres">
      <dgm:prSet presAssocID="{EADDC2AE-F7A8-4062-8850-F34CC0C42D96}" presName="parentText" presStyleLbl="node1" presStyleIdx="1" presStyleCnt="3">
        <dgm:presLayoutVars>
          <dgm:chMax val="0"/>
          <dgm:bulletEnabled val="1"/>
        </dgm:presLayoutVars>
      </dgm:prSet>
      <dgm:spPr/>
    </dgm:pt>
    <dgm:pt modelId="{ECE969EA-C426-4449-8364-63BF576B57C5}" type="pres">
      <dgm:prSet presAssocID="{EADDC2AE-F7A8-4062-8850-F34CC0C42D96}" presName="negativeSpace" presStyleCnt="0"/>
      <dgm:spPr/>
    </dgm:pt>
    <dgm:pt modelId="{D90190C9-C186-4089-ABA7-B4ED4ABC4BEC}" type="pres">
      <dgm:prSet presAssocID="{EADDC2AE-F7A8-4062-8850-F34CC0C42D96}" presName="childText" presStyleLbl="conFgAcc1" presStyleIdx="1" presStyleCnt="3">
        <dgm:presLayoutVars>
          <dgm:bulletEnabled val="1"/>
        </dgm:presLayoutVars>
      </dgm:prSet>
      <dgm:spPr/>
    </dgm:pt>
    <dgm:pt modelId="{09DCE4A2-462C-4EE4-9823-D669389BEA8D}" type="pres">
      <dgm:prSet presAssocID="{F19C50C3-C76E-4319-8A94-231339A2864B}" presName="spaceBetweenRectangles" presStyleCnt="0"/>
      <dgm:spPr/>
    </dgm:pt>
    <dgm:pt modelId="{D33FC500-4C2D-4B09-87D1-B1A5C23A8413}" type="pres">
      <dgm:prSet presAssocID="{110C7D20-89C9-4C25-B2A3-73078A26C40C}" presName="parentLin" presStyleCnt="0"/>
      <dgm:spPr/>
    </dgm:pt>
    <dgm:pt modelId="{CAD5803C-66F6-4694-986C-A8F3FC474142}" type="pres">
      <dgm:prSet presAssocID="{110C7D20-89C9-4C25-B2A3-73078A26C40C}" presName="parentLeftMargin" presStyleLbl="node1" presStyleIdx="1" presStyleCnt="3"/>
      <dgm:spPr/>
    </dgm:pt>
    <dgm:pt modelId="{1CDB35C0-A99F-4626-AA64-1F1F82DF2188}" type="pres">
      <dgm:prSet presAssocID="{110C7D20-89C9-4C25-B2A3-73078A26C40C}" presName="parentText" presStyleLbl="node1" presStyleIdx="2" presStyleCnt="3">
        <dgm:presLayoutVars>
          <dgm:chMax val="0"/>
          <dgm:bulletEnabled val="1"/>
        </dgm:presLayoutVars>
      </dgm:prSet>
      <dgm:spPr/>
    </dgm:pt>
    <dgm:pt modelId="{B191C861-CF9D-4ACB-AC0C-CB7091E8F29E}" type="pres">
      <dgm:prSet presAssocID="{110C7D20-89C9-4C25-B2A3-73078A26C40C}" presName="negativeSpace" presStyleCnt="0"/>
      <dgm:spPr/>
    </dgm:pt>
    <dgm:pt modelId="{1ADFAF5F-1832-4C9D-AB8C-5851F47C3FD5}" type="pres">
      <dgm:prSet presAssocID="{110C7D20-89C9-4C25-B2A3-73078A26C40C}" presName="childText" presStyleLbl="conFgAcc1" presStyleIdx="2" presStyleCnt="3">
        <dgm:presLayoutVars>
          <dgm:bulletEnabled val="1"/>
        </dgm:presLayoutVars>
      </dgm:prSet>
      <dgm:spPr/>
    </dgm:pt>
  </dgm:ptLst>
  <dgm:cxnLst>
    <dgm:cxn modelId="{80F9AE25-1F30-4D01-AB9D-85FD54807A76}" type="presOf" srcId="{4B6982A8-0AB5-42E7-ABD4-0E51C9E5CED4}" destId="{FEF07A08-A0A7-40C0-8FC9-24C3C4615913}" srcOrd="0" destOrd="0" presId="urn:microsoft.com/office/officeart/2005/8/layout/list1"/>
    <dgm:cxn modelId="{A1F02928-1D29-426B-9173-655725283C3B}" srcId="{ED05896D-25C5-4DEB-87EC-07B3348B9FA8}" destId="{EADDC2AE-F7A8-4062-8850-F34CC0C42D96}" srcOrd="1" destOrd="0" parTransId="{0E8D6B5C-6A16-42AA-B4C2-4866B0E52834}" sibTransId="{F19C50C3-C76E-4319-8A94-231339A2864B}"/>
    <dgm:cxn modelId="{82051766-1BCD-4FD2-B7F5-080D258E57CE}" type="presOf" srcId="{EADDC2AE-F7A8-4062-8850-F34CC0C42D96}" destId="{627B07CC-4290-4C26-B0B7-55360ED38987}" srcOrd="1" destOrd="0" presId="urn:microsoft.com/office/officeart/2005/8/layout/list1"/>
    <dgm:cxn modelId="{25120771-41C2-4435-9FF0-CF050F26831F}" srcId="{ED05896D-25C5-4DEB-87EC-07B3348B9FA8}" destId="{110C7D20-89C9-4C25-B2A3-73078A26C40C}" srcOrd="2" destOrd="0" parTransId="{44F8DD6C-2CC4-46E8-8B97-8A9869ADD218}" sibTransId="{79632A08-B3D2-42AB-8A48-951D336E6561}"/>
    <dgm:cxn modelId="{10026D96-0CF2-4B25-9930-02AB6B3F16C7}" type="presOf" srcId="{EADDC2AE-F7A8-4062-8850-F34CC0C42D96}" destId="{14909E46-9D12-4F16-A0FF-800A010CA1D6}" srcOrd="0" destOrd="0" presId="urn:microsoft.com/office/officeart/2005/8/layout/list1"/>
    <dgm:cxn modelId="{7BD08698-D599-438C-9A26-B8DCC5F40C46}" type="presOf" srcId="{ED05896D-25C5-4DEB-87EC-07B3348B9FA8}" destId="{4574D5F5-EBC8-4293-9755-3056520E6E1E}" srcOrd="0" destOrd="0" presId="urn:microsoft.com/office/officeart/2005/8/layout/list1"/>
    <dgm:cxn modelId="{3E217BAB-37E0-4899-B9CF-DE52E57FEB99}" type="presOf" srcId="{110C7D20-89C9-4C25-B2A3-73078A26C40C}" destId="{CAD5803C-66F6-4694-986C-A8F3FC474142}" srcOrd="0" destOrd="0" presId="urn:microsoft.com/office/officeart/2005/8/layout/list1"/>
    <dgm:cxn modelId="{C20D49C7-2994-4D26-8482-F9767068B13E}" type="presOf" srcId="{4B6982A8-0AB5-42E7-ABD4-0E51C9E5CED4}" destId="{44A05C48-3CD7-47E7-A533-71893B4A444D}" srcOrd="1" destOrd="0" presId="urn:microsoft.com/office/officeart/2005/8/layout/list1"/>
    <dgm:cxn modelId="{A558E6EA-FA62-4FC1-A27B-4FD8A427D00D}" type="presOf" srcId="{110C7D20-89C9-4C25-B2A3-73078A26C40C}" destId="{1CDB35C0-A99F-4626-AA64-1F1F82DF2188}" srcOrd="1" destOrd="0" presId="urn:microsoft.com/office/officeart/2005/8/layout/list1"/>
    <dgm:cxn modelId="{096555FD-AAAD-4985-A766-AA3472EF8C8F}" srcId="{ED05896D-25C5-4DEB-87EC-07B3348B9FA8}" destId="{4B6982A8-0AB5-42E7-ABD4-0E51C9E5CED4}" srcOrd="0" destOrd="0" parTransId="{7C43996B-FD69-405D-9F2D-EFE5D47E905C}" sibTransId="{9597B3A6-8FCC-4187-9434-FF88FF731414}"/>
    <dgm:cxn modelId="{330505AC-1675-4147-A0A6-2CA54A3A2528}" type="presParOf" srcId="{4574D5F5-EBC8-4293-9755-3056520E6E1E}" destId="{BE051F09-4ED5-415B-9925-510CA77FF88B}" srcOrd="0" destOrd="0" presId="urn:microsoft.com/office/officeart/2005/8/layout/list1"/>
    <dgm:cxn modelId="{4FF11D7E-C49F-4C30-B9B1-CCE4B7CB3B06}" type="presParOf" srcId="{BE051F09-4ED5-415B-9925-510CA77FF88B}" destId="{FEF07A08-A0A7-40C0-8FC9-24C3C4615913}" srcOrd="0" destOrd="0" presId="urn:microsoft.com/office/officeart/2005/8/layout/list1"/>
    <dgm:cxn modelId="{296C485D-E8A3-4FCD-ADDF-8A4EE55B2A5E}" type="presParOf" srcId="{BE051F09-4ED5-415B-9925-510CA77FF88B}" destId="{44A05C48-3CD7-47E7-A533-71893B4A444D}" srcOrd="1" destOrd="0" presId="urn:microsoft.com/office/officeart/2005/8/layout/list1"/>
    <dgm:cxn modelId="{69C5577D-2BF6-4FDA-B355-9F423279F01B}" type="presParOf" srcId="{4574D5F5-EBC8-4293-9755-3056520E6E1E}" destId="{4E902DF0-3FC6-4667-B8F8-9E338B51FA09}" srcOrd="1" destOrd="0" presId="urn:microsoft.com/office/officeart/2005/8/layout/list1"/>
    <dgm:cxn modelId="{393CD55B-787A-426A-A0B5-46C7E7262F95}" type="presParOf" srcId="{4574D5F5-EBC8-4293-9755-3056520E6E1E}" destId="{E895B326-4A35-48A4-8630-F8E1B9F7AAD0}" srcOrd="2" destOrd="0" presId="urn:microsoft.com/office/officeart/2005/8/layout/list1"/>
    <dgm:cxn modelId="{5686B2ED-25B6-495F-B0CC-7D66FA14449C}" type="presParOf" srcId="{4574D5F5-EBC8-4293-9755-3056520E6E1E}" destId="{E359C193-79E4-4C70-8C71-4FC084928924}" srcOrd="3" destOrd="0" presId="urn:microsoft.com/office/officeart/2005/8/layout/list1"/>
    <dgm:cxn modelId="{7D1DD4D7-E932-4A07-8198-5FC52361EA6E}" type="presParOf" srcId="{4574D5F5-EBC8-4293-9755-3056520E6E1E}" destId="{0A52A1F6-ED4C-4C0C-9F24-68509779B594}" srcOrd="4" destOrd="0" presId="urn:microsoft.com/office/officeart/2005/8/layout/list1"/>
    <dgm:cxn modelId="{092B1468-1A04-4097-8497-7D888739E91B}" type="presParOf" srcId="{0A52A1F6-ED4C-4C0C-9F24-68509779B594}" destId="{14909E46-9D12-4F16-A0FF-800A010CA1D6}" srcOrd="0" destOrd="0" presId="urn:microsoft.com/office/officeart/2005/8/layout/list1"/>
    <dgm:cxn modelId="{514A3C8E-3DB0-4AE8-89E6-6750C9AEB371}" type="presParOf" srcId="{0A52A1F6-ED4C-4C0C-9F24-68509779B594}" destId="{627B07CC-4290-4C26-B0B7-55360ED38987}" srcOrd="1" destOrd="0" presId="urn:microsoft.com/office/officeart/2005/8/layout/list1"/>
    <dgm:cxn modelId="{1477AD7D-5067-46C9-821E-008CDF3F8ECA}" type="presParOf" srcId="{4574D5F5-EBC8-4293-9755-3056520E6E1E}" destId="{ECE969EA-C426-4449-8364-63BF576B57C5}" srcOrd="5" destOrd="0" presId="urn:microsoft.com/office/officeart/2005/8/layout/list1"/>
    <dgm:cxn modelId="{D51170C0-1E04-454A-955F-256FF67CAAA9}" type="presParOf" srcId="{4574D5F5-EBC8-4293-9755-3056520E6E1E}" destId="{D90190C9-C186-4089-ABA7-B4ED4ABC4BEC}" srcOrd="6" destOrd="0" presId="urn:microsoft.com/office/officeart/2005/8/layout/list1"/>
    <dgm:cxn modelId="{094B7AAF-0C06-4FC3-9C36-16DFF5870D69}" type="presParOf" srcId="{4574D5F5-EBC8-4293-9755-3056520E6E1E}" destId="{09DCE4A2-462C-4EE4-9823-D669389BEA8D}" srcOrd="7" destOrd="0" presId="urn:microsoft.com/office/officeart/2005/8/layout/list1"/>
    <dgm:cxn modelId="{DEFCE208-584C-421D-891C-4372CEF62CEB}" type="presParOf" srcId="{4574D5F5-EBC8-4293-9755-3056520E6E1E}" destId="{D33FC500-4C2D-4B09-87D1-B1A5C23A8413}" srcOrd="8" destOrd="0" presId="urn:microsoft.com/office/officeart/2005/8/layout/list1"/>
    <dgm:cxn modelId="{E3754F55-70CA-4FE2-BD22-2BC229409AA7}" type="presParOf" srcId="{D33FC500-4C2D-4B09-87D1-B1A5C23A8413}" destId="{CAD5803C-66F6-4694-986C-A8F3FC474142}" srcOrd="0" destOrd="0" presId="urn:microsoft.com/office/officeart/2005/8/layout/list1"/>
    <dgm:cxn modelId="{1CE2706B-BEC6-4B5E-A32A-9AF18D5B6F50}" type="presParOf" srcId="{D33FC500-4C2D-4B09-87D1-B1A5C23A8413}" destId="{1CDB35C0-A99F-4626-AA64-1F1F82DF2188}" srcOrd="1" destOrd="0" presId="urn:microsoft.com/office/officeart/2005/8/layout/list1"/>
    <dgm:cxn modelId="{DDD617F7-EF15-4082-AEBB-EC36AB2B7EE9}" type="presParOf" srcId="{4574D5F5-EBC8-4293-9755-3056520E6E1E}" destId="{B191C861-CF9D-4ACB-AC0C-CB7091E8F29E}" srcOrd="9" destOrd="0" presId="urn:microsoft.com/office/officeart/2005/8/layout/list1"/>
    <dgm:cxn modelId="{5DD8FEF3-7467-4EC1-B549-F93FD79375C6}" type="presParOf" srcId="{4574D5F5-EBC8-4293-9755-3056520E6E1E}" destId="{1ADFAF5F-1832-4C9D-AB8C-5851F47C3FD5}"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95B326-4A35-48A4-8630-F8E1B9F7AAD0}">
      <dsp:nvSpPr>
        <dsp:cNvPr id="0" name=""/>
        <dsp:cNvSpPr/>
      </dsp:nvSpPr>
      <dsp:spPr>
        <a:xfrm>
          <a:off x="0" y="566280"/>
          <a:ext cx="11247438" cy="856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A05C48-3CD7-47E7-A533-71893B4A444D}">
      <dsp:nvSpPr>
        <dsp:cNvPr id="0" name=""/>
        <dsp:cNvSpPr/>
      </dsp:nvSpPr>
      <dsp:spPr>
        <a:xfrm>
          <a:off x="562371" y="64439"/>
          <a:ext cx="7873206" cy="10036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7588" tIns="0" rIns="297588" bIns="0" numCol="1" spcCol="1270" anchor="ctr" anchorCtr="0">
          <a:noAutofit/>
        </a:bodyPr>
        <a:lstStyle/>
        <a:p>
          <a:pPr marL="0" lvl="0" indent="0" algn="l" defTabSz="1511300">
            <a:lnSpc>
              <a:spcPct val="90000"/>
            </a:lnSpc>
            <a:spcBef>
              <a:spcPct val="0"/>
            </a:spcBef>
            <a:spcAft>
              <a:spcPct val="35000"/>
            </a:spcAft>
            <a:buNone/>
          </a:pPr>
          <a:r>
            <a:rPr lang="en-US" sz="3400" kern="1200" dirty="0"/>
            <a:t>Total Reservations:  862</a:t>
          </a:r>
        </a:p>
      </dsp:txBody>
      <dsp:txXfrm>
        <a:off x="611367" y="113435"/>
        <a:ext cx="7775214" cy="905688"/>
      </dsp:txXfrm>
    </dsp:sp>
    <dsp:sp modelId="{D90190C9-C186-4089-ABA7-B4ED4ABC4BEC}">
      <dsp:nvSpPr>
        <dsp:cNvPr id="0" name=""/>
        <dsp:cNvSpPr/>
      </dsp:nvSpPr>
      <dsp:spPr>
        <a:xfrm>
          <a:off x="0" y="2108520"/>
          <a:ext cx="11247438" cy="856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7B07CC-4290-4C26-B0B7-55360ED38987}">
      <dsp:nvSpPr>
        <dsp:cNvPr id="0" name=""/>
        <dsp:cNvSpPr/>
      </dsp:nvSpPr>
      <dsp:spPr>
        <a:xfrm>
          <a:off x="562371" y="1606680"/>
          <a:ext cx="7873206" cy="10036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7588" tIns="0" rIns="297588" bIns="0" numCol="1" spcCol="1270" anchor="ctr" anchorCtr="0">
          <a:noAutofit/>
        </a:bodyPr>
        <a:lstStyle/>
        <a:p>
          <a:pPr marL="0" lvl="0" indent="0" algn="l" defTabSz="1511300">
            <a:lnSpc>
              <a:spcPct val="90000"/>
            </a:lnSpc>
            <a:spcBef>
              <a:spcPct val="0"/>
            </a:spcBef>
            <a:spcAft>
              <a:spcPct val="35000"/>
            </a:spcAft>
            <a:buNone/>
          </a:pPr>
          <a:r>
            <a:rPr lang="en-US" sz="3400" kern="1200" dirty="0"/>
            <a:t>Miles driven : 333,000</a:t>
          </a:r>
        </a:p>
      </dsp:txBody>
      <dsp:txXfrm>
        <a:off x="611367" y="1655676"/>
        <a:ext cx="7775214" cy="905688"/>
      </dsp:txXfrm>
    </dsp:sp>
    <dsp:sp modelId="{1ADFAF5F-1832-4C9D-AB8C-5851F47C3FD5}">
      <dsp:nvSpPr>
        <dsp:cNvPr id="0" name=""/>
        <dsp:cNvSpPr/>
      </dsp:nvSpPr>
      <dsp:spPr>
        <a:xfrm>
          <a:off x="0" y="3650760"/>
          <a:ext cx="11247438" cy="856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DB35C0-A99F-4626-AA64-1F1F82DF2188}">
      <dsp:nvSpPr>
        <dsp:cNvPr id="0" name=""/>
        <dsp:cNvSpPr/>
      </dsp:nvSpPr>
      <dsp:spPr>
        <a:xfrm>
          <a:off x="562371" y="3148920"/>
          <a:ext cx="7873206" cy="10036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7588" tIns="0" rIns="297588" bIns="0" numCol="1" spcCol="1270" anchor="ctr" anchorCtr="0">
          <a:noAutofit/>
        </a:bodyPr>
        <a:lstStyle/>
        <a:p>
          <a:pPr marL="0" lvl="0" indent="0" algn="l" defTabSz="1511300">
            <a:lnSpc>
              <a:spcPct val="90000"/>
            </a:lnSpc>
            <a:spcBef>
              <a:spcPct val="0"/>
            </a:spcBef>
            <a:spcAft>
              <a:spcPct val="35000"/>
            </a:spcAft>
            <a:buNone/>
          </a:pPr>
          <a:r>
            <a:rPr lang="en-US" sz="3400" kern="1200" dirty="0"/>
            <a:t>Number of requestors:  214</a:t>
          </a:r>
        </a:p>
      </dsp:txBody>
      <dsp:txXfrm>
        <a:off x="611367" y="3197916"/>
        <a:ext cx="7775214" cy="90568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4D6D7E-A63F-4AE0-A2A4-8C93B3F3D64B}" type="datetimeFigureOut">
              <a:rPr lang="en-US" smtClean="0"/>
              <a:t>11/4/26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CCACBC-900B-43C5-809B-020895B45918}" type="slidenum">
              <a:rPr lang="en-US" smtClean="0"/>
              <a:t>‹#›</a:t>
            </a:fld>
            <a:endParaRPr lang="en-US" dirty="0"/>
          </a:p>
        </p:txBody>
      </p:sp>
    </p:spTree>
    <p:extLst>
      <p:ext uri="{BB962C8B-B14F-4D97-AF65-F5344CB8AC3E}">
        <p14:creationId xmlns:p14="http://schemas.microsoft.com/office/powerpoint/2010/main" val="31885953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TITLE SLIDE: Choose from seven title slide options under ‘Layout’ in the menu above.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7578D3-35F6-4D3E-8E48-5098A663E38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61644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Today, the CAP system is a 336-mile aqueduct that stretches from Lake Havasu to just south of Tucson. </a:t>
            </a:r>
          </a:p>
          <a:p>
            <a:endParaRPr lang="en-US" dirty="0"/>
          </a:p>
          <a:p>
            <a:pPr marL="0" marR="0">
              <a:spcBef>
                <a:spcPts val="0"/>
              </a:spcBef>
              <a:spcAft>
                <a:spcPts val="0"/>
              </a:spcAft>
            </a:pPr>
            <a:r>
              <a:rPr lang="en-US" dirty="0">
                <a:effectLst/>
                <a:ea typeface="Times New Roman" panose="02020603050405020304" pitchFamily="18" charset="0"/>
              </a:rPr>
              <a:t>It includes:</a:t>
            </a:r>
          </a:p>
          <a:p>
            <a:pPr marL="0" marR="0">
              <a:spcBef>
                <a:spcPts val="0"/>
              </a:spcBef>
              <a:spcAft>
                <a:spcPts val="0"/>
              </a:spcAft>
            </a:pPr>
            <a:r>
              <a:rPr lang="en-US" dirty="0">
                <a:effectLst/>
                <a:ea typeface="Times New Roman" panose="02020603050405020304" pitchFamily="18" charset="0"/>
              </a:rPr>
              <a:t>Fourteen pumping plants that lift water, uphill, nearly three thousand vertical feet over the course of the system</a:t>
            </a:r>
          </a:p>
          <a:p>
            <a:pPr marL="0" marR="0">
              <a:spcBef>
                <a:spcPts val="0"/>
              </a:spcBef>
              <a:spcAft>
                <a:spcPts val="0"/>
              </a:spcAft>
            </a:pPr>
            <a:endParaRPr lang="en-US" dirty="0">
              <a:ea typeface="Times New Roman" panose="02020603050405020304" pitchFamily="18" charset="0"/>
            </a:endParaRPr>
          </a:p>
          <a:p>
            <a:pPr marL="0" marR="0">
              <a:spcBef>
                <a:spcPts val="0"/>
              </a:spcBef>
              <a:spcAft>
                <a:spcPts val="0"/>
              </a:spcAft>
            </a:pPr>
            <a:r>
              <a:rPr lang="en-US" dirty="0">
                <a:effectLst/>
                <a:ea typeface="Times New Roman" panose="02020603050405020304" pitchFamily="18" charset="0"/>
              </a:rPr>
              <a:t>10 siphons and four tunnels</a:t>
            </a:r>
          </a:p>
          <a:p>
            <a:pPr marL="0" marR="0">
              <a:spcBef>
                <a:spcPts val="0"/>
              </a:spcBef>
              <a:spcAft>
                <a:spcPts val="0"/>
              </a:spcAft>
            </a:pPr>
            <a:endParaRPr lang="en-US" dirty="0">
              <a:effectLst/>
              <a:ea typeface="Times New Roman" panose="02020603050405020304" pitchFamily="18" charset="0"/>
            </a:endParaRPr>
          </a:p>
          <a:p>
            <a:pPr marL="0" marR="0">
              <a:spcBef>
                <a:spcPts val="0"/>
              </a:spcBef>
              <a:spcAft>
                <a:spcPts val="0"/>
              </a:spcAft>
            </a:pPr>
            <a:r>
              <a:rPr lang="en-US" dirty="0">
                <a:ea typeface="Times New Roman" panose="02020603050405020304" pitchFamily="18" charset="0"/>
              </a:rPr>
              <a:t>M</a:t>
            </a:r>
            <a:r>
              <a:rPr lang="en-US" dirty="0">
                <a:effectLst/>
                <a:ea typeface="Times New Roman" panose="02020603050405020304" pitchFamily="18" charset="0"/>
              </a:rPr>
              <a:t>ore than 50 turnouts to deliver water to Central and Southern Arizona</a:t>
            </a:r>
          </a:p>
          <a:p>
            <a:pPr marL="0" marR="0">
              <a:spcBef>
                <a:spcPts val="0"/>
              </a:spcBef>
              <a:spcAft>
                <a:spcPts val="0"/>
              </a:spcAft>
            </a:pPr>
            <a:endParaRPr lang="en-US" dirty="0">
              <a:ea typeface="Times New Roman" panose="02020603050405020304" pitchFamily="18" charset="0"/>
            </a:endParaRPr>
          </a:p>
          <a:p>
            <a:pPr marL="0" marR="0">
              <a:spcBef>
                <a:spcPts val="0"/>
              </a:spcBef>
              <a:spcAft>
                <a:spcPts val="0"/>
              </a:spcAft>
            </a:pPr>
            <a:r>
              <a:rPr lang="en-US" dirty="0">
                <a:ea typeface="Times New Roman" panose="02020603050405020304" pitchFamily="18" charset="0"/>
              </a:rPr>
              <a:t>Lake Pleasant storage reservoir and New Waddell Dam and Waddell Pump Generating Plant</a:t>
            </a:r>
            <a:endParaRPr lang="en-US" dirty="0">
              <a:effectLst/>
              <a:ea typeface="Times New Roman" panose="02020603050405020304" pitchFamily="18" charset="0"/>
            </a:endParaRPr>
          </a:p>
          <a:p>
            <a:endParaRPr lang="en-US" dirty="0"/>
          </a:p>
          <a:p>
            <a:endParaRPr lang="en-US" dirty="0"/>
          </a:p>
        </p:txBody>
      </p:sp>
    </p:spTree>
    <p:extLst>
      <p:ext uri="{BB962C8B-B14F-4D97-AF65-F5344CB8AC3E}">
        <p14:creationId xmlns:p14="http://schemas.microsoft.com/office/powerpoint/2010/main" val="64798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0000"/>
              </a:lnSpc>
            </a:pPr>
            <a:r>
              <a:rPr lang="en-US" dirty="0">
                <a:cs typeface="Arial" panose="020B0604020202020204" pitchFamily="34" charset="0"/>
              </a:rPr>
              <a:t>Who gets the water? </a:t>
            </a:r>
          </a:p>
          <a:p>
            <a:pPr>
              <a:lnSpc>
                <a:spcPct val="110000"/>
              </a:lnSpc>
            </a:pPr>
            <a:endParaRPr lang="en-US" dirty="0">
              <a:cs typeface="Arial" panose="020B0604020202020204" pitchFamily="34" charset="0"/>
            </a:endParaRPr>
          </a:p>
          <a:p>
            <a:pPr>
              <a:lnSpc>
                <a:spcPct val="110000"/>
              </a:lnSpc>
            </a:pPr>
            <a:r>
              <a:rPr lang="en-US" dirty="0">
                <a:cs typeface="Arial" panose="020B0604020202020204" pitchFamily="34" charset="0"/>
              </a:rPr>
              <a:t>CAP delivers water to the region in central and southern Arizona where six million people reside – Maricopa, Pinal and Pima counties. </a:t>
            </a:r>
          </a:p>
          <a:p>
            <a:pPr>
              <a:lnSpc>
                <a:spcPct val="110000"/>
              </a:lnSpc>
            </a:pPr>
            <a:endParaRPr lang="en-US" dirty="0">
              <a:cs typeface="Arial" panose="020B0604020202020204" pitchFamily="34" charset="0"/>
            </a:endParaRPr>
          </a:p>
          <a:p>
            <a:pPr>
              <a:lnSpc>
                <a:spcPct val="110000"/>
              </a:lnSpc>
            </a:pPr>
            <a:r>
              <a:rPr lang="en-US" dirty="0">
                <a:cs typeface="Arial" panose="020B0604020202020204" pitchFamily="34" charset="0"/>
              </a:rPr>
              <a:t>Eleven of Arizona’s 22 tribes have rights to CAP water – that’s more than 1/3 of the tribes in the Colorado River Basin. CAP delivers more tribal water than any other organization in the United States. </a:t>
            </a:r>
          </a:p>
          <a:p>
            <a:pPr>
              <a:lnSpc>
                <a:spcPct val="110000"/>
              </a:lnSpc>
            </a:pPr>
            <a:endParaRPr lang="en-US" dirty="0">
              <a:cs typeface="Arial" panose="020B0604020202020204" pitchFamily="34" charset="0"/>
            </a:endParaRPr>
          </a:p>
          <a:p>
            <a:pPr>
              <a:lnSpc>
                <a:spcPct val="110000"/>
              </a:lnSpc>
            </a:pPr>
            <a:endParaRPr lang="en-US" dirty="0">
              <a:cs typeface="Arial" panose="020B0604020202020204" pitchFamily="34" charset="0"/>
            </a:endParaRPr>
          </a:p>
          <a:p>
            <a:pPr>
              <a:lnSpc>
                <a:spcPct val="110000"/>
              </a:lnSpc>
            </a:pPr>
            <a:endParaRPr lang="en-US" dirty="0">
              <a:latin typeface="Arial" panose="020B0604020202020204" pitchFamily="34" charset="0"/>
              <a:cs typeface="Arial" panose="020B0604020202020204" pitchFamily="34" charset="0"/>
            </a:endParaRPr>
          </a:p>
          <a:p>
            <a:pPr>
              <a:lnSpc>
                <a:spcPct val="110000"/>
              </a:lnSpc>
            </a:pPr>
            <a:endParaRPr lang="en-US" dirty="0">
              <a:latin typeface="Arial" panose="020B0604020202020204" pitchFamily="34" charset="0"/>
              <a:cs typeface="Arial" panose="020B0604020202020204" pitchFamily="34" charset="0"/>
            </a:endParaRPr>
          </a:p>
          <a:p>
            <a:pPr marL="0" marR="0">
              <a:spcBef>
                <a:spcPts val="0"/>
              </a:spcBef>
              <a:spcAft>
                <a:spcPts val="0"/>
              </a:spcAft>
            </a:pPr>
            <a:r>
              <a:rPr lang="en-US" sz="1800" dirty="0">
                <a:effectLst/>
                <a:latin typeface="Arial" panose="020B0604020202020204" pitchFamily="34" charset="0"/>
                <a:ea typeface="Times New Roman" panose="02020603050405020304" pitchFamily="18" charset="0"/>
              </a:rPr>
              <a:t> </a:t>
            </a:r>
            <a:endParaRPr dirty="0"/>
          </a:p>
        </p:txBody>
      </p:sp>
    </p:spTree>
    <p:extLst>
      <p:ext uri="{BB962C8B-B14F-4D97-AF65-F5344CB8AC3E}">
        <p14:creationId xmlns:p14="http://schemas.microsoft.com/office/powerpoint/2010/main" val="3961760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solidFill>
                  <a:srgbClr val="000000"/>
                </a:solidFill>
              </a:rPr>
              <a:t>Before CAP’s construction began, the Central Arizona Water Conservation District was formed in 1971 to oversee Central Arizona Project. </a:t>
            </a:r>
          </a:p>
          <a:p>
            <a:endParaRPr lang="en-US" sz="1100" dirty="0">
              <a:solidFill>
                <a:srgbClr val="000000"/>
              </a:solidFill>
            </a:endParaRPr>
          </a:p>
          <a:p>
            <a:r>
              <a:rPr lang="en-US" sz="1100" dirty="0">
                <a:solidFill>
                  <a:srgbClr val="000000"/>
                </a:solidFill>
              </a:rPr>
              <a:t>The Board has 15 members elected from CAP’s three-county service area. We serve staggered, six-year terms. </a:t>
            </a:r>
          </a:p>
        </p:txBody>
      </p:sp>
    </p:spTree>
    <p:extLst>
      <p:ext uri="{BB962C8B-B14F-4D97-AF65-F5344CB8AC3E}">
        <p14:creationId xmlns:p14="http://schemas.microsoft.com/office/powerpoint/2010/main" val="31029858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DIVIDER SLIDE: This is a divider to break up sections of your presentation. Choose from eight dividers slide options from the ‘Layout’ menu above.</a:t>
            </a:r>
          </a:p>
        </p:txBody>
      </p:sp>
      <p:sp>
        <p:nvSpPr>
          <p:cNvPr id="4" name="Slide Number Placeholder 3"/>
          <p:cNvSpPr>
            <a:spLocks noGrp="1"/>
          </p:cNvSpPr>
          <p:nvPr>
            <p:ph type="sldNum" sz="quarter" idx="5"/>
          </p:nvPr>
        </p:nvSpPr>
        <p:spPr/>
        <p:txBody>
          <a:bodyPr/>
          <a:lstStyle/>
          <a:p>
            <a:fld id="{3BCCACBC-900B-43C5-809B-020895B45918}" type="slidenum">
              <a:rPr lang="en-US" smtClean="0"/>
              <a:t>10</a:t>
            </a:fld>
            <a:endParaRPr lang="en-US" dirty="0"/>
          </a:p>
        </p:txBody>
      </p:sp>
    </p:spTree>
    <p:extLst>
      <p:ext uri="{BB962C8B-B14F-4D97-AF65-F5344CB8AC3E}">
        <p14:creationId xmlns:p14="http://schemas.microsoft.com/office/powerpoint/2010/main" val="3536619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CONTENT SLIDE: Choose from eight content slide options from the ‘Layout’ menu above. They are all the slides with white backgrounds.</a:t>
            </a:r>
          </a:p>
        </p:txBody>
      </p:sp>
      <p:sp>
        <p:nvSpPr>
          <p:cNvPr id="4" name="Slide Number Placeholder 3"/>
          <p:cNvSpPr>
            <a:spLocks noGrp="1"/>
          </p:cNvSpPr>
          <p:nvPr>
            <p:ph type="sldNum" sz="quarter" idx="5"/>
          </p:nvPr>
        </p:nvSpPr>
        <p:spPr/>
        <p:txBody>
          <a:bodyPr/>
          <a:lstStyle/>
          <a:p>
            <a:fld id="{3BCCACBC-900B-43C5-809B-020895B45918}" type="slidenum">
              <a:rPr lang="en-US" smtClean="0"/>
              <a:t>17</a:t>
            </a:fld>
            <a:endParaRPr lang="en-US" dirty="0"/>
          </a:p>
        </p:txBody>
      </p:sp>
    </p:spTree>
    <p:extLst>
      <p:ext uri="{BB962C8B-B14F-4D97-AF65-F5344CB8AC3E}">
        <p14:creationId xmlns:p14="http://schemas.microsoft.com/office/powerpoint/2010/main" val="35384737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CLOSING SLIDE: Choose from seven title slide options under ‘Layout’ in the menu above. </a:t>
            </a:r>
          </a:p>
        </p:txBody>
      </p:sp>
    </p:spTree>
    <p:extLst>
      <p:ext uri="{BB962C8B-B14F-4D97-AF65-F5344CB8AC3E}">
        <p14:creationId xmlns:p14="http://schemas.microsoft.com/office/powerpoint/2010/main" val="341261772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7.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1">
    <p:spTree>
      <p:nvGrpSpPr>
        <p:cNvPr id="1" name=""/>
        <p:cNvGrpSpPr/>
        <p:nvPr/>
      </p:nvGrpSpPr>
      <p:grpSpPr>
        <a:xfrm>
          <a:off x="0" y="0"/>
          <a:ext cx="0" cy="0"/>
          <a:chOff x="0" y="0"/>
          <a:chExt cx="0" cy="0"/>
        </a:xfrm>
      </p:grpSpPr>
      <p:pic>
        <p:nvPicPr>
          <p:cNvPr id="5" name="Picture 4" descr="A river running through a canyon&#10;&#10;Description automatically generated with low confidence">
            <a:extLst>
              <a:ext uri="{FF2B5EF4-FFF2-40B4-BE49-F238E27FC236}">
                <a16:creationId xmlns:a16="http://schemas.microsoft.com/office/drawing/2014/main" id="{D47C781E-DADA-53F2-662D-4EA5EAFF56B4}"/>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97BF7AF-B437-DD30-53E5-DC16E4E2B25B}"/>
              </a:ext>
            </a:extLst>
          </p:cNvPr>
          <p:cNvSpPr>
            <a:spLocks noGrp="1"/>
          </p:cNvSpPr>
          <p:nvPr>
            <p:ph type="ctrTitle"/>
          </p:nvPr>
        </p:nvSpPr>
        <p:spPr>
          <a:xfrm>
            <a:off x="457200" y="2881381"/>
            <a:ext cx="6309360" cy="2103120"/>
          </a:xfrm>
        </p:spPr>
        <p:txBody>
          <a:bodyPr anchor="b">
            <a:normAutofit/>
          </a:bodyPr>
          <a:lstStyle>
            <a:lvl1pPr algn="l">
              <a:defRPr sz="44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B5030828-C9CB-D8F2-FD6F-B1C7170C17B9}"/>
              </a:ext>
            </a:extLst>
          </p:cNvPr>
          <p:cNvSpPr>
            <a:spLocks noGrp="1"/>
          </p:cNvSpPr>
          <p:nvPr>
            <p:ph type="subTitle" idx="1"/>
          </p:nvPr>
        </p:nvSpPr>
        <p:spPr>
          <a:xfrm>
            <a:off x="457198" y="5075941"/>
            <a:ext cx="6309360" cy="1554480"/>
          </a:xfrm>
        </p:spPr>
        <p:txBody>
          <a:bodyPr>
            <a:normAutofit/>
          </a:bodyPr>
          <a:lstStyle>
            <a:lvl1pPr marL="0" indent="0" algn="l">
              <a:buNone/>
              <a:defRPr sz="2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9" name="Picture 8">
            <a:extLst>
              <a:ext uri="{FF2B5EF4-FFF2-40B4-BE49-F238E27FC236}">
                <a16:creationId xmlns:a16="http://schemas.microsoft.com/office/drawing/2014/main" id="{A14A7431-DE03-39BE-BFE2-A321CA19D785}"/>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l="16722" t="29012" r="16722" b="29012"/>
          <a:stretch/>
        </p:blipFill>
        <p:spPr>
          <a:xfrm>
            <a:off x="457200" y="365760"/>
            <a:ext cx="2011680" cy="683971"/>
          </a:xfrm>
          <a:prstGeom prst="rect">
            <a:avLst/>
          </a:prstGeom>
        </p:spPr>
      </p:pic>
      <p:sp>
        <p:nvSpPr>
          <p:cNvPr id="10" name="TextBox 9">
            <a:extLst>
              <a:ext uri="{FF2B5EF4-FFF2-40B4-BE49-F238E27FC236}">
                <a16:creationId xmlns:a16="http://schemas.microsoft.com/office/drawing/2014/main" id="{8A51BD6F-A687-16F6-37C4-BA80B4FFEC89}"/>
              </a:ext>
            </a:extLst>
          </p:cNvPr>
          <p:cNvSpPr txBox="1"/>
          <p:nvPr userDrawn="1"/>
        </p:nvSpPr>
        <p:spPr>
          <a:xfrm>
            <a:off x="8930078" y="6353422"/>
            <a:ext cx="2722027" cy="276999"/>
          </a:xfrm>
          <a:prstGeom prst="rect">
            <a:avLst/>
          </a:prstGeom>
          <a:noFill/>
        </p:spPr>
        <p:txBody>
          <a:bodyPr wrap="none" rtlCol="0">
            <a:spAutoFit/>
          </a:bodyPr>
          <a:lstStyle/>
          <a:p>
            <a:r>
              <a:rPr lang="en-US" sz="1200" dirty="0">
                <a:solidFill>
                  <a:schemeClr val="bg1"/>
                </a:solidFill>
                <a:latin typeface="Arial Black" panose="020B0A04020102020204" pitchFamily="34" charset="0"/>
              </a:rPr>
              <a:t>YOUR WATER. YOUR FUTURE.</a:t>
            </a:r>
          </a:p>
        </p:txBody>
      </p:sp>
    </p:spTree>
    <p:extLst>
      <p:ext uri="{BB962C8B-B14F-4D97-AF65-F5344CB8AC3E}">
        <p14:creationId xmlns:p14="http://schemas.microsoft.com/office/powerpoint/2010/main" val="40746456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2">
    <p:spTree>
      <p:nvGrpSpPr>
        <p:cNvPr id="1" name=""/>
        <p:cNvGrpSpPr/>
        <p:nvPr/>
      </p:nvGrpSpPr>
      <p:grpSpPr>
        <a:xfrm>
          <a:off x="0" y="0"/>
          <a:ext cx="0" cy="0"/>
          <a:chOff x="0" y="0"/>
          <a:chExt cx="0" cy="0"/>
        </a:xfrm>
      </p:grpSpPr>
      <p:pic>
        <p:nvPicPr>
          <p:cNvPr id="3" name="Picture 2" descr="A river running through a city&#10;&#10;Description automatically generated with low confidence">
            <a:extLst>
              <a:ext uri="{FF2B5EF4-FFF2-40B4-BE49-F238E27FC236}">
                <a16:creationId xmlns:a16="http://schemas.microsoft.com/office/drawing/2014/main" id="{6F6C2CA0-3A06-6CE7-7748-38A91F2E6F4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9" name="Picture 8">
            <a:extLst>
              <a:ext uri="{FF2B5EF4-FFF2-40B4-BE49-F238E27FC236}">
                <a16:creationId xmlns:a16="http://schemas.microsoft.com/office/drawing/2014/main" id="{A14A7431-DE03-39BE-BFE2-A321CA19D785}"/>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l="16722" t="29012" r="16722" b="29012"/>
          <a:stretch/>
        </p:blipFill>
        <p:spPr>
          <a:xfrm>
            <a:off x="457200" y="365760"/>
            <a:ext cx="2011680" cy="683971"/>
          </a:xfrm>
          <a:prstGeom prst="rect">
            <a:avLst/>
          </a:prstGeom>
        </p:spPr>
      </p:pic>
      <p:sp>
        <p:nvSpPr>
          <p:cNvPr id="4" name="Title 1">
            <a:extLst>
              <a:ext uri="{FF2B5EF4-FFF2-40B4-BE49-F238E27FC236}">
                <a16:creationId xmlns:a16="http://schemas.microsoft.com/office/drawing/2014/main" id="{6EE928D8-663C-E62E-1039-8CF00B2B053F}"/>
              </a:ext>
            </a:extLst>
          </p:cNvPr>
          <p:cNvSpPr>
            <a:spLocks noGrp="1"/>
          </p:cNvSpPr>
          <p:nvPr>
            <p:ph type="ctrTitle"/>
          </p:nvPr>
        </p:nvSpPr>
        <p:spPr>
          <a:xfrm>
            <a:off x="457200" y="2881381"/>
            <a:ext cx="6309360" cy="2103120"/>
          </a:xfrm>
        </p:spPr>
        <p:txBody>
          <a:bodyPr anchor="b">
            <a:normAutofit/>
          </a:bodyPr>
          <a:lstStyle>
            <a:lvl1pPr algn="l">
              <a:defRPr sz="4400">
                <a:solidFill>
                  <a:schemeClr val="bg1"/>
                </a:solidFill>
              </a:defRPr>
            </a:lvl1pPr>
          </a:lstStyle>
          <a:p>
            <a:r>
              <a:rPr lang="en-US"/>
              <a:t>Click to edit Master title style</a:t>
            </a:r>
            <a:endParaRPr lang="en-US" dirty="0"/>
          </a:p>
        </p:txBody>
      </p:sp>
      <p:sp>
        <p:nvSpPr>
          <p:cNvPr id="5" name="Subtitle 2">
            <a:extLst>
              <a:ext uri="{FF2B5EF4-FFF2-40B4-BE49-F238E27FC236}">
                <a16:creationId xmlns:a16="http://schemas.microsoft.com/office/drawing/2014/main" id="{A5A1A172-3D2F-6007-45BF-AF3AC572AB3D}"/>
              </a:ext>
            </a:extLst>
          </p:cNvPr>
          <p:cNvSpPr>
            <a:spLocks noGrp="1"/>
          </p:cNvSpPr>
          <p:nvPr>
            <p:ph type="subTitle" idx="1"/>
          </p:nvPr>
        </p:nvSpPr>
        <p:spPr>
          <a:xfrm>
            <a:off x="457198" y="5075941"/>
            <a:ext cx="6309360" cy="1554480"/>
          </a:xfrm>
        </p:spPr>
        <p:txBody>
          <a:bodyPr>
            <a:normAutofit/>
          </a:bodyPr>
          <a:lstStyle>
            <a:lvl1pPr marL="0" indent="0" algn="l">
              <a:buNone/>
              <a:defRPr sz="2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6" name="TextBox 5">
            <a:extLst>
              <a:ext uri="{FF2B5EF4-FFF2-40B4-BE49-F238E27FC236}">
                <a16:creationId xmlns:a16="http://schemas.microsoft.com/office/drawing/2014/main" id="{0BE77BAA-B94C-56A3-6D1F-05AFF000B57E}"/>
              </a:ext>
            </a:extLst>
          </p:cNvPr>
          <p:cNvSpPr txBox="1"/>
          <p:nvPr userDrawn="1"/>
        </p:nvSpPr>
        <p:spPr>
          <a:xfrm>
            <a:off x="8930078" y="6353422"/>
            <a:ext cx="2722027" cy="276999"/>
          </a:xfrm>
          <a:prstGeom prst="rect">
            <a:avLst/>
          </a:prstGeom>
          <a:noFill/>
        </p:spPr>
        <p:txBody>
          <a:bodyPr wrap="none" rtlCol="0">
            <a:spAutoFit/>
          </a:bodyPr>
          <a:lstStyle/>
          <a:p>
            <a:r>
              <a:rPr lang="en-US" sz="1200" dirty="0">
                <a:solidFill>
                  <a:schemeClr val="bg1"/>
                </a:solidFill>
                <a:latin typeface="Arial Black" panose="020B0A04020102020204" pitchFamily="34" charset="0"/>
              </a:rPr>
              <a:t>YOUR WATER. YOUR FUTURE.</a:t>
            </a:r>
          </a:p>
        </p:txBody>
      </p:sp>
    </p:spTree>
    <p:extLst>
      <p:ext uri="{BB962C8B-B14F-4D97-AF65-F5344CB8AC3E}">
        <p14:creationId xmlns:p14="http://schemas.microsoft.com/office/powerpoint/2010/main" val="26401609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3">
    <p:spTree>
      <p:nvGrpSpPr>
        <p:cNvPr id="1" name=""/>
        <p:cNvGrpSpPr/>
        <p:nvPr/>
      </p:nvGrpSpPr>
      <p:grpSpPr>
        <a:xfrm>
          <a:off x="0" y="0"/>
          <a:ext cx="0" cy="0"/>
          <a:chOff x="0" y="0"/>
          <a:chExt cx="0" cy="0"/>
        </a:xfrm>
      </p:grpSpPr>
      <p:pic>
        <p:nvPicPr>
          <p:cNvPr id="8" name="Picture 7" descr="A bridge over a dam&#10;&#10;Description automatically generated with medium confidence">
            <a:extLst>
              <a:ext uri="{FF2B5EF4-FFF2-40B4-BE49-F238E27FC236}">
                <a16:creationId xmlns:a16="http://schemas.microsoft.com/office/drawing/2014/main" id="{3F7ED933-27E2-7188-246E-74580DC263B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9" name="Picture 8">
            <a:extLst>
              <a:ext uri="{FF2B5EF4-FFF2-40B4-BE49-F238E27FC236}">
                <a16:creationId xmlns:a16="http://schemas.microsoft.com/office/drawing/2014/main" id="{A14A7431-DE03-39BE-BFE2-A321CA19D785}"/>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l="16722" t="29012" r="16722" b="29012"/>
          <a:stretch/>
        </p:blipFill>
        <p:spPr>
          <a:xfrm>
            <a:off x="457200" y="365760"/>
            <a:ext cx="2011680" cy="683971"/>
          </a:xfrm>
          <a:prstGeom prst="rect">
            <a:avLst/>
          </a:prstGeom>
        </p:spPr>
      </p:pic>
      <p:sp>
        <p:nvSpPr>
          <p:cNvPr id="4" name="Title 1">
            <a:extLst>
              <a:ext uri="{FF2B5EF4-FFF2-40B4-BE49-F238E27FC236}">
                <a16:creationId xmlns:a16="http://schemas.microsoft.com/office/drawing/2014/main" id="{AC40A7CA-3F49-647F-A1CB-8AA83ACA82AE}"/>
              </a:ext>
            </a:extLst>
          </p:cNvPr>
          <p:cNvSpPr>
            <a:spLocks noGrp="1"/>
          </p:cNvSpPr>
          <p:nvPr>
            <p:ph type="ctrTitle"/>
          </p:nvPr>
        </p:nvSpPr>
        <p:spPr>
          <a:xfrm>
            <a:off x="457200" y="2881381"/>
            <a:ext cx="6309360" cy="2103120"/>
          </a:xfrm>
        </p:spPr>
        <p:txBody>
          <a:bodyPr anchor="b">
            <a:normAutofit/>
          </a:bodyPr>
          <a:lstStyle>
            <a:lvl1pPr algn="l">
              <a:defRPr sz="4400">
                <a:solidFill>
                  <a:schemeClr val="bg1"/>
                </a:solidFill>
              </a:defRPr>
            </a:lvl1pPr>
          </a:lstStyle>
          <a:p>
            <a:r>
              <a:rPr lang="en-US"/>
              <a:t>Click to edit Master title style</a:t>
            </a:r>
            <a:endParaRPr lang="en-US" dirty="0"/>
          </a:p>
        </p:txBody>
      </p:sp>
      <p:sp>
        <p:nvSpPr>
          <p:cNvPr id="5" name="Subtitle 2">
            <a:extLst>
              <a:ext uri="{FF2B5EF4-FFF2-40B4-BE49-F238E27FC236}">
                <a16:creationId xmlns:a16="http://schemas.microsoft.com/office/drawing/2014/main" id="{9B14BD0B-1E1C-0D48-FED8-23531192D378}"/>
              </a:ext>
            </a:extLst>
          </p:cNvPr>
          <p:cNvSpPr>
            <a:spLocks noGrp="1"/>
          </p:cNvSpPr>
          <p:nvPr>
            <p:ph type="subTitle" idx="1"/>
          </p:nvPr>
        </p:nvSpPr>
        <p:spPr>
          <a:xfrm>
            <a:off x="457198" y="5075941"/>
            <a:ext cx="6309360" cy="1554480"/>
          </a:xfrm>
        </p:spPr>
        <p:txBody>
          <a:bodyPr>
            <a:normAutofit/>
          </a:bodyPr>
          <a:lstStyle>
            <a:lvl1pPr marL="0" indent="0" algn="l">
              <a:buNone/>
              <a:defRPr sz="2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TextBox 6">
            <a:extLst>
              <a:ext uri="{FF2B5EF4-FFF2-40B4-BE49-F238E27FC236}">
                <a16:creationId xmlns:a16="http://schemas.microsoft.com/office/drawing/2014/main" id="{02C588E4-48A2-B82E-BAAA-75F1CCBC52C7}"/>
              </a:ext>
            </a:extLst>
          </p:cNvPr>
          <p:cNvSpPr txBox="1"/>
          <p:nvPr userDrawn="1"/>
        </p:nvSpPr>
        <p:spPr>
          <a:xfrm>
            <a:off x="8930078" y="6353422"/>
            <a:ext cx="2722027" cy="276999"/>
          </a:xfrm>
          <a:prstGeom prst="rect">
            <a:avLst/>
          </a:prstGeom>
          <a:noFill/>
        </p:spPr>
        <p:txBody>
          <a:bodyPr wrap="none" rtlCol="0">
            <a:spAutoFit/>
          </a:bodyPr>
          <a:lstStyle/>
          <a:p>
            <a:r>
              <a:rPr lang="en-US" sz="1200" dirty="0">
                <a:solidFill>
                  <a:schemeClr val="bg1"/>
                </a:solidFill>
                <a:latin typeface="Arial Black" panose="020B0A04020102020204" pitchFamily="34" charset="0"/>
              </a:rPr>
              <a:t>YOUR WATER. YOUR FUTURE.</a:t>
            </a:r>
          </a:p>
        </p:txBody>
      </p:sp>
    </p:spTree>
    <p:extLst>
      <p:ext uri="{BB962C8B-B14F-4D97-AF65-F5344CB8AC3E}">
        <p14:creationId xmlns:p14="http://schemas.microsoft.com/office/powerpoint/2010/main" val="2104022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4">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4625033-1A65-AD7A-87A2-565965CD29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9" name="Picture 8">
            <a:extLst>
              <a:ext uri="{FF2B5EF4-FFF2-40B4-BE49-F238E27FC236}">
                <a16:creationId xmlns:a16="http://schemas.microsoft.com/office/drawing/2014/main" id="{A14A7431-DE03-39BE-BFE2-A321CA19D785}"/>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l="16722" t="29012" r="16722" b="29012"/>
          <a:stretch/>
        </p:blipFill>
        <p:spPr>
          <a:xfrm>
            <a:off x="457200" y="365760"/>
            <a:ext cx="2011680" cy="683971"/>
          </a:xfrm>
          <a:prstGeom prst="rect">
            <a:avLst/>
          </a:prstGeom>
        </p:spPr>
      </p:pic>
      <p:sp>
        <p:nvSpPr>
          <p:cNvPr id="4" name="Title 1">
            <a:extLst>
              <a:ext uri="{FF2B5EF4-FFF2-40B4-BE49-F238E27FC236}">
                <a16:creationId xmlns:a16="http://schemas.microsoft.com/office/drawing/2014/main" id="{6EE928D8-663C-E62E-1039-8CF00B2B053F}"/>
              </a:ext>
            </a:extLst>
          </p:cNvPr>
          <p:cNvSpPr>
            <a:spLocks noGrp="1"/>
          </p:cNvSpPr>
          <p:nvPr>
            <p:ph type="ctrTitle"/>
          </p:nvPr>
        </p:nvSpPr>
        <p:spPr>
          <a:xfrm>
            <a:off x="457200" y="2881381"/>
            <a:ext cx="6309360" cy="2103120"/>
          </a:xfrm>
        </p:spPr>
        <p:txBody>
          <a:bodyPr anchor="b">
            <a:normAutofit/>
          </a:bodyPr>
          <a:lstStyle>
            <a:lvl1pPr algn="l">
              <a:defRPr sz="4400">
                <a:solidFill>
                  <a:schemeClr val="bg1"/>
                </a:solidFill>
              </a:defRPr>
            </a:lvl1pPr>
          </a:lstStyle>
          <a:p>
            <a:r>
              <a:rPr lang="en-US"/>
              <a:t>Click to edit Master title style</a:t>
            </a:r>
            <a:endParaRPr lang="en-US" dirty="0"/>
          </a:p>
        </p:txBody>
      </p:sp>
      <p:sp>
        <p:nvSpPr>
          <p:cNvPr id="5" name="Subtitle 2">
            <a:extLst>
              <a:ext uri="{FF2B5EF4-FFF2-40B4-BE49-F238E27FC236}">
                <a16:creationId xmlns:a16="http://schemas.microsoft.com/office/drawing/2014/main" id="{A5A1A172-3D2F-6007-45BF-AF3AC572AB3D}"/>
              </a:ext>
            </a:extLst>
          </p:cNvPr>
          <p:cNvSpPr>
            <a:spLocks noGrp="1"/>
          </p:cNvSpPr>
          <p:nvPr>
            <p:ph type="subTitle" idx="1"/>
          </p:nvPr>
        </p:nvSpPr>
        <p:spPr>
          <a:xfrm>
            <a:off x="457198" y="5075941"/>
            <a:ext cx="6309360" cy="1554480"/>
          </a:xfrm>
        </p:spPr>
        <p:txBody>
          <a:bodyPr>
            <a:normAutofit/>
          </a:bodyPr>
          <a:lstStyle>
            <a:lvl1pPr marL="0" indent="0" algn="l">
              <a:buNone/>
              <a:defRPr sz="2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6" name="TextBox 5">
            <a:extLst>
              <a:ext uri="{FF2B5EF4-FFF2-40B4-BE49-F238E27FC236}">
                <a16:creationId xmlns:a16="http://schemas.microsoft.com/office/drawing/2014/main" id="{0BE77BAA-B94C-56A3-6D1F-05AFF000B57E}"/>
              </a:ext>
            </a:extLst>
          </p:cNvPr>
          <p:cNvSpPr txBox="1"/>
          <p:nvPr userDrawn="1"/>
        </p:nvSpPr>
        <p:spPr>
          <a:xfrm>
            <a:off x="8930078" y="6353422"/>
            <a:ext cx="2722027" cy="276999"/>
          </a:xfrm>
          <a:prstGeom prst="rect">
            <a:avLst/>
          </a:prstGeom>
          <a:noFill/>
        </p:spPr>
        <p:txBody>
          <a:bodyPr wrap="none" rtlCol="0">
            <a:spAutoFit/>
          </a:bodyPr>
          <a:lstStyle/>
          <a:p>
            <a:r>
              <a:rPr lang="en-US" sz="1200" dirty="0">
                <a:solidFill>
                  <a:schemeClr val="bg1"/>
                </a:solidFill>
                <a:latin typeface="Arial Black" panose="020B0A04020102020204" pitchFamily="34" charset="0"/>
              </a:rPr>
              <a:t>YOUR WATER. YOUR FUTURE.</a:t>
            </a:r>
          </a:p>
        </p:txBody>
      </p:sp>
    </p:spTree>
    <p:extLst>
      <p:ext uri="{BB962C8B-B14F-4D97-AF65-F5344CB8AC3E}">
        <p14:creationId xmlns:p14="http://schemas.microsoft.com/office/powerpoint/2010/main" val="3610938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5">
    <p:spTree>
      <p:nvGrpSpPr>
        <p:cNvPr id="1" name=""/>
        <p:cNvGrpSpPr/>
        <p:nvPr/>
      </p:nvGrpSpPr>
      <p:grpSpPr>
        <a:xfrm>
          <a:off x="0" y="0"/>
          <a:ext cx="0" cy="0"/>
          <a:chOff x="0" y="0"/>
          <a:chExt cx="0" cy="0"/>
        </a:xfrm>
      </p:grpSpPr>
      <p:pic>
        <p:nvPicPr>
          <p:cNvPr id="3" name="Picture 2" descr="A picture containing sky, outdoor, road, way&#10;&#10;Description automatically generated">
            <a:extLst>
              <a:ext uri="{FF2B5EF4-FFF2-40B4-BE49-F238E27FC236}">
                <a16:creationId xmlns:a16="http://schemas.microsoft.com/office/drawing/2014/main" id="{D23E4F63-2932-44D7-1AB8-C6EE9A721A1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9" name="Picture 8">
            <a:extLst>
              <a:ext uri="{FF2B5EF4-FFF2-40B4-BE49-F238E27FC236}">
                <a16:creationId xmlns:a16="http://schemas.microsoft.com/office/drawing/2014/main" id="{A14A7431-DE03-39BE-BFE2-A321CA19D785}"/>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l="16722" t="29012" r="16722" b="29012"/>
          <a:stretch/>
        </p:blipFill>
        <p:spPr>
          <a:xfrm>
            <a:off x="457200" y="365760"/>
            <a:ext cx="2011680" cy="683971"/>
          </a:xfrm>
          <a:prstGeom prst="rect">
            <a:avLst/>
          </a:prstGeom>
        </p:spPr>
      </p:pic>
      <p:sp>
        <p:nvSpPr>
          <p:cNvPr id="4" name="Title 1">
            <a:extLst>
              <a:ext uri="{FF2B5EF4-FFF2-40B4-BE49-F238E27FC236}">
                <a16:creationId xmlns:a16="http://schemas.microsoft.com/office/drawing/2014/main" id="{6EE928D8-663C-E62E-1039-8CF00B2B053F}"/>
              </a:ext>
            </a:extLst>
          </p:cNvPr>
          <p:cNvSpPr>
            <a:spLocks noGrp="1"/>
          </p:cNvSpPr>
          <p:nvPr>
            <p:ph type="ctrTitle"/>
          </p:nvPr>
        </p:nvSpPr>
        <p:spPr>
          <a:xfrm>
            <a:off x="457200" y="2881381"/>
            <a:ext cx="6309360" cy="2103120"/>
          </a:xfrm>
        </p:spPr>
        <p:txBody>
          <a:bodyPr anchor="b">
            <a:normAutofit/>
          </a:bodyPr>
          <a:lstStyle>
            <a:lvl1pPr algn="l">
              <a:defRPr sz="4400">
                <a:solidFill>
                  <a:schemeClr val="bg1"/>
                </a:solidFill>
              </a:defRPr>
            </a:lvl1pPr>
          </a:lstStyle>
          <a:p>
            <a:r>
              <a:rPr lang="en-US"/>
              <a:t>Click to edit Master title style</a:t>
            </a:r>
            <a:endParaRPr lang="en-US" dirty="0"/>
          </a:p>
        </p:txBody>
      </p:sp>
      <p:sp>
        <p:nvSpPr>
          <p:cNvPr id="5" name="Subtitle 2">
            <a:extLst>
              <a:ext uri="{FF2B5EF4-FFF2-40B4-BE49-F238E27FC236}">
                <a16:creationId xmlns:a16="http://schemas.microsoft.com/office/drawing/2014/main" id="{A5A1A172-3D2F-6007-45BF-AF3AC572AB3D}"/>
              </a:ext>
            </a:extLst>
          </p:cNvPr>
          <p:cNvSpPr>
            <a:spLocks noGrp="1"/>
          </p:cNvSpPr>
          <p:nvPr>
            <p:ph type="subTitle" idx="1"/>
          </p:nvPr>
        </p:nvSpPr>
        <p:spPr>
          <a:xfrm>
            <a:off x="457198" y="5075941"/>
            <a:ext cx="6309360" cy="1554480"/>
          </a:xfrm>
        </p:spPr>
        <p:txBody>
          <a:bodyPr>
            <a:normAutofit/>
          </a:bodyPr>
          <a:lstStyle>
            <a:lvl1pPr marL="0" indent="0" algn="l">
              <a:buNone/>
              <a:defRPr sz="2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6" name="TextBox 5">
            <a:extLst>
              <a:ext uri="{FF2B5EF4-FFF2-40B4-BE49-F238E27FC236}">
                <a16:creationId xmlns:a16="http://schemas.microsoft.com/office/drawing/2014/main" id="{0BE77BAA-B94C-56A3-6D1F-05AFF000B57E}"/>
              </a:ext>
            </a:extLst>
          </p:cNvPr>
          <p:cNvSpPr txBox="1"/>
          <p:nvPr userDrawn="1"/>
        </p:nvSpPr>
        <p:spPr>
          <a:xfrm>
            <a:off x="8930078" y="6353422"/>
            <a:ext cx="2722027" cy="276999"/>
          </a:xfrm>
          <a:prstGeom prst="rect">
            <a:avLst/>
          </a:prstGeom>
          <a:noFill/>
        </p:spPr>
        <p:txBody>
          <a:bodyPr wrap="none" rtlCol="0">
            <a:spAutoFit/>
          </a:bodyPr>
          <a:lstStyle/>
          <a:p>
            <a:r>
              <a:rPr lang="en-US" sz="1200" dirty="0">
                <a:solidFill>
                  <a:schemeClr val="bg1"/>
                </a:solidFill>
                <a:latin typeface="Arial Black" panose="020B0A04020102020204" pitchFamily="34" charset="0"/>
              </a:rPr>
              <a:t>YOUR WATER. YOUR FUTURE.</a:t>
            </a:r>
          </a:p>
        </p:txBody>
      </p:sp>
    </p:spTree>
    <p:extLst>
      <p:ext uri="{BB962C8B-B14F-4D97-AF65-F5344CB8AC3E}">
        <p14:creationId xmlns:p14="http://schemas.microsoft.com/office/powerpoint/2010/main" val="1729876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 6">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8B350C2-0B7A-540F-0293-52F77503A690}"/>
              </a:ext>
            </a:extLst>
          </p:cNvPr>
          <p:cNvPicPr>
            <a:picLocks noChangeAspect="1"/>
          </p:cNvPicPr>
          <p:nvPr userDrawn="1"/>
        </p:nvPicPr>
        <p:blipFill>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9" name="Picture 8">
            <a:extLst>
              <a:ext uri="{FF2B5EF4-FFF2-40B4-BE49-F238E27FC236}">
                <a16:creationId xmlns:a16="http://schemas.microsoft.com/office/drawing/2014/main" id="{A14A7431-DE03-39BE-BFE2-A321CA19D785}"/>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l="16722" t="29012" r="16722" b="29012"/>
          <a:stretch/>
        </p:blipFill>
        <p:spPr>
          <a:xfrm>
            <a:off x="457200" y="365760"/>
            <a:ext cx="2011680" cy="683971"/>
          </a:xfrm>
          <a:prstGeom prst="rect">
            <a:avLst/>
          </a:prstGeom>
        </p:spPr>
      </p:pic>
      <p:sp>
        <p:nvSpPr>
          <p:cNvPr id="4" name="Title 1">
            <a:extLst>
              <a:ext uri="{FF2B5EF4-FFF2-40B4-BE49-F238E27FC236}">
                <a16:creationId xmlns:a16="http://schemas.microsoft.com/office/drawing/2014/main" id="{6EE928D8-663C-E62E-1039-8CF00B2B053F}"/>
              </a:ext>
            </a:extLst>
          </p:cNvPr>
          <p:cNvSpPr>
            <a:spLocks noGrp="1"/>
          </p:cNvSpPr>
          <p:nvPr>
            <p:ph type="ctrTitle"/>
          </p:nvPr>
        </p:nvSpPr>
        <p:spPr>
          <a:xfrm>
            <a:off x="457200" y="2881381"/>
            <a:ext cx="6309360" cy="2103120"/>
          </a:xfrm>
        </p:spPr>
        <p:txBody>
          <a:bodyPr anchor="b">
            <a:normAutofit/>
          </a:bodyPr>
          <a:lstStyle>
            <a:lvl1pPr algn="l">
              <a:defRPr sz="4400">
                <a:solidFill>
                  <a:schemeClr val="bg1"/>
                </a:solidFill>
              </a:defRPr>
            </a:lvl1pPr>
          </a:lstStyle>
          <a:p>
            <a:r>
              <a:rPr lang="en-US"/>
              <a:t>Click to edit Master title style</a:t>
            </a:r>
            <a:endParaRPr lang="en-US" dirty="0"/>
          </a:p>
        </p:txBody>
      </p:sp>
      <p:sp>
        <p:nvSpPr>
          <p:cNvPr id="5" name="Subtitle 2">
            <a:extLst>
              <a:ext uri="{FF2B5EF4-FFF2-40B4-BE49-F238E27FC236}">
                <a16:creationId xmlns:a16="http://schemas.microsoft.com/office/drawing/2014/main" id="{A5A1A172-3D2F-6007-45BF-AF3AC572AB3D}"/>
              </a:ext>
            </a:extLst>
          </p:cNvPr>
          <p:cNvSpPr>
            <a:spLocks noGrp="1"/>
          </p:cNvSpPr>
          <p:nvPr>
            <p:ph type="subTitle" idx="1"/>
          </p:nvPr>
        </p:nvSpPr>
        <p:spPr>
          <a:xfrm>
            <a:off x="457198" y="5075941"/>
            <a:ext cx="6309360" cy="1554480"/>
          </a:xfrm>
        </p:spPr>
        <p:txBody>
          <a:bodyPr>
            <a:normAutofit/>
          </a:bodyPr>
          <a:lstStyle>
            <a:lvl1pPr marL="0" indent="0" algn="l">
              <a:buNone/>
              <a:defRPr sz="2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6" name="TextBox 5">
            <a:extLst>
              <a:ext uri="{FF2B5EF4-FFF2-40B4-BE49-F238E27FC236}">
                <a16:creationId xmlns:a16="http://schemas.microsoft.com/office/drawing/2014/main" id="{0BE77BAA-B94C-56A3-6D1F-05AFF000B57E}"/>
              </a:ext>
            </a:extLst>
          </p:cNvPr>
          <p:cNvSpPr txBox="1"/>
          <p:nvPr userDrawn="1"/>
        </p:nvSpPr>
        <p:spPr>
          <a:xfrm>
            <a:off x="8930078" y="6353422"/>
            <a:ext cx="2722027" cy="276999"/>
          </a:xfrm>
          <a:prstGeom prst="rect">
            <a:avLst/>
          </a:prstGeom>
          <a:noFill/>
        </p:spPr>
        <p:txBody>
          <a:bodyPr wrap="none" rtlCol="0">
            <a:spAutoFit/>
          </a:bodyPr>
          <a:lstStyle/>
          <a:p>
            <a:r>
              <a:rPr lang="en-US" sz="1200" dirty="0">
                <a:solidFill>
                  <a:schemeClr val="bg1"/>
                </a:solidFill>
                <a:latin typeface="Arial Black" panose="020B0A04020102020204" pitchFamily="34" charset="0"/>
              </a:rPr>
              <a:t>YOUR WATER. YOUR FUTURE.</a:t>
            </a:r>
          </a:p>
        </p:txBody>
      </p:sp>
    </p:spTree>
    <p:extLst>
      <p:ext uri="{BB962C8B-B14F-4D97-AF65-F5344CB8AC3E}">
        <p14:creationId xmlns:p14="http://schemas.microsoft.com/office/powerpoint/2010/main" val="694487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7">
    <p:spTree>
      <p:nvGrpSpPr>
        <p:cNvPr id="1" name=""/>
        <p:cNvGrpSpPr/>
        <p:nvPr/>
      </p:nvGrpSpPr>
      <p:grpSpPr>
        <a:xfrm>
          <a:off x="0" y="0"/>
          <a:ext cx="0" cy="0"/>
          <a:chOff x="0" y="0"/>
          <a:chExt cx="0" cy="0"/>
        </a:xfrm>
      </p:grpSpPr>
      <p:pic>
        <p:nvPicPr>
          <p:cNvPr id="7" name="Picture 6" descr="A picture containing outdoor, person&#10;&#10;Description automatically generated">
            <a:extLst>
              <a:ext uri="{FF2B5EF4-FFF2-40B4-BE49-F238E27FC236}">
                <a16:creationId xmlns:a16="http://schemas.microsoft.com/office/drawing/2014/main" id="{57930FBF-DB76-E7ED-6F5C-8FA38A71110D}"/>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9" name="Picture 8">
            <a:extLst>
              <a:ext uri="{FF2B5EF4-FFF2-40B4-BE49-F238E27FC236}">
                <a16:creationId xmlns:a16="http://schemas.microsoft.com/office/drawing/2014/main" id="{A14A7431-DE03-39BE-BFE2-A321CA19D785}"/>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l="16722" t="29012" r="16722" b="29012"/>
          <a:stretch/>
        </p:blipFill>
        <p:spPr>
          <a:xfrm>
            <a:off x="457200" y="365760"/>
            <a:ext cx="2011680" cy="683971"/>
          </a:xfrm>
          <a:prstGeom prst="rect">
            <a:avLst/>
          </a:prstGeom>
        </p:spPr>
      </p:pic>
      <p:sp>
        <p:nvSpPr>
          <p:cNvPr id="4" name="Title 1">
            <a:extLst>
              <a:ext uri="{FF2B5EF4-FFF2-40B4-BE49-F238E27FC236}">
                <a16:creationId xmlns:a16="http://schemas.microsoft.com/office/drawing/2014/main" id="{6EE928D8-663C-E62E-1039-8CF00B2B053F}"/>
              </a:ext>
            </a:extLst>
          </p:cNvPr>
          <p:cNvSpPr>
            <a:spLocks noGrp="1"/>
          </p:cNvSpPr>
          <p:nvPr>
            <p:ph type="ctrTitle"/>
          </p:nvPr>
        </p:nvSpPr>
        <p:spPr>
          <a:xfrm>
            <a:off x="457200" y="2881381"/>
            <a:ext cx="6309360" cy="2103120"/>
          </a:xfrm>
        </p:spPr>
        <p:txBody>
          <a:bodyPr anchor="b">
            <a:normAutofit/>
          </a:bodyPr>
          <a:lstStyle>
            <a:lvl1pPr algn="l">
              <a:defRPr sz="4400">
                <a:solidFill>
                  <a:schemeClr val="bg1"/>
                </a:solidFill>
              </a:defRPr>
            </a:lvl1pPr>
          </a:lstStyle>
          <a:p>
            <a:r>
              <a:rPr lang="en-US"/>
              <a:t>Click to edit Master title style</a:t>
            </a:r>
            <a:endParaRPr lang="en-US" dirty="0"/>
          </a:p>
        </p:txBody>
      </p:sp>
      <p:sp>
        <p:nvSpPr>
          <p:cNvPr id="5" name="Subtitle 2">
            <a:extLst>
              <a:ext uri="{FF2B5EF4-FFF2-40B4-BE49-F238E27FC236}">
                <a16:creationId xmlns:a16="http://schemas.microsoft.com/office/drawing/2014/main" id="{A5A1A172-3D2F-6007-45BF-AF3AC572AB3D}"/>
              </a:ext>
            </a:extLst>
          </p:cNvPr>
          <p:cNvSpPr>
            <a:spLocks noGrp="1"/>
          </p:cNvSpPr>
          <p:nvPr>
            <p:ph type="subTitle" idx="1"/>
          </p:nvPr>
        </p:nvSpPr>
        <p:spPr>
          <a:xfrm>
            <a:off x="457198" y="5075941"/>
            <a:ext cx="6309360" cy="1554480"/>
          </a:xfrm>
        </p:spPr>
        <p:txBody>
          <a:bodyPr>
            <a:normAutofit/>
          </a:bodyPr>
          <a:lstStyle>
            <a:lvl1pPr marL="0" indent="0" algn="l">
              <a:buNone/>
              <a:defRPr sz="2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6" name="TextBox 5">
            <a:extLst>
              <a:ext uri="{FF2B5EF4-FFF2-40B4-BE49-F238E27FC236}">
                <a16:creationId xmlns:a16="http://schemas.microsoft.com/office/drawing/2014/main" id="{0BE77BAA-B94C-56A3-6D1F-05AFF000B57E}"/>
              </a:ext>
            </a:extLst>
          </p:cNvPr>
          <p:cNvSpPr txBox="1"/>
          <p:nvPr userDrawn="1"/>
        </p:nvSpPr>
        <p:spPr>
          <a:xfrm>
            <a:off x="8930078" y="6353422"/>
            <a:ext cx="2722027" cy="276999"/>
          </a:xfrm>
          <a:prstGeom prst="rect">
            <a:avLst/>
          </a:prstGeom>
          <a:noFill/>
        </p:spPr>
        <p:txBody>
          <a:bodyPr wrap="none" rtlCol="0">
            <a:spAutoFit/>
          </a:bodyPr>
          <a:lstStyle/>
          <a:p>
            <a:r>
              <a:rPr lang="en-US" sz="1200" dirty="0">
                <a:solidFill>
                  <a:schemeClr val="bg1"/>
                </a:solidFill>
                <a:latin typeface="Arial Black" panose="020B0A04020102020204" pitchFamily="34" charset="0"/>
              </a:rPr>
              <a:t>YOUR WATER. YOUR FUTURE.</a:t>
            </a:r>
          </a:p>
        </p:txBody>
      </p:sp>
    </p:spTree>
    <p:extLst>
      <p:ext uri="{BB962C8B-B14F-4D97-AF65-F5344CB8AC3E}">
        <p14:creationId xmlns:p14="http://schemas.microsoft.com/office/powerpoint/2010/main" val="3628417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Divider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090B5-52EE-D992-DB73-69FA40DE2F41}"/>
              </a:ext>
            </a:extLst>
          </p:cNvPr>
          <p:cNvSpPr>
            <a:spLocks noGrp="1"/>
          </p:cNvSpPr>
          <p:nvPr>
            <p:ph type="title"/>
          </p:nvPr>
        </p:nvSpPr>
        <p:spPr>
          <a:xfrm>
            <a:off x="457198" y="1709738"/>
            <a:ext cx="11247120" cy="2468880"/>
          </a:xfrm>
        </p:spPr>
        <p:txBody>
          <a:bodyPr anchor="b">
            <a:normAutofit/>
          </a:bodyPr>
          <a:lstStyle>
            <a:lvl1pPr>
              <a:defRPr sz="4400">
                <a:solidFill>
                  <a:schemeClr val="bg1"/>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2A8FDF-900D-CEAD-5567-F7955781595D}"/>
              </a:ext>
            </a:extLst>
          </p:cNvPr>
          <p:cNvSpPr>
            <a:spLocks noGrp="1"/>
          </p:cNvSpPr>
          <p:nvPr>
            <p:ph type="body" idx="1" hasCustomPrompt="1"/>
          </p:nvPr>
        </p:nvSpPr>
        <p:spPr>
          <a:xfrm>
            <a:off x="457198" y="4297680"/>
            <a:ext cx="11247120" cy="1500187"/>
          </a:xfrm>
        </p:spPr>
        <p:txBody>
          <a:bodyPr>
            <a:normAutofit/>
          </a:bodyPr>
          <a:lstStyle>
            <a:lvl1pPr marL="0" indent="0">
              <a:buNone/>
              <a:defRPr sz="22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r>
              <a:rPr lang="en-US" dirty="0">
                <a:solidFill>
                  <a:schemeClr val="bg1"/>
                </a:solidFill>
              </a:rPr>
              <a:t>This can be simple text or you could add an image to the background and change the color of the text to be visible</a:t>
            </a:r>
          </a:p>
        </p:txBody>
      </p:sp>
      <p:sp>
        <p:nvSpPr>
          <p:cNvPr id="5" name="Footer Placeholder 4">
            <a:extLst>
              <a:ext uri="{FF2B5EF4-FFF2-40B4-BE49-F238E27FC236}">
                <a16:creationId xmlns:a16="http://schemas.microsoft.com/office/drawing/2014/main" id="{F6CDA5F4-622D-A2B4-CFA6-3A5B74CB3AB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975E2D-6110-F006-2463-AA249A4C0004}"/>
              </a:ext>
            </a:extLst>
          </p:cNvPr>
          <p:cNvSpPr>
            <a:spLocks noGrp="1"/>
          </p:cNvSpPr>
          <p:nvPr>
            <p:ph type="sldNum" sz="quarter" idx="12"/>
          </p:nvPr>
        </p:nvSpPr>
        <p:spPr/>
        <p:txBody>
          <a:bodyPr/>
          <a:lstStyle/>
          <a:p>
            <a:fld id="{CDE5A6A7-9B4C-4F28-AF72-280E79B89130}" type="slidenum">
              <a:rPr lang="en-US" smtClean="0"/>
              <a:t>‹#›</a:t>
            </a:fld>
            <a:endParaRPr lang="en-US" dirty="0"/>
          </a:p>
        </p:txBody>
      </p:sp>
      <p:pic>
        <p:nvPicPr>
          <p:cNvPr id="9" name="Picture 8" descr="A black and white logo&#10;&#10;Description automatically generated">
            <a:extLst>
              <a:ext uri="{FF2B5EF4-FFF2-40B4-BE49-F238E27FC236}">
                <a16:creationId xmlns:a16="http://schemas.microsoft.com/office/drawing/2014/main" id="{666B1CF8-F8DB-278F-4F43-C1199A8D66D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607038" y="6358407"/>
            <a:ext cx="1097280" cy="375894"/>
          </a:xfrm>
          <a:prstGeom prst="rect">
            <a:avLst/>
          </a:prstGeom>
        </p:spPr>
      </p:pic>
    </p:spTree>
    <p:extLst>
      <p:ext uri="{BB962C8B-B14F-4D97-AF65-F5344CB8AC3E}">
        <p14:creationId xmlns:p14="http://schemas.microsoft.com/office/powerpoint/2010/main" val="1387977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Divider 2">
    <p:bg>
      <p:bgPr>
        <a:solidFill>
          <a:schemeClr val="bg1"/>
        </a:solidFill>
        <a:effectLst/>
      </p:bgPr>
    </p:bg>
    <p:spTree>
      <p:nvGrpSpPr>
        <p:cNvPr id="1" name=""/>
        <p:cNvGrpSpPr/>
        <p:nvPr/>
      </p:nvGrpSpPr>
      <p:grpSpPr>
        <a:xfrm>
          <a:off x="0" y="0"/>
          <a:ext cx="0" cy="0"/>
          <a:chOff x="0" y="0"/>
          <a:chExt cx="0" cy="0"/>
        </a:xfrm>
      </p:grpSpPr>
      <p:pic>
        <p:nvPicPr>
          <p:cNvPr id="8" name="Picture 7" descr="A picture containing nature, valley, canyon&#10;&#10;Description automatically generated">
            <a:extLst>
              <a:ext uri="{FF2B5EF4-FFF2-40B4-BE49-F238E27FC236}">
                <a16:creationId xmlns:a16="http://schemas.microsoft.com/office/drawing/2014/main" id="{4A1D9D74-C3A9-B8F4-C9CD-FC982B59043D}"/>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A2090B5-52EE-D992-DB73-69FA40DE2F41}"/>
              </a:ext>
            </a:extLst>
          </p:cNvPr>
          <p:cNvSpPr>
            <a:spLocks noGrp="1"/>
          </p:cNvSpPr>
          <p:nvPr>
            <p:ph type="title"/>
          </p:nvPr>
        </p:nvSpPr>
        <p:spPr>
          <a:xfrm>
            <a:off x="457198" y="1709738"/>
            <a:ext cx="11247120" cy="2468880"/>
          </a:xfrm>
        </p:spPr>
        <p:txBody>
          <a:bodyPr anchor="b">
            <a:normAutofit/>
          </a:bodyPr>
          <a:lstStyle>
            <a:lvl1pPr>
              <a:defRPr sz="4400">
                <a:solidFill>
                  <a:schemeClr val="bg1"/>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2A8FDF-900D-CEAD-5567-F7955781595D}"/>
              </a:ext>
            </a:extLst>
          </p:cNvPr>
          <p:cNvSpPr>
            <a:spLocks noGrp="1"/>
          </p:cNvSpPr>
          <p:nvPr>
            <p:ph type="body" idx="1" hasCustomPrompt="1"/>
          </p:nvPr>
        </p:nvSpPr>
        <p:spPr>
          <a:xfrm>
            <a:off x="457198" y="4297680"/>
            <a:ext cx="11247120" cy="1500187"/>
          </a:xfrm>
        </p:spPr>
        <p:txBody>
          <a:bodyPr>
            <a:normAutofit/>
          </a:bodyPr>
          <a:lstStyle>
            <a:lvl1pPr marL="0" indent="0">
              <a:buNone/>
              <a:defRPr sz="22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r>
              <a:rPr lang="en-US" dirty="0">
                <a:solidFill>
                  <a:schemeClr val="bg1"/>
                </a:solidFill>
              </a:rPr>
              <a:t>This can be simple text or you could add an image to the background and change the color of the text to be visible</a:t>
            </a:r>
          </a:p>
        </p:txBody>
      </p:sp>
      <p:sp>
        <p:nvSpPr>
          <p:cNvPr id="5" name="Footer Placeholder 4">
            <a:extLst>
              <a:ext uri="{FF2B5EF4-FFF2-40B4-BE49-F238E27FC236}">
                <a16:creationId xmlns:a16="http://schemas.microsoft.com/office/drawing/2014/main" id="{F6CDA5F4-622D-A2B4-CFA6-3A5B74CB3AB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975E2D-6110-F006-2463-AA249A4C0004}"/>
              </a:ext>
            </a:extLst>
          </p:cNvPr>
          <p:cNvSpPr>
            <a:spLocks noGrp="1"/>
          </p:cNvSpPr>
          <p:nvPr>
            <p:ph type="sldNum" sz="quarter" idx="12"/>
          </p:nvPr>
        </p:nvSpPr>
        <p:spPr/>
        <p:txBody>
          <a:bodyPr/>
          <a:lstStyle/>
          <a:p>
            <a:fld id="{CDE5A6A7-9B4C-4F28-AF72-280E79B89130}" type="slidenum">
              <a:rPr lang="en-US" smtClean="0"/>
              <a:t>‹#›</a:t>
            </a:fld>
            <a:endParaRPr lang="en-US" dirty="0"/>
          </a:p>
        </p:txBody>
      </p:sp>
      <p:pic>
        <p:nvPicPr>
          <p:cNvPr id="9" name="Picture 8" descr="A black and white logo&#10;&#10;Description automatically generated">
            <a:extLst>
              <a:ext uri="{FF2B5EF4-FFF2-40B4-BE49-F238E27FC236}">
                <a16:creationId xmlns:a16="http://schemas.microsoft.com/office/drawing/2014/main" id="{666B1CF8-F8DB-278F-4F43-C1199A8D66D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07038" y="6358407"/>
            <a:ext cx="1097280" cy="375894"/>
          </a:xfrm>
          <a:prstGeom prst="rect">
            <a:avLst/>
          </a:prstGeom>
        </p:spPr>
      </p:pic>
    </p:spTree>
    <p:extLst>
      <p:ext uri="{BB962C8B-B14F-4D97-AF65-F5344CB8AC3E}">
        <p14:creationId xmlns:p14="http://schemas.microsoft.com/office/powerpoint/2010/main" val="33938258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Divider 3">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E32EA9D-781A-6640-9D81-6AA51743C45E}"/>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A2090B5-52EE-D992-DB73-69FA40DE2F41}"/>
              </a:ext>
            </a:extLst>
          </p:cNvPr>
          <p:cNvSpPr>
            <a:spLocks noGrp="1"/>
          </p:cNvSpPr>
          <p:nvPr>
            <p:ph type="title"/>
          </p:nvPr>
        </p:nvSpPr>
        <p:spPr>
          <a:xfrm>
            <a:off x="457198" y="1709738"/>
            <a:ext cx="11247120" cy="2468880"/>
          </a:xfrm>
        </p:spPr>
        <p:txBody>
          <a:bodyPr anchor="b">
            <a:normAutofit/>
          </a:bodyPr>
          <a:lstStyle>
            <a:lvl1pPr>
              <a:defRPr sz="4400">
                <a:solidFill>
                  <a:schemeClr val="bg1"/>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2A8FDF-900D-CEAD-5567-F7955781595D}"/>
              </a:ext>
            </a:extLst>
          </p:cNvPr>
          <p:cNvSpPr>
            <a:spLocks noGrp="1"/>
          </p:cNvSpPr>
          <p:nvPr>
            <p:ph type="body" idx="1" hasCustomPrompt="1"/>
          </p:nvPr>
        </p:nvSpPr>
        <p:spPr>
          <a:xfrm>
            <a:off x="457198" y="4297680"/>
            <a:ext cx="11247120" cy="1500187"/>
          </a:xfrm>
        </p:spPr>
        <p:txBody>
          <a:bodyPr>
            <a:normAutofit/>
          </a:bodyPr>
          <a:lstStyle>
            <a:lvl1pPr marL="0" indent="0">
              <a:buNone/>
              <a:defRPr sz="22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r>
              <a:rPr lang="en-US" dirty="0">
                <a:solidFill>
                  <a:schemeClr val="bg1"/>
                </a:solidFill>
              </a:rPr>
              <a:t>This can be simple text or you could add an image to the background and change the color of the text to be visible</a:t>
            </a:r>
          </a:p>
        </p:txBody>
      </p:sp>
      <p:sp>
        <p:nvSpPr>
          <p:cNvPr id="5" name="Footer Placeholder 4">
            <a:extLst>
              <a:ext uri="{FF2B5EF4-FFF2-40B4-BE49-F238E27FC236}">
                <a16:creationId xmlns:a16="http://schemas.microsoft.com/office/drawing/2014/main" id="{F6CDA5F4-622D-A2B4-CFA6-3A5B74CB3AB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975E2D-6110-F006-2463-AA249A4C0004}"/>
              </a:ext>
            </a:extLst>
          </p:cNvPr>
          <p:cNvSpPr>
            <a:spLocks noGrp="1"/>
          </p:cNvSpPr>
          <p:nvPr>
            <p:ph type="sldNum" sz="quarter" idx="12"/>
          </p:nvPr>
        </p:nvSpPr>
        <p:spPr/>
        <p:txBody>
          <a:bodyPr/>
          <a:lstStyle/>
          <a:p>
            <a:fld id="{CDE5A6A7-9B4C-4F28-AF72-280E79B89130}" type="slidenum">
              <a:rPr lang="en-US" smtClean="0"/>
              <a:t>‹#›</a:t>
            </a:fld>
            <a:endParaRPr lang="en-US" dirty="0"/>
          </a:p>
        </p:txBody>
      </p:sp>
      <p:pic>
        <p:nvPicPr>
          <p:cNvPr id="9" name="Picture 8" descr="A black and white logo&#10;&#10;Description automatically generated">
            <a:extLst>
              <a:ext uri="{FF2B5EF4-FFF2-40B4-BE49-F238E27FC236}">
                <a16:creationId xmlns:a16="http://schemas.microsoft.com/office/drawing/2014/main" id="{666B1CF8-F8DB-278F-4F43-C1199A8D66D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07038" y="6358407"/>
            <a:ext cx="1097280" cy="375894"/>
          </a:xfrm>
          <a:prstGeom prst="rect">
            <a:avLst/>
          </a:prstGeom>
        </p:spPr>
      </p:pic>
    </p:spTree>
    <p:extLst>
      <p:ext uri="{BB962C8B-B14F-4D97-AF65-F5344CB8AC3E}">
        <p14:creationId xmlns:p14="http://schemas.microsoft.com/office/powerpoint/2010/main" val="42679561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Divider 4">
    <p:bg>
      <p:bgPr>
        <a:solidFill>
          <a:schemeClr val="bg1"/>
        </a:solidFill>
        <a:effectLst/>
      </p:bgPr>
    </p:bg>
    <p:spTree>
      <p:nvGrpSpPr>
        <p:cNvPr id="1" name=""/>
        <p:cNvGrpSpPr/>
        <p:nvPr/>
      </p:nvGrpSpPr>
      <p:grpSpPr>
        <a:xfrm>
          <a:off x="0" y="0"/>
          <a:ext cx="0" cy="0"/>
          <a:chOff x="0" y="0"/>
          <a:chExt cx="0" cy="0"/>
        </a:xfrm>
      </p:grpSpPr>
      <p:pic>
        <p:nvPicPr>
          <p:cNvPr id="7" name="Picture 6" descr="A picture containing outdoor, grass&#10;&#10;Description automatically generated">
            <a:extLst>
              <a:ext uri="{FF2B5EF4-FFF2-40B4-BE49-F238E27FC236}">
                <a16:creationId xmlns:a16="http://schemas.microsoft.com/office/drawing/2014/main" id="{487BDA46-5D81-19D0-9FCB-1B016A4A110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A2090B5-52EE-D992-DB73-69FA40DE2F41}"/>
              </a:ext>
            </a:extLst>
          </p:cNvPr>
          <p:cNvSpPr>
            <a:spLocks noGrp="1"/>
          </p:cNvSpPr>
          <p:nvPr>
            <p:ph type="title"/>
          </p:nvPr>
        </p:nvSpPr>
        <p:spPr>
          <a:xfrm>
            <a:off x="457198" y="1709738"/>
            <a:ext cx="11247120" cy="2468880"/>
          </a:xfrm>
        </p:spPr>
        <p:txBody>
          <a:bodyPr anchor="b">
            <a:normAutofit/>
          </a:bodyPr>
          <a:lstStyle>
            <a:lvl1pPr>
              <a:defRPr sz="4400">
                <a:solidFill>
                  <a:schemeClr val="bg1"/>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2A8FDF-900D-CEAD-5567-F7955781595D}"/>
              </a:ext>
            </a:extLst>
          </p:cNvPr>
          <p:cNvSpPr>
            <a:spLocks noGrp="1"/>
          </p:cNvSpPr>
          <p:nvPr>
            <p:ph type="body" idx="1" hasCustomPrompt="1"/>
          </p:nvPr>
        </p:nvSpPr>
        <p:spPr>
          <a:xfrm>
            <a:off x="457198" y="4297680"/>
            <a:ext cx="11247120" cy="1500187"/>
          </a:xfrm>
        </p:spPr>
        <p:txBody>
          <a:bodyPr>
            <a:normAutofit/>
          </a:bodyPr>
          <a:lstStyle>
            <a:lvl1pPr marL="0" indent="0">
              <a:buNone/>
              <a:defRPr sz="22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r>
              <a:rPr lang="en-US" dirty="0">
                <a:solidFill>
                  <a:schemeClr val="bg1"/>
                </a:solidFill>
              </a:rPr>
              <a:t>This can be simple text or you could add an image to the background and change the color of the text to be visible</a:t>
            </a:r>
          </a:p>
        </p:txBody>
      </p:sp>
      <p:sp>
        <p:nvSpPr>
          <p:cNvPr id="5" name="Footer Placeholder 4">
            <a:extLst>
              <a:ext uri="{FF2B5EF4-FFF2-40B4-BE49-F238E27FC236}">
                <a16:creationId xmlns:a16="http://schemas.microsoft.com/office/drawing/2014/main" id="{F6CDA5F4-622D-A2B4-CFA6-3A5B74CB3AB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975E2D-6110-F006-2463-AA249A4C0004}"/>
              </a:ext>
            </a:extLst>
          </p:cNvPr>
          <p:cNvSpPr>
            <a:spLocks noGrp="1"/>
          </p:cNvSpPr>
          <p:nvPr>
            <p:ph type="sldNum" sz="quarter" idx="12"/>
          </p:nvPr>
        </p:nvSpPr>
        <p:spPr/>
        <p:txBody>
          <a:bodyPr/>
          <a:lstStyle/>
          <a:p>
            <a:fld id="{CDE5A6A7-9B4C-4F28-AF72-280E79B89130}" type="slidenum">
              <a:rPr lang="en-US" smtClean="0"/>
              <a:t>‹#›</a:t>
            </a:fld>
            <a:endParaRPr lang="en-US" dirty="0"/>
          </a:p>
        </p:txBody>
      </p:sp>
      <p:pic>
        <p:nvPicPr>
          <p:cNvPr id="9" name="Picture 8" descr="A black and white logo&#10;&#10;Description automatically generated">
            <a:extLst>
              <a:ext uri="{FF2B5EF4-FFF2-40B4-BE49-F238E27FC236}">
                <a16:creationId xmlns:a16="http://schemas.microsoft.com/office/drawing/2014/main" id="{666B1CF8-F8DB-278F-4F43-C1199A8D66D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07038" y="6358407"/>
            <a:ext cx="1097280" cy="375894"/>
          </a:xfrm>
          <a:prstGeom prst="rect">
            <a:avLst/>
          </a:prstGeom>
        </p:spPr>
      </p:pic>
    </p:spTree>
    <p:extLst>
      <p:ext uri="{BB962C8B-B14F-4D97-AF65-F5344CB8AC3E}">
        <p14:creationId xmlns:p14="http://schemas.microsoft.com/office/powerpoint/2010/main" val="40374209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Divider 5">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D128343-982A-2649-B0FB-CE4CD0C36AC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A2090B5-52EE-D992-DB73-69FA40DE2F41}"/>
              </a:ext>
            </a:extLst>
          </p:cNvPr>
          <p:cNvSpPr>
            <a:spLocks noGrp="1"/>
          </p:cNvSpPr>
          <p:nvPr>
            <p:ph type="title"/>
          </p:nvPr>
        </p:nvSpPr>
        <p:spPr>
          <a:xfrm>
            <a:off x="457198" y="1709738"/>
            <a:ext cx="11247120" cy="2468880"/>
          </a:xfrm>
        </p:spPr>
        <p:txBody>
          <a:bodyPr anchor="b">
            <a:normAutofit/>
          </a:bodyPr>
          <a:lstStyle>
            <a:lvl1pPr>
              <a:defRPr sz="4400">
                <a:solidFill>
                  <a:schemeClr val="bg1"/>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2A8FDF-900D-CEAD-5567-F7955781595D}"/>
              </a:ext>
            </a:extLst>
          </p:cNvPr>
          <p:cNvSpPr>
            <a:spLocks noGrp="1"/>
          </p:cNvSpPr>
          <p:nvPr>
            <p:ph type="body" idx="1" hasCustomPrompt="1"/>
          </p:nvPr>
        </p:nvSpPr>
        <p:spPr>
          <a:xfrm>
            <a:off x="457198" y="4297680"/>
            <a:ext cx="11247120" cy="1500187"/>
          </a:xfrm>
        </p:spPr>
        <p:txBody>
          <a:bodyPr>
            <a:normAutofit/>
          </a:bodyPr>
          <a:lstStyle>
            <a:lvl1pPr marL="0" indent="0">
              <a:buNone/>
              <a:defRPr sz="22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r>
              <a:rPr lang="en-US" dirty="0">
                <a:solidFill>
                  <a:schemeClr val="bg1"/>
                </a:solidFill>
              </a:rPr>
              <a:t>This can be simple text or you could add an image to the background and change the color of the text to be visible</a:t>
            </a:r>
          </a:p>
        </p:txBody>
      </p:sp>
      <p:sp>
        <p:nvSpPr>
          <p:cNvPr id="5" name="Footer Placeholder 4">
            <a:extLst>
              <a:ext uri="{FF2B5EF4-FFF2-40B4-BE49-F238E27FC236}">
                <a16:creationId xmlns:a16="http://schemas.microsoft.com/office/drawing/2014/main" id="{F6CDA5F4-622D-A2B4-CFA6-3A5B74CB3AB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975E2D-6110-F006-2463-AA249A4C0004}"/>
              </a:ext>
            </a:extLst>
          </p:cNvPr>
          <p:cNvSpPr>
            <a:spLocks noGrp="1"/>
          </p:cNvSpPr>
          <p:nvPr>
            <p:ph type="sldNum" sz="quarter" idx="12"/>
          </p:nvPr>
        </p:nvSpPr>
        <p:spPr/>
        <p:txBody>
          <a:bodyPr/>
          <a:lstStyle/>
          <a:p>
            <a:fld id="{CDE5A6A7-9B4C-4F28-AF72-280E79B89130}" type="slidenum">
              <a:rPr lang="en-US" smtClean="0"/>
              <a:t>‹#›</a:t>
            </a:fld>
            <a:endParaRPr lang="en-US" dirty="0"/>
          </a:p>
        </p:txBody>
      </p:sp>
      <p:pic>
        <p:nvPicPr>
          <p:cNvPr id="9" name="Picture 8" descr="A black and white logo&#10;&#10;Description automatically generated">
            <a:extLst>
              <a:ext uri="{FF2B5EF4-FFF2-40B4-BE49-F238E27FC236}">
                <a16:creationId xmlns:a16="http://schemas.microsoft.com/office/drawing/2014/main" id="{666B1CF8-F8DB-278F-4F43-C1199A8D66D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07038" y="6358407"/>
            <a:ext cx="1097280" cy="375894"/>
          </a:xfrm>
          <a:prstGeom prst="rect">
            <a:avLst/>
          </a:prstGeom>
        </p:spPr>
      </p:pic>
    </p:spTree>
    <p:extLst>
      <p:ext uri="{BB962C8B-B14F-4D97-AF65-F5344CB8AC3E}">
        <p14:creationId xmlns:p14="http://schemas.microsoft.com/office/powerpoint/2010/main" val="39634819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Divider 6">
    <p:bg>
      <p:bgPr>
        <a:solidFill>
          <a:schemeClr val="bg1"/>
        </a:solidFill>
        <a:effectLst/>
      </p:bgPr>
    </p:bg>
    <p:spTree>
      <p:nvGrpSpPr>
        <p:cNvPr id="1" name=""/>
        <p:cNvGrpSpPr/>
        <p:nvPr/>
      </p:nvGrpSpPr>
      <p:grpSpPr>
        <a:xfrm>
          <a:off x="0" y="0"/>
          <a:ext cx="0" cy="0"/>
          <a:chOff x="0" y="0"/>
          <a:chExt cx="0" cy="0"/>
        </a:xfrm>
      </p:grpSpPr>
      <p:pic>
        <p:nvPicPr>
          <p:cNvPr id="7" name="Picture 6" descr="A picture containing sky, outdoor, road, dirt&#10;&#10;Description automatically generated">
            <a:extLst>
              <a:ext uri="{FF2B5EF4-FFF2-40B4-BE49-F238E27FC236}">
                <a16:creationId xmlns:a16="http://schemas.microsoft.com/office/drawing/2014/main" id="{AEA60DC1-5964-FBAB-DE73-0ED9126B09AE}"/>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A2090B5-52EE-D992-DB73-69FA40DE2F41}"/>
              </a:ext>
            </a:extLst>
          </p:cNvPr>
          <p:cNvSpPr>
            <a:spLocks noGrp="1"/>
          </p:cNvSpPr>
          <p:nvPr>
            <p:ph type="title"/>
          </p:nvPr>
        </p:nvSpPr>
        <p:spPr>
          <a:xfrm>
            <a:off x="457198" y="1709738"/>
            <a:ext cx="11247120" cy="2468880"/>
          </a:xfrm>
        </p:spPr>
        <p:txBody>
          <a:bodyPr anchor="b">
            <a:normAutofit/>
          </a:bodyPr>
          <a:lstStyle>
            <a:lvl1pPr>
              <a:defRPr sz="4400">
                <a:solidFill>
                  <a:schemeClr val="bg1"/>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2A8FDF-900D-CEAD-5567-F7955781595D}"/>
              </a:ext>
            </a:extLst>
          </p:cNvPr>
          <p:cNvSpPr>
            <a:spLocks noGrp="1"/>
          </p:cNvSpPr>
          <p:nvPr>
            <p:ph type="body" idx="1" hasCustomPrompt="1"/>
          </p:nvPr>
        </p:nvSpPr>
        <p:spPr>
          <a:xfrm>
            <a:off x="457198" y="4297680"/>
            <a:ext cx="11247120" cy="1500187"/>
          </a:xfrm>
        </p:spPr>
        <p:txBody>
          <a:bodyPr>
            <a:normAutofit/>
          </a:bodyPr>
          <a:lstStyle>
            <a:lvl1pPr marL="0" indent="0">
              <a:buNone/>
              <a:defRPr sz="22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r>
              <a:rPr lang="en-US" dirty="0">
                <a:solidFill>
                  <a:schemeClr val="bg1"/>
                </a:solidFill>
              </a:rPr>
              <a:t>This can be simple text or you could add an image to the background and change the color of the text to be visible</a:t>
            </a:r>
          </a:p>
        </p:txBody>
      </p:sp>
      <p:sp>
        <p:nvSpPr>
          <p:cNvPr id="5" name="Footer Placeholder 4">
            <a:extLst>
              <a:ext uri="{FF2B5EF4-FFF2-40B4-BE49-F238E27FC236}">
                <a16:creationId xmlns:a16="http://schemas.microsoft.com/office/drawing/2014/main" id="{F6CDA5F4-622D-A2B4-CFA6-3A5B74CB3AB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975E2D-6110-F006-2463-AA249A4C0004}"/>
              </a:ext>
            </a:extLst>
          </p:cNvPr>
          <p:cNvSpPr>
            <a:spLocks noGrp="1"/>
          </p:cNvSpPr>
          <p:nvPr>
            <p:ph type="sldNum" sz="quarter" idx="12"/>
          </p:nvPr>
        </p:nvSpPr>
        <p:spPr/>
        <p:txBody>
          <a:bodyPr/>
          <a:lstStyle/>
          <a:p>
            <a:fld id="{CDE5A6A7-9B4C-4F28-AF72-280E79B89130}" type="slidenum">
              <a:rPr lang="en-US" smtClean="0"/>
              <a:t>‹#›</a:t>
            </a:fld>
            <a:endParaRPr lang="en-US" dirty="0"/>
          </a:p>
        </p:txBody>
      </p:sp>
      <p:pic>
        <p:nvPicPr>
          <p:cNvPr id="9" name="Picture 8" descr="A black and white logo&#10;&#10;Description automatically generated">
            <a:extLst>
              <a:ext uri="{FF2B5EF4-FFF2-40B4-BE49-F238E27FC236}">
                <a16:creationId xmlns:a16="http://schemas.microsoft.com/office/drawing/2014/main" id="{666B1CF8-F8DB-278F-4F43-C1199A8D66D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07038" y="6358407"/>
            <a:ext cx="1097280" cy="375894"/>
          </a:xfrm>
          <a:prstGeom prst="rect">
            <a:avLst/>
          </a:prstGeom>
        </p:spPr>
      </p:pic>
    </p:spTree>
    <p:extLst>
      <p:ext uri="{BB962C8B-B14F-4D97-AF65-F5344CB8AC3E}">
        <p14:creationId xmlns:p14="http://schemas.microsoft.com/office/powerpoint/2010/main" val="7252334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Divider 7">
    <p:bg>
      <p:bgPr>
        <a:solidFill>
          <a:schemeClr val="bg1"/>
        </a:solidFill>
        <a:effectLst/>
      </p:bgPr>
    </p:bg>
    <p:spTree>
      <p:nvGrpSpPr>
        <p:cNvPr id="1" name=""/>
        <p:cNvGrpSpPr/>
        <p:nvPr/>
      </p:nvGrpSpPr>
      <p:grpSpPr>
        <a:xfrm>
          <a:off x="0" y="0"/>
          <a:ext cx="0" cy="0"/>
          <a:chOff x="0" y="0"/>
          <a:chExt cx="0" cy="0"/>
        </a:xfrm>
      </p:grpSpPr>
      <p:pic>
        <p:nvPicPr>
          <p:cNvPr id="8" name="Picture 7" descr="A person working on a machine&#10;&#10;Description automatically generated with low confidence">
            <a:extLst>
              <a:ext uri="{FF2B5EF4-FFF2-40B4-BE49-F238E27FC236}">
                <a16:creationId xmlns:a16="http://schemas.microsoft.com/office/drawing/2014/main" id="{4CFBBD87-E11C-EA1F-FDAE-48005EA507BD}"/>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A2090B5-52EE-D992-DB73-69FA40DE2F41}"/>
              </a:ext>
            </a:extLst>
          </p:cNvPr>
          <p:cNvSpPr>
            <a:spLocks noGrp="1"/>
          </p:cNvSpPr>
          <p:nvPr>
            <p:ph type="title"/>
          </p:nvPr>
        </p:nvSpPr>
        <p:spPr>
          <a:xfrm>
            <a:off x="457198" y="1709738"/>
            <a:ext cx="11247120" cy="2468880"/>
          </a:xfrm>
        </p:spPr>
        <p:txBody>
          <a:bodyPr anchor="b">
            <a:normAutofit/>
          </a:bodyPr>
          <a:lstStyle>
            <a:lvl1pPr>
              <a:defRPr sz="4400">
                <a:solidFill>
                  <a:schemeClr val="bg1"/>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2A8FDF-900D-CEAD-5567-F7955781595D}"/>
              </a:ext>
            </a:extLst>
          </p:cNvPr>
          <p:cNvSpPr>
            <a:spLocks noGrp="1"/>
          </p:cNvSpPr>
          <p:nvPr>
            <p:ph type="body" idx="1" hasCustomPrompt="1"/>
          </p:nvPr>
        </p:nvSpPr>
        <p:spPr>
          <a:xfrm>
            <a:off x="457198" y="4297680"/>
            <a:ext cx="11247120" cy="1500187"/>
          </a:xfrm>
        </p:spPr>
        <p:txBody>
          <a:bodyPr>
            <a:normAutofit/>
          </a:bodyPr>
          <a:lstStyle>
            <a:lvl1pPr marL="0" indent="0">
              <a:buNone/>
              <a:defRPr sz="22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r>
              <a:rPr lang="en-US" dirty="0">
                <a:solidFill>
                  <a:schemeClr val="bg1"/>
                </a:solidFill>
              </a:rPr>
              <a:t>This can be simple text or you could add an image to the background and change the color of the text to be visible</a:t>
            </a:r>
          </a:p>
        </p:txBody>
      </p:sp>
      <p:sp>
        <p:nvSpPr>
          <p:cNvPr id="5" name="Footer Placeholder 4">
            <a:extLst>
              <a:ext uri="{FF2B5EF4-FFF2-40B4-BE49-F238E27FC236}">
                <a16:creationId xmlns:a16="http://schemas.microsoft.com/office/drawing/2014/main" id="{F6CDA5F4-622D-A2B4-CFA6-3A5B74CB3AB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975E2D-6110-F006-2463-AA249A4C0004}"/>
              </a:ext>
            </a:extLst>
          </p:cNvPr>
          <p:cNvSpPr>
            <a:spLocks noGrp="1"/>
          </p:cNvSpPr>
          <p:nvPr>
            <p:ph type="sldNum" sz="quarter" idx="12"/>
          </p:nvPr>
        </p:nvSpPr>
        <p:spPr/>
        <p:txBody>
          <a:bodyPr/>
          <a:lstStyle/>
          <a:p>
            <a:fld id="{CDE5A6A7-9B4C-4F28-AF72-280E79B89130}" type="slidenum">
              <a:rPr lang="en-US" smtClean="0"/>
              <a:t>‹#›</a:t>
            </a:fld>
            <a:endParaRPr lang="en-US" dirty="0"/>
          </a:p>
        </p:txBody>
      </p:sp>
      <p:pic>
        <p:nvPicPr>
          <p:cNvPr id="9" name="Picture 8" descr="A black and white logo&#10;&#10;Description automatically generated">
            <a:extLst>
              <a:ext uri="{FF2B5EF4-FFF2-40B4-BE49-F238E27FC236}">
                <a16:creationId xmlns:a16="http://schemas.microsoft.com/office/drawing/2014/main" id="{666B1CF8-F8DB-278F-4F43-C1199A8D66D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07038" y="6358407"/>
            <a:ext cx="1097280" cy="375894"/>
          </a:xfrm>
          <a:prstGeom prst="rect">
            <a:avLst/>
          </a:prstGeom>
        </p:spPr>
      </p:pic>
    </p:spTree>
    <p:extLst>
      <p:ext uri="{BB962C8B-B14F-4D97-AF65-F5344CB8AC3E}">
        <p14:creationId xmlns:p14="http://schemas.microsoft.com/office/powerpoint/2010/main" val="28974777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Divider 8">
    <p:bg>
      <p:bgPr>
        <a:solidFill>
          <a:schemeClr val="bg1"/>
        </a:solidFill>
        <a:effectLst/>
      </p:bgPr>
    </p:bg>
    <p:spTree>
      <p:nvGrpSpPr>
        <p:cNvPr id="1" name=""/>
        <p:cNvGrpSpPr/>
        <p:nvPr/>
      </p:nvGrpSpPr>
      <p:grpSpPr>
        <a:xfrm>
          <a:off x="0" y="0"/>
          <a:ext cx="0" cy="0"/>
          <a:chOff x="0" y="0"/>
          <a:chExt cx="0" cy="0"/>
        </a:xfrm>
      </p:grpSpPr>
      <p:pic>
        <p:nvPicPr>
          <p:cNvPr id="7" name="Picture 6" descr="A picture containing outdoor&#10;&#10;Description automatically generated">
            <a:extLst>
              <a:ext uri="{FF2B5EF4-FFF2-40B4-BE49-F238E27FC236}">
                <a16:creationId xmlns:a16="http://schemas.microsoft.com/office/drawing/2014/main" id="{52C33DB1-7215-B0C5-2FB2-D3436DBDE98D}"/>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A2090B5-52EE-D992-DB73-69FA40DE2F41}"/>
              </a:ext>
            </a:extLst>
          </p:cNvPr>
          <p:cNvSpPr>
            <a:spLocks noGrp="1"/>
          </p:cNvSpPr>
          <p:nvPr>
            <p:ph type="title"/>
          </p:nvPr>
        </p:nvSpPr>
        <p:spPr>
          <a:xfrm>
            <a:off x="457198" y="1709738"/>
            <a:ext cx="11247120" cy="2468880"/>
          </a:xfrm>
        </p:spPr>
        <p:txBody>
          <a:bodyPr anchor="b">
            <a:normAutofit/>
          </a:bodyPr>
          <a:lstStyle>
            <a:lvl1pPr>
              <a:defRPr sz="4400">
                <a:solidFill>
                  <a:schemeClr val="bg1"/>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2A8FDF-900D-CEAD-5567-F7955781595D}"/>
              </a:ext>
            </a:extLst>
          </p:cNvPr>
          <p:cNvSpPr>
            <a:spLocks noGrp="1"/>
          </p:cNvSpPr>
          <p:nvPr>
            <p:ph type="body" idx="1" hasCustomPrompt="1"/>
          </p:nvPr>
        </p:nvSpPr>
        <p:spPr>
          <a:xfrm>
            <a:off x="457198" y="4297680"/>
            <a:ext cx="11247120" cy="1500187"/>
          </a:xfrm>
        </p:spPr>
        <p:txBody>
          <a:bodyPr>
            <a:normAutofit/>
          </a:bodyPr>
          <a:lstStyle>
            <a:lvl1pPr marL="0" indent="0">
              <a:buNone/>
              <a:defRPr sz="22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r>
              <a:rPr lang="en-US" dirty="0">
                <a:solidFill>
                  <a:schemeClr val="bg1"/>
                </a:solidFill>
              </a:rPr>
              <a:t>This can be simple text or you could add an image to the background and change the color of the text to be visible</a:t>
            </a:r>
          </a:p>
        </p:txBody>
      </p:sp>
      <p:sp>
        <p:nvSpPr>
          <p:cNvPr id="5" name="Footer Placeholder 4">
            <a:extLst>
              <a:ext uri="{FF2B5EF4-FFF2-40B4-BE49-F238E27FC236}">
                <a16:creationId xmlns:a16="http://schemas.microsoft.com/office/drawing/2014/main" id="{F6CDA5F4-622D-A2B4-CFA6-3A5B74CB3AB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975E2D-6110-F006-2463-AA249A4C0004}"/>
              </a:ext>
            </a:extLst>
          </p:cNvPr>
          <p:cNvSpPr>
            <a:spLocks noGrp="1"/>
          </p:cNvSpPr>
          <p:nvPr>
            <p:ph type="sldNum" sz="quarter" idx="12"/>
          </p:nvPr>
        </p:nvSpPr>
        <p:spPr/>
        <p:txBody>
          <a:bodyPr/>
          <a:lstStyle/>
          <a:p>
            <a:fld id="{CDE5A6A7-9B4C-4F28-AF72-280E79B89130}" type="slidenum">
              <a:rPr lang="en-US" smtClean="0"/>
              <a:t>‹#›</a:t>
            </a:fld>
            <a:endParaRPr lang="en-US" dirty="0"/>
          </a:p>
        </p:txBody>
      </p:sp>
      <p:pic>
        <p:nvPicPr>
          <p:cNvPr id="9" name="Picture 8" descr="A black and white logo&#10;&#10;Description automatically generated">
            <a:extLst>
              <a:ext uri="{FF2B5EF4-FFF2-40B4-BE49-F238E27FC236}">
                <a16:creationId xmlns:a16="http://schemas.microsoft.com/office/drawing/2014/main" id="{666B1CF8-F8DB-278F-4F43-C1199A8D66D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07038" y="6358407"/>
            <a:ext cx="1097280" cy="375894"/>
          </a:xfrm>
          <a:prstGeom prst="rect">
            <a:avLst/>
          </a:prstGeom>
        </p:spPr>
      </p:pic>
    </p:spTree>
    <p:extLst>
      <p:ext uri="{BB962C8B-B14F-4D97-AF65-F5344CB8AC3E}">
        <p14:creationId xmlns:p14="http://schemas.microsoft.com/office/powerpoint/2010/main" val="38916009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2F10E-1E4B-C5C5-6F64-6569D2FA01B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9D7ABBB-667F-1DC2-3FA8-DACB69D7956F}"/>
              </a:ext>
            </a:extLst>
          </p:cNvPr>
          <p:cNvSpPr>
            <a:spLocks noGrp="1"/>
          </p:cNvSpPr>
          <p:nvPr>
            <p:ph idx="1"/>
          </p:nvPr>
        </p:nvSpPr>
        <p:spPr/>
        <p:txBody>
          <a:bodyPr/>
          <a:lstStyle>
            <a:lvl4pPr marL="1600200" indent="-228600">
              <a:buSzPct val="100000"/>
              <a:buFont typeface="Arial" panose="020B0604020202020204" pitchFamily="34" charset="0"/>
              <a:buChar char="•"/>
              <a:defRPr/>
            </a:lvl4pPr>
            <a:lvl5pPr marL="2057400" indent="-228600">
              <a:buSzPct val="100000"/>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p:txBody>
      </p:sp>
      <p:sp>
        <p:nvSpPr>
          <p:cNvPr id="5" name="Footer Placeholder 4">
            <a:extLst>
              <a:ext uri="{FF2B5EF4-FFF2-40B4-BE49-F238E27FC236}">
                <a16:creationId xmlns:a16="http://schemas.microsoft.com/office/drawing/2014/main" id="{29A3B716-46F7-1534-574C-4DF36A3DDB1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D821D37-D323-58C7-0EE1-7D453F5D24D1}"/>
              </a:ext>
            </a:extLst>
          </p:cNvPr>
          <p:cNvSpPr>
            <a:spLocks noGrp="1"/>
          </p:cNvSpPr>
          <p:nvPr>
            <p:ph type="sldNum" sz="quarter" idx="12"/>
          </p:nvPr>
        </p:nvSpPr>
        <p:spPr/>
        <p:txBody>
          <a:bodyPr/>
          <a:lstStyle/>
          <a:p>
            <a:fld id="{CDE5A6A7-9B4C-4F28-AF72-280E79B89130}" type="slidenum">
              <a:rPr lang="en-US" smtClean="0"/>
              <a:t>‹#›</a:t>
            </a:fld>
            <a:endParaRPr lang="en-US" dirty="0"/>
          </a:p>
        </p:txBody>
      </p:sp>
    </p:spTree>
    <p:extLst>
      <p:ext uri="{BB962C8B-B14F-4D97-AF65-F5344CB8AC3E}">
        <p14:creationId xmlns:p14="http://schemas.microsoft.com/office/powerpoint/2010/main" val="28402952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33530-2152-0DCB-7EC0-B92F901189A7}"/>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0921C89-C332-4C9D-455E-C9EBD134C0AA}"/>
              </a:ext>
            </a:extLst>
          </p:cNvPr>
          <p:cNvSpPr>
            <a:spLocks noGrp="1"/>
          </p:cNvSpPr>
          <p:nvPr>
            <p:ph sz="half" idx="1"/>
          </p:nvPr>
        </p:nvSpPr>
        <p:spPr>
          <a:xfrm>
            <a:off x="457200" y="1463040"/>
            <a:ext cx="5486400" cy="4572000"/>
          </a:xfrm>
        </p:spPr>
        <p:txBody>
          <a:body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3EED81E4-F788-7132-4975-F96AA713EF23}"/>
              </a:ext>
            </a:extLst>
          </p:cNvPr>
          <p:cNvSpPr>
            <a:spLocks noGrp="1"/>
          </p:cNvSpPr>
          <p:nvPr>
            <p:ph sz="half" idx="2"/>
          </p:nvPr>
        </p:nvSpPr>
        <p:spPr>
          <a:xfrm>
            <a:off x="6217920" y="1463039"/>
            <a:ext cx="5486400" cy="4571999"/>
          </a:xfrm>
        </p:spPr>
        <p:txBody>
          <a:bodyPr/>
          <a:lstStyle/>
          <a:p>
            <a:pPr lvl="0"/>
            <a:r>
              <a:rPr lang="en-US"/>
              <a:t>Click to edit Master text styles</a:t>
            </a:r>
          </a:p>
          <a:p>
            <a:pPr lvl="1"/>
            <a:r>
              <a:rPr lang="en-US"/>
              <a:t>Second level</a:t>
            </a:r>
          </a:p>
          <a:p>
            <a:pPr lvl="2"/>
            <a:r>
              <a:rPr lang="en-US"/>
              <a:t>Third level</a:t>
            </a:r>
          </a:p>
        </p:txBody>
      </p:sp>
      <p:sp>
        <p:nvSpPr>
          <p:cNvPr id="6" name="Footer Placeholder 5">
            <a:extLst>
              <a:ext uri="{FF2B5EF4-FFF2-40B4-BE49-F238E27FC236}">
                <a16:creationId xmlns:a16="http://schemas.microsoft.com/office/drawing/2014/main" id="{9470234F-3266-9536-4039-EFA56B78A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DDCD64A-4F5D-C352-4AA5-EC6EFDC6A59D}"/>
              </a:ext>
            </a:extLst>
          </p:cNvPr>
          <p:cNvSpPr>
            <a:spLocks noGrp="1"/>
          </p:cNvSpPr>
          <p:nvPr>
            <p:ph type="sldNum" sz="quarter" idx="12"/>
          </p:nvPr>
        </p:nvSpPr>
        <p:spPr/>
        <p:txBody>
          <a:bodyPr/>
          <a:lstStyle/>
          <a:p>
            <a:fld id="{CDE5A6A7-9B4C-4F28-AF72-280E79B89130}" type="slidenum">
              <a:rPr lang="en-US" smtClean="0"/>
              <a:t>‹#›</a:t>
            </a:fld>
            <a:endParaRPr lang="en-US" dirty="0"/>
          </a:p>
        </p:txBody>
      </p:sp>
    </p:spTree>
    <p:extLst>
      <p:ext uri="{BB962C8B-B14F-4D97-AF65-F5344CB8AC3E}">
        <p14:creationId xmlns:p14="http://schemas.microsoft.com/office/powerpoint/2010/main" val="23647917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87318-ECE1-2D5D-FD69-8167322F6E84}"/>
              </a:ext>
            </a:extLst>
          </p:cNvPr>
          <p:cNvSpPr>
            <a:spLocks noGrp="1"/>
          </p:cNvSpPr>
          <p:nvPr>
            <p:ph type="title"/>
          </p:nvPr>
        </p:nvSpPr>
        <p:spPr>
          <a:xfrm>
            <a:off x="457200" y="182880"/>
            <a:ext cx="11247120" cy="1188720"/>
          </a:xfrm>
        </p:spPr>
        <p:txBody>
          <a:bodyPr/>
          <a:lstStyle/>
          <a:p>
            <a:r>
              <a:rPr lang="en-US"/>
              <a:t>Click to edit Master title style</a:t>
            </a:r>
          </a:p>
        </p:txBody>
      </p:sp>
      <p:sp>
        <p:nvSpPr>
          <p:cNvPr id="3" name="Text Placeholder 2">
            <a:extLst>
              <a:ext uri="{FF2B5EF4-FFF2-40B4-BE49-F238E27FC236}">
                <a16:creationId xmlns:a16="http://schemas.microsoft.com/office/drawing/2014/main" id="{829314F9-5894-1624-D43F-EE6FA72A1790}"/>
              </a:ext>
            </a:extLst>
          </p:cNvPr>
          <p:cNvSpPr>
            <a:spLocks noGrp="1"/>
          </p:cNvSpPr>
          <p:nvPr>
            <p:ph type="body" idx="1"/>
          </p:nvPr>
        </p:nvSpPr>
        <p:spPr>
          <a:xfrm>
            <a:off x="457200" y="1463040"/>
            <a:ext cx="5486400" cy="731520"/>
          </a:xfrm>
        </p:spPr>
        <p:txBody>
          <a:bodyPr anchor="b"/>
          <a:lstStyle>
            <a:lvl1pPr marL="0" indent="0">
              <a:buNone/>
              <a:defRPr sz="24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6CD766E-63F2-701F-64C6-8D4B6EB1EBFE}"/>
              </a:ext>
            </a:extLst>
          </p:cNvPr>
          <p:cNvSpPr>
            <a:spLocks noGrp="1"/>
          </p:cNvSpPr>
          <p:nvPr>
            <p:ph sz="half" idx="2"/>
          </p:nvPr>
        </p:nvSpPr>
        <p:spPr>
          <a:xfrm>
            <a:off x="457200" y="2286000"/>
            <a:ext cx="5486400" cy="3749040"/>
          </a:xfrm>
        </p:spPr>
        <p:txBody>
          <a:bodyPr/>
          <a:lstStyle/>
          <a:p>
            <a:pPr lvl="0"/>
            <a:r>
              <a:rPr lang="en-US"/>
              <a:t>Click to edit Master text styles</a:t>
            </a:r>
          </a:p>
          <a:p>
            <a:pPr lvl="1"/>
            <a:r>
              <a:rPr lang="en-US"/>
              <a:t>Second level</a:t>
            </a:r>
          </a:p>
          <a:p>
            <a:pPr lvl="2"/>
            <a:r>
              <a:rPr lang="en-US"/>
              <a:t>Third level</a:t>
            </a:r>
          </a:p>
        </p:txBody>
      </p:sp>
      <p:sp>
        <p:nvSpPr>
          <p:cNvPr id="5" name="Text Placeholder 4">
            <a:extLst>
              <a:ext uri="{FF2B5EF4-FFF2-40B4-BE49-F238E27FC236}">
                <a16:creationId xmlns:a16="http://schemas.microsoft.com/office/drawing/2014/main" id="{5A856589-B105-B142-2B1A-6FB6738FC36A}"/>
              </a:ext>
            </a:extLst>
          </p:cNvPr>
          <p:cNvSpPr>
            <a:spLocks noGrp="1"/>
          </p:cNvSpPr>
          <p:nvPr>
            <p:ph type="body" sz="quarter" idx="3"/>
          </p:nvPr>
        </p:nvSpPr>
        <p:spPr>
          <a:xfrm>
            <a:off x="6217920" y="1463040"/>
            <a:ext cx="5486400" cy="731520"/>
          </a:xfrm>
        </p:spPr>
        <p:txBody>
          <a:bodyPr anchor="b"/>
          <a:lstStyle>
            <a:lvl1pPr marL="0" indent="0">
              <a:buNone/>
              <a:defRPr sz="24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D178FEB-DE44-0B1A-728D-BA07DD40FDC6}"/>
              </a:ext>
            </a:extLst>
          </p:cNvPr>
          <p:cNvSpPr>
            <a:spLocks noGrp="1"/>
          </p:cNvSpPr>
          <p:nvPr>
            <p:ph sz="quarter" idx="4"/>
          </p:nvPr>
        </p:nvSpPr>
        <p:spPr>
          <a:xfrm>
            <a:off x="6217920" y="2286000"/>
            <a:ext cx="5486400" cy="3749040"/>
          </a:xfrm>
        </p:spPr>
        <p:txBody>
          <a:bodyPr/>
          <a:lstStyle/>
          <a:p>
            <a:pPr lvl="0"/>
            <a:r>
              <a:rPr lang="en-US"/>
              <a:t>Click to edit Master text styles</a:t>
            </a:r>
          </a:p>
          <a:p>
            <a:pPr lvl="1"/>
            <a:r>
              <a:rPr lang="en-US"/>
              <a:t>Second level</a:t>
            </a:r>
          </a:p>
          <a:p>
            <a:pPr lvl="2"/>
            <a:r>
              <a:rPr lang="en-US"/>
              <a:t>Third level</a:t>
            </a:r>
          </a:p>
        </p:txBody>
      </p:sp>
      <p:sp>
        <p:nvSpPr>
          <p:cNvPr id="8" name="Footer Placeholder 7">
            <a:extLst>
              <a:ext uri="{FF2B5EF4-FFF2-40B4-BE49-F238E27FC236}">
                <a16:creationId xmlns:a16="http://schemas.microsoft.com/office/drawing/2014/main" id="{20B10805-9F8E-56BB-CDE9-23DD6613B4CB}"/>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8149B15D-3976-2B2D-72C0-5730297BE482}"/>
              </a:ext>
            </a:extLst>
          </p:cNvPr>
          <p:cNvSpPr>
            <a:spLocks noGrp="1"/>
          </p:cNvSpPr>
          <p:nvPr>
            <p:ph type="sldNum" sz="quarter" idx="12"/>
          </p:nvPr>
        </p:nvSpPr>
        <p:spPr/>
        <p:txBody>
          <a:bodyPr/>
          <a:lstStyle/>
          <a:p>
            <a:fld id="{CDE5A6A7-9B4C-4F28-AF72-280E79B89130}" type="slidenum">
              <a:rPr lang="en-US" smtClean="0"/>
              <a:t>‹#›</a:t>
            </a:fld>
            <a:endParaRPr lang="en-US" dirty="0"/>
          </a:p>
        </p:txBody>
      </p:sp>
    </p:spTree>
    <p:extLst>
      <p:ext uri="{BB962C8B-B14F-4D97-AF65-F5344CB8AC3E}">
        <p14:creationId xmlns:p14="http://schemas.microsoft.com/office/powerpoint/2010/main" val="7755770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3A910-CEDB-8D01-31A5-5164D2F54AB8}"/>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651F8C98-1098-A3B2-2ADD-FDDEBF7F2D6E}"/>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0845E0F-F96B-98BC-EDF2-CB1B2CA663F6}"/>
              </a:ext>
            </a:extLst>
          </p:cNvPr>
          <p:cNvSpPr>
            <a:spLocks noGrp="1"/>
          </p:cNvSpPr>
          <p:nvPr>
            <p:ph type="sldNum" sz="quarter" idx="12"/>
          </p:nvPr>
        </p:nvSpPr>
        <p:spPr/>
        <p:txBody>
          <a:bodyPr/>
          <a:lstStyle/>
          <a:p>
            <a:fld id="{CDE5A6A7-9B4C-4F28-AF72-280E79B89130}" type="slidenum">
              <a:rPr lang="en-US" smtClean="0"/>
              <a:t>‹#›</a:t>
            </a:fld>
            <a:endParaRPr lang="en-US" dirty="0"/>
          </a:p>
        </p:txBody>
      </p:sp>
    </p:spTree>
    <p:extLst>
      <p:ext uri="{BB962C8B-B14F-4D97-AF65-F5344CB8AC3E}">
        <p14:creationId xmlns:p14="http://schemas.microsoft.com/office/powerpoint/2010/main" val="17825273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6F288604-057E-68D2-56FC-4989760E696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421D6387-D9B8-CC58-D22F-FDC321C22EE2}"/>
              </a:ext>
            </a:extLst>
          </p:cNvPr>
          <p:cNvSpPr>
            <a:spLocks noGrp="1"/>
          </p:cNvSpPr>
          <p:nvPr>
            <p:ph type="sldNum" sz="quarter" idx="12"/>
          </p:nvPr>
        </p:nvSpPr>
        <p:spPr/>
        <p:txBody>
          <a:bodyPr/>
          <a:lstStyle/>
          <a:p>
            <a:fld id="{CDE5A6A7-9B4C-4F28-AF72-280E79B89130}" type="slidenum">
              <a:rPr lang="en-US" smtClean="0"/>
              <a:t>‹#›</a:t>
            </a:fld>
            <a:endParaRPr lang="en-US" dirty="0"/>
          </a:p>
        </p:txBody>
      </p:sp>
    </p:spTree>
    <p:extLst>
      <p:ext uri="{BB962C8B-B14F-4D97-AF65-F5344CB8AC3E}">
        <p14:creationId xmlns:p14="http://schemas.microsoft.com/office/powerpoint/2010/main" val="30847163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blank" preserve="1">
  <p:cSld name="Blank (No Bran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00372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8CE26-7527-48F6-C430-B4877F3CA00E}"/>
              </a:ext>
            </a:extLst>
          </p:cNvPr>
          <p:cNvSpPr>
            <a:spLocks noGrp="1"/>
          </p:cNvSpPr>
          <p:nvPr>
            <p:ph type="title"/>
          </p:nvPr>
        </p:nvSpPr>
        <p:spPr>
          <a:xfrm>
            <a:off x="457200" y="457200"/>
            <a:ext cx="4314825" cy="16002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3296045-F9B8-D4BF-ADE1-09D9256B9D85}"/>
              </a:ext>
            </a:extLst>
          </p:cNvPr>
          <p:cNvSpPr>
            <a:spLocks noGrp="1"/>
          </p:cNvSpPr>
          <p:nvPr>
            <p:ph idx="1"/>
          </p:nvPr>
        </p:nvSpPr>
        <p:spPr>
          <a:xfrm>
            <a:off x="5183188" y="457201"/>
            <a:ext cx="6551612"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p:txBody>
      </p:sp>
      <p:sp>
        <p:nvSpPr>
          <p:cNvPr id="4" name="Text Placeholder 3">
            <a:extLst>
              <a:ext uri="{FF2B5EF4-FFF2-40B4-BE49-F238E27FC236}">
                <a16:creationId xmlns:a16="http://schemas.microsoft.com/office/drawing/2014/main" id="{0D7C70CC-B99C-FC38-A199-4D764EA80DA6}"/>
              </a:ext>
            </a:extLst>
          </p:cNvPr>
          <p:cNvSpPr>
            <a:spLocks noGrp="1"/>
          </p:cNvSpPr>
          <p:nvPr>
            <p:ph type="body" sz="half" idx="2"/>
          </p:nvPr>
        </p:nvSpPr>
        <p:spPr>
          <a:xfrm>
            <a:off x="457200" y="2057400"/>
            <a:ext cx="4314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45C144C1-AC45-CE79-7874-05FE9FA9EE9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A3055BF-1894-FC7F-84E8-F1E88E893963}"/>
              </a:ext>
            </a:extLst>
          </p:cNvPr>
          <p:cNvSpPr>
            <a:spLocks noGrp="1"/>
          </p:cNvSpPr>
          <p:nvPr>
            <p:ph type="sldNum" sz="quarter" idx="12"/>
          </p:nvPr>
        </p:nvSpPr>
        <p:spPr/>
        <p:txBody>
          <a:bodyPr/>
          <a:lstStyle/>
          <a:p>
            <a:fld id="{CDE5A6A7-9B4C-4F28-AF72-280E79B89130}" type="slidenum">
              <a:rPr lang="en-US" smtClean="0"/>
              <a:t>‹#›</a:t>
            </a:fld>
            <a:endParaRPr lang="en-US" dirty="0"/>
          </a:p>
        </p:txBody>
      </p:sp>
    </p:spTree>
    <p:extLst>
      <p:ext uri="{BB962C8B-B14F-4D97-AF65-F5344CB8AC3E}">
        <p14:creationId xmlns:p14="http://schemas.microsoft.com/office/powerpoint/2010/main" val="20589038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2E5A1-F2FA-6219-85C4-F4806F7C43FC}"/>
              </a:ext>
            </a:extLst>
          </p:cNvPr>
          <p:cNvSpPr>
            <a:spLocks noGrp="1"/>
          </p:cNvSpPr>
          <p:nvPr>
            <p:ph type="title"/>
          </p:nvPr>
        </p:nvSpPr>
        <p:spPr>
          <a:xfrm>
            <a:off x="457200" y="457200"/>
            <a:ext cx="4314825" cy="16002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809C31D-4F6F-5812-189A-8496745C72DC}"/>
              </a:ext>
            </a:extLst>
          </p:cNvPr>
          <p:cNvSpPr>
            <a:spLocks noGrp="1"/>
          </p:cNvSpPr>
          <p:nvPr>
            <p:ph type="pic" idx="1"/>
          </p:nvPr>
        </p:nvSpPr>
        <p:spPr>
          <a:xfrm>
            <a:off x="5183188" y="457201"/>
            <a:ext cx="6551612"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E0C103CE-D1EB-064B-95D5-BCABE58C5AB0}"/>
              </a:ext>
            </a:extLst>
          </p:cNvPr>
          <p:cNvSpPr>
            <a:spLocks noGrp="1"/>
          </p:cNvSpPr>
          <p:nvPr>
            <p:ph type="body" sz="half" idx="2"/>
          </p:nvPr>
        </p:nvSpPr>
        <p:spPr>
          <a:xfrm>
            <a:off x="457200" y="2057400"/>
            <a:ext cx="4314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0EADCDBF-2639-101B-5BB7-93DFD7C930B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F38965E-D3B5-A1ED-2E73-3D65CB3276BA}"/>
              </a:ext>
            </a:extLst>
          </p:cNvPr>
          <p:cNvSpPr>
            <a:spLocks noGrp="1"/>
          </p:cNvSpPr>
          <p:nvPr>
            <p:ph type="sldNum" sz="quarter" idx="12"/>
          </p:nvPr>
        </p:nvSpPr>
        <p:spPr/>
        <p:txBody>
          <a:bodyPr/>
          <a:lstStyle/>
          <a:p>
            <a:fld id="{CDE5A6A7-9B4C-4F28-AF72-280E79B89130}" type="slidenum">
              <a:rPr lang="en-US" smtClean="0"/>
              <a:t>‹#›</a:t>
            </a:fld>
            <a:endParaRPr lang="en-US" dirty="0"/>
          </a:p>
        </p:txBody>
      </p:sp>
    </p:spTree>
    <p:extLst>
      <p:ext uri="{BB962C8B-B14F-4D97-AF65-F5344CB8AC3E}">
        <p14:creationId xmlns:p14="http://schemas.microsoft.com/office/powerpoint/2010/main" val="78453095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bwMode="black">
          <a:xfrm>
            <a:off x="914400" y="274320"/>
            <a:ext cx="10698480" cy="1463040"/>
          </a:xfrm>
          <a:noFill/>
          <a:ln w="38100">
            <a:noFill/>
          </a:ln>
        </p:spPr>
        <p:txBody>
          <a:bodyPr lIns="72000" tIns="72000" rIns="72000" bIns="72000" anchor="ctr" anchorCtr="0">
            <a:normAutofit/>
          </a:bodyPr>
          <a:lstStyle>
            <a:lvl1pPr algn="l">
              <a:defRPr sz="4000" cap="none" spc="0" baseline="0">
                <a:solidFill>
                  <a:srgbClr val="000000"/>
                </a:solidFill>
              </a:defRPr>
            </a:lvl1pPr>
          </a:lstStyle>
          <a:p>
            <a:endParaRPr lang="en-US" noProof="0" dirty="0"/>
          </a:p>
        </p:txBody>
      </p:sp>
      <p:sp>
        <p:nvSpPr>
          <p:cNvPr id="3" name="Content Placeholder 2"/>
          <p:cNvSpPr>
            <a:spLocks noGrp="1"/>
          </p:cNvSpPr>
          <p:nvPr>
            <p:ph idx="1"/>
          </p:nvPr>
        </p:nvSpPr>
        <p:spPr>
          <a:xfrm>
            <a:off x="914400" y="1828800"/>
            <a:ext cx="10698480" cy="3657600"/>
          </a:xfrm>
        </p:spPr>
        <p:txBody>
          <a:bodyPr numCol="1" spcCol="108000">
            <a:normAutofit/>
          </a:bodyPr>
          <a:lstStyle>
            <a:lvl1pPr marL="457200" indent="-457200" algn="l">
              <a:spcAft>
                <a:spcPts val="1200"/>
              </a:spcAft>
              <a:buClr>
                <a:schemeClr val="accent6"/>
              </a:buClr>
              <a:buFont typeface="Arial" panose="020B0604020202020204" pitchFamily="34" charset="0"/>
              <a:buChar char="•"/>
              <a:defRPr sz="2800">
                <a:solidFill>
                  <a:srgbClr val="000000"/>
                </a:solidFill>
              </a:defRPr>
            </a:lvl1pPr>
            <a:lvl2pPr marL="571500" indent="-342900" algn="l">
              <a:spcAft>
                <a:spcPts val="1200"/>
              </a:spcAft>
              <a:buClr>
                <a:schemeClr val="accent6"/>
              </a:buClr>
              <a:buFont typeface="Courier New" panose="02070309020205020404" pitchFamily="49" charset="0"/>
              <a:buChar char="o"/>
              <a:defRPr sz="2400">
                <a:solidFill>
                  <a:srgbClr val="000000"/>
                </a:solidFill>
              </a:defRPr>
            </a:lvl2pPr>
            <a:lvl3pPr marL="685800" indent="-228600" algn="l">
              <a:spcAft>
                <a:spcPts val="1200"/>
              </a:spcAft>
              <a:buClr>
                <a:schemeClr val="accent6"/>
              </a:buClr>
              <a:buFont typeface="Wingdings" panose="05000000000000000000" pitchFamily="2" charset="2"/>
              <a:buChar char="§"/>
              <a:defRPr sz="2000">
                <a:solidFill>
                  <a:srgbClr val="000000"/>
                </a:solidFill>
              </a:defRPr>
            </a:lvl3pPr>
            <a:lvl4pPr marL="1143000" indent="-457200" algn="l">
              <a:spcBef>
                <a:spcPts val="0"/>
              </a:spcBef>
              <a:spcAft>
                <a:spcPts val="1200"/>
              </a:spcAft>
              <a:buClr>
                <a:schemeClr val="accent6"/>
              </a:buClr>
              <a:buFont typeface="+mj-lt"/>
              <a:buAutoNum type="arabicPeriod"/>
              <a:defRPr sz="1800">
                <a:solidFill>
                  <a:srgbClr val="000000"/>
                </a:solidFill>
              </a:defRPr>
            </a:lvl4pPr>
            <a:lvl5pPr marL="1371600" indent="-457200" algn="l">
              <a:spcAft>
                <a:spcPts val="1200"/>
              </a:spcAft>
              <a:buClr>
                <a:schemeClr val="accent6"/>
              </a:buClr>
              <a:buFont typeface="+mj-lt"/>
              <a:buAutoNum type="alphaLcPeriod"/>
              <a:defRPr sz="1600">
                <a:solidFill>
                  <a:srgbClr val="000000"/>
                </a:solidFill>
              </a:defRPr>
            </a:lvl5pPr>
          </a:lstStyle>
          <a:p>
            <a:pPr lvl="0"/>
            <a:r>
              <a:rPr lang="en-US" noProof="0" dirty="0"/>
              <a:t>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8" name="Footer Placeholder 7"/>
          <p:cNvSpPr>
            <a:spLocks noGrp="1"/>
          </p:cNvSpPr>
          <p:nvPr>
            <p:ph type="ftr" sz="quarter" idx="11"/>
          </p:nvPr>
        </p:nvSpPr>
        <p:spPr>
          <a:xfrm>
            <a:off x="1613662" y="5934016"/>
            <a:ext cx="6089032" cy="320040"/>
          </a:xfrm>
        </p:spPr>
        <p:txBody>
          <a:bodyPr/>
          <a:lstStyle>
            <a:lvl1pPr>
              <a:defRPr sz="1200">
                <a:solidFill>
                  <a:srgbClr val="000000"/>
                </a:solidFill>
              </a:defRPr>
            </a:lvl1pPr>
          </a:lstStyle>
          <a:p>
            <a:r>
              <a:rPr lang="en-US" dirty="0"/>
              <a:t>[FROM TOP MENU, SELECT "INSERT" THEN CLICK "HEADER &amp; FOOTER" TO ADD PRESENTATION TITLE AND DATE UNDER "FOOTER", THEN "APPLY TO ALL"]</a:t>
            </a:r>
          </a:p>
        </p:txBody>
      </p:sp>
      <p:sp>
        <p:nvSpPr>
          <p:cNvPr id="4" name="Rectangle 3">
            <a:extLst>
              <a:ext uri="{FF2B5EF4-FFF2-40B4-BE49-F238E27FC236}">
                <a16:creationId xmlns:a16="http://schemas.microsoft.com/office/drawing/2014/main" id="{DC5B8FA8-6A22-40E7-B3E9-A963C93B51FA}"/>
              </a:ext>
            </a:extLst>
          </p:cNvPr>
          <p:cNvSpPr/>
          <p:nvPr userDrawn="1"/>
        </p:nvSpPr>
        <p:spPr>
          <a:xfrm>
            <a:off x="0" y="274320"/>
            <a:ext cx="457200" cy="1463040"/>
          </a:xfrm>
          <a:prstGeom prst="rect">
            <a:avLst/>
          </a:prstGeom>
          <a:solidFill>
            <a:schemeClr val="accent6"/>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noProof="0" dirty="0"/>
          </a:p>
        </p:txBody>
      </p:sp>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103861" y="5653999"/>
            <a:ext cx="1478538" cy="904857"/>
          </a:xfrm>
          <a:prstGeom prst="rect">
            <a:avLst/>
          </a:prstGeom>
        </p:spPr>
      </p:pic>
      <p:sp>
        <p:nvSpPr>
          <p:cNvPr id="11" name="Slide Number Placeholder 8"/>
          <p:cNvSpPr txBox="1">
            <a:spLocks/>
          </p:cNvSpPr>
          <p:nvPr userDrawn="1"/>
        </p:nvSpPr>
        <p:spPr>
          <a:xfrm>
            <a:off x="1056315" y="5913120"/>
            <a:ext cx="365760" cy="365760"/>
          </a:xfrm>
          <a:prstGeom prst="ellipse">
            <a:avLst/>
          </a:prstGeom>
          <a:solidFill>
            <a:srgbClr val="1D1D1D">
              <a:alpha val="70000"/>
            </a:srgbClr>
          </a:solidFill>
        </p:spPr>
        <p:txBody>
          <a:bodyPr vert="horz" lIns="18288" tIns="45720" rIns="18288" bIns="45720" rtlCol="0" anchor="ctr">
            <a:noAutofit/>
          </a:bodyPr>
          <a:lstStyle>
            <a:defPPr>
              <a:defRPr lang="en-US"/>
            </a:defPPr>
            <a:lvl1pPr marL="0" algn="ctr" defTabSz="457200" rtl="0" eaLnBrk="1" latinLnBrk="0" hangingPunct="1">
              <a:defRPr sz="1100" kern="1200" spc="0" baseline="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2F0A33C-B6D6-454E-A4EA-5198AC78DEE3}" type="slidenum">
              <a:rPr lang="en-US" smtClean="0"/>
              <a:pPr/>
              <a:t>‹#›</a:t>
            </a:fld>
            <a:endParaRPr lang="en-US" dirty="0"/>
          </a:p>
        </p:txBody>
      </p:sp>
      <p:sp>
        <p:nvSpPr>
          <p:cNvPr id="13" name="Date Placeholder 6"/>
          <p:cNvSpPr>
            <a:spLocks noGrp="1"/>
          </p:cNvSpPr>
          <p:nvPr>
            <p:ph type="dt" sz="half" idx="10"/>
          </p:nvPr>
        </p:nvSpPr>
        <p:spPr>
          <a:xfrm>
            <a:off x="7886441" y="5931408"/>
            <a:ext cx="2025832" cy="323968"/>
          </a:xfrm>
        </p:spPr>
        <p:txBody>
          <a:bodyPr/>
          <a:lstStyle>
            <a:lvl1pPr>
              <a:defRPr sz="1200">
                <a:solidFill>
                  <a:srgbClr val="000000"/>
                </a:solidFill>
              </a:defRPr>
            </a:lvl1pPr>
          </a:lstStyle>
          <a:p>
            <a:fld id="{A5A5708D-A061-44E2-B5DD-AACA216FC0BF}" type="datetime1">
              <a:rPr lang="en-US" smtClean="0"/>
              <a:t>11/4/26</a:t>
            </a:fld>
            <a:endParaRPr lang="en-US" dirty="0"/>
          </a:p>
        </p:txBody>
      </p:sp>
    </p:spTree>
    <p:extLst>
      <p:ext uri="{BB962C8B-B14F-4D97-AF65-F5344CB8AC3E}">
        <p14:creationId xmlns:p14="http://schemas.microsoft.com/office/powerpoint/2010/main" val="1290261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873F88-5FB9-8E86-2F72-6C46A1B52C17}"/>
              </a:ext>
            </a:extLst>
          </p:cNvPr>
          <p:cNvSpPr>
            <a:spLocks noGrp="1"/>
          </p:cNvSpPr>
          <p:nvPr>
            <p:ph type="title"/>
          </p:nvPr>
        </p:nvSpPr>
        <p:spPr>
          <a:xfrm>
            <a:off x="457200" y="182880"/>
            <a:ext cx="11247120" cy="118872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C18AAC-A695-84AD-D9DB-75B7DB60A9E5}"/>
              </a:ext>
            </a:extLst>
          </p:cNvPr>
          <p:cNvSpPr>
            <a:spLocks noGrp="1"/>
          </p:cNvSpPr>
          <p:nvPr>
            <p:ph type="body" idx="1"/>
          </p:nvPr>
        </p:nvSpPr>
        <p:spPr>
          <a:xfrm>
            <a:off x="457200" y="1463040"/>
            <a:ext cx="11247120" cy="45720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CED16BCE-F9F5-CBBE-0E33-8E10619A4849}"/>
              </a:ext>
            </a:extLst>
          </p:cNvPr>
          <p:cNvSpPr>
            <a:spLocks noGrp="1"/>
          </p:cNvSpPr>
          <p:nvPr>
            <p:ph type="ftr" sz="quarter" idx="3"/>
          </p:nvPr>
        </p:nvSpPr>
        <p:spPr>
          <a:xfrm>
            <a:off x="1097280" y="6309360"/>
            <a:ext cx="8229600" cy="365125"/>
          </a:xfrm>
          <a:prstGeom prst="rect">
            <a:avLst/>
          </a:prstGeom>
        </p:spPr>
        <p:txBody>
          <a:bodyPr vert="horz" lIns="91440" tIns="45720" rIns="91440" bIns="45720" rtlCol="0" anchor="ctr"/>
          <a:lstStyle>
            <a:lvl1pPr algn="l">
              <a:defRPr sz="1200">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6" name="Slide Number Placeholder 5">
            <a:extLst>
              <a:ext uri="{FF2B5EF4-FFF2-40B4-BE49-F238E27FC236}">
                <a16:creationId xmlns:a16="http://schemas.microsoft.com/office/drawing/2014/main" id="{BD2AB35F-95EA-7D51-436F-6BF2F9802705}"/>
              </a:ext>
            </a:extLst>
          </p:cNvPr>
          <p:cNvSpPr>
            <a:spLocks noGrp="1"/>
          </p:cNvSpPr>
          <p:nvPr>
            <p:ph type="sldNum" sz="quarter" idx="4"/>
          </p:nvPr>
        </p:nvSpPr>
        <p:spPr>
          <a:xfrm>
            <a:off x="457200" y="6309360"/>
            <a:ext cx="548640" cy="365125"/>
          </a:xfrm>
          <a:prstGeom prst="rect">
            <a:avLst/>
          </a:prstGeom>
        </p:spPr>
        <p:txBody>
          <a:bodyPr vert="horz" lIns="91440" tIns="45720" rIns="91440" bIns="45720" rtlCol="0" anchor="ctr"/>
          <a:lstStyle>
            <a:lvl1pPr algn="l">
              <a:defRPr sz="1200">
                <a:solidFill>
                  <a:schemeClr val="bg1">
                    <a:lumMod val="50000"/>
                  </a:schemeClr>
                </a:solidFill>
                <a:latin typeface="Arial" panose="020B0604020202020204" pitchFamily="34" charset="0"/>
                <a:cs typeface="Arial" panose="020B0604020202020204" pitchFamily="34" charset="0"/>
              </a:defRPr>
            </a:lvl1pPr>
          </a:lstStyle>
          <a:p>
            <a:fld id="{CDE5A6A7-9B4C-4F28-AF72-280E79B89130}" type="slidenum">
              <a:rPr lang="en-US" smtClean="0"/>
              <a:pPr/>
              <a:t>‹#›</a:t>
            </a:fld>
            <a:endParaRPr lang="en-US" dirty="0"/>
          </a:p>
        </p:txBody>
      </p:sp>
      <p:pic>
        <p:nvPicPr>
          <p:cNvPr id="7" name="Picture 6" descr="A blue and black logo&#10;&#10;Description automatically generated">
            <a:extLst>
              <a:ext uri="{FF2B5EF4-FFF2-40B4-BE49-F238E27FC236}">
                <a16:creationId xmlns:a16="http://schemas.microsoft.com/office/drawing/2014/main" id="{C5BC560D-8852-CCBC-0CCD-226233A48B18}"/>
              </a:ext>
            </a:extLst>
          </p:cNvPr>
          <p:cNvPicPr>
            <a:picLocks noChangeAspect="1"/>
          </p:cNvPicPr>
          <p:nvPr userDrawn="1"/>
        </p:nvPicPr>
        <p:blipFill>
          <a:blip r:embed="rId26" cstate="screen">
            <a:extLst>
              <a:ext uri="{28A0092B-C50C-407E-A947-70E740481C1C}">
                <a14:useLocalDpi xmlns:a14="http://schemas.microsoft.com/office/drawing/2010/main"/>
              </a:ext>
            </a:extLst>
          </a:blip>
          <a:stretch>
            <a:fillRect/>
          </a:stretch>
        </p:blipFill>
        <p:spPr>
          <a:xfrm>
            <a:off x="10607040" y="6356350"/>
            <a:ext cx="1097280" cy="375895"/>
          </a:xfrm>
          <a:prstGeom prst="rect">
            <a:avLst/>
          </a:prstGeom>
        </p:spPr>
      </p:pic>
    </p:spTree>
    <p:extLst>
      <p:ext uri="{BB962C8B-B14F-4D97-AF65-F5344CB8AC3E}">
        <p14:creationId xmlns:p14="http://schemas.microsoft.com/office/powerpoint/2010/main" val="2344528425"/>
      </p:ext>
    </p:extLst>
  </p:cSld>
  <p:clrMap bg1="lt1" tx1="dk1" bg2="lt2" tx2="dk2" accent1="accent1" accent2="accent2" accent3="accent3" accent4="accent4" accent5="accent5" accent6="accent6" hlink="hlink" folHlink="folHlink"/>
  <p:sldLayoutIdLst>
    <p:sldLayoutId id="2147483649" r:id="rId1"/>
    <p:sldLayoutId id="2147483659" r:id="rId2"/>
    <p:sldLayoutId id="2147483658" r:id="rId3"/>
    <p:sldLayoutId id="2147483669" r:id="rId4"/>
    <p:sldLayoutId id="2147483667" r:id="rId5"/>
    <p:sldLayoutId id="2147483663" r:id="rId6"/>
    <p:sldLayoutId id="2147483668" r:id="rId7"/>
    <p:sldLayoutId id="2147483651" r:id="rId8"/>
    <p:sldLayoutId id="2147483660" r:id="rId9"/>
    <p:sldLayoutId id="2147483661" r:id="rId10"/>
    <p:sldLayoutId id="2147483664" r:id="rId11"/>
    <p:sldLayoutId id="2147483670" r:id="rId12"/>
    <p:sldLayoutId id="2147483671" r:id="rId13"/>
    <p:sldLayoutId id="2147483672" r:id="rId14"/>
    <p:sldLayoutId id="2147483673" r:id="rId15"/>
    <p:sldLayoutId id="2147483650" r:id="rId16"/>
    <p:sldLayoutId id="2147483652" r:id="rId17"/>
    <p:sldLayoutId id="2147483653" r:id="rId18"/>
    <p:sldLayoutId id="2147483654" r:id="rId19"/>
    <p:sldLayoutId id="2147483655" r:id="rId20"/>
    <p:sldLayoutId id="2147483662" r:id="rId21"/>
    <p:sldLayoutId id="2147483656" r:id="rId22"/>
    <p:sldLayoutId id="2147483657" r:id="rId23"/>
    <p:sldLayoutId id="2147483674" r:id="rId24"/>
  </p:sldLayoutIdLst>
  <p:txStyles>
    <p:titleStyle>
      <a:lvl1pPr algn="l" defTabSz="914400" rtl="0" eaLnBrk="1" latinLnBrk="0" hangingPunct="1">
        <a:lnSpc>
          <a:spcPct val="100000"/>
        </a:lnSpc>
        <a:spcBef>
          <a:spcPct val="0"/>
        </a:spcBef>
        <a:buNone/>
        <a:defRPr sz="3800" b="1" kern="1200">
          <a:solidFill>
            <a:schemeClr val="accent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1.jpeg"/><Relationship Id="rId4" Type="http://schemas.openxmlformats.org/officeDocument/2006/relationships/image" Target="../media/image20.jpeg"/></Relationships>
</file>

<file path=ppt/slides/_rels/slide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6.xml"/><Relationship Id="rId6" Type="http://schemas.openxmlformats.org/officeDocument/2006/relationships/image" Target="../media/image36.jpg"/><Relationship Id="rId5" Type="http://schemas.openxmlformats.org/officeDocument/2006/relationships/image" Target="../media/image35.jpg"/><Relationship Id="rId4" Type="http://schemas.openxmlformats.org/officeDocument/2006/relationships/image" Target="../media/image34.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50.png"/><Relationship Id="rId2" Type="http://schemas.microsoft.com/office/2014/relationships/chartEx" Target="../charts/chartEx1.xml"/><Relationship Id="rId1" Type="http://schemas.openxmlformats.org/officeDocument/2006/relationships/slideLayout" Target="../slideLayouts/slideLayout16.xml"/><Relationship Id="rId5" Type="http://schemas.openxmlformats.org/officeDocument/2006/relationships/image" Target="../media/image360.png"/><Relationship Id="rId4" Type="http://schemas.microsoft.com/office/2014/relationships/chartEx" Target="../charts/chartEx2.xml"/></Relationships>
</file>

<file path=ppt/slides/_rels/slide1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Command 2026</a:t>
            </a:r>
          </a:p>
        </p:txBody>
      </p:sp>
      <p:sp>
        <p:nvSpPr>
          <p:cNvPr id="3" name="Subtitle 2"/>
          <p:cNvSpPr>
            <a:spLocks noGrp="1"/>
          </p:cNvSpPr>
          <p:nvPr>
            <p:ph type="subTitle" idx="1"/>
          </p:nvPr>
        </p:nvSpPr>
        <p:spPr/>
        <p:txBody>
          <a:bodyPr/>
          <a:lstStyle/>
          <a:p>
            <a:r>
              <a:rPr lang="en-US" b="1" dirty="0"/>
              <a:t>Joe Kates and Karola Hibbs</a:t>
            </a:r>
            <a:br>
              <a:rPr lang="en-US" dirty="0"/>
            </a:br>
            <a:r>
              <a:rPr lang="en-US" sz="2000" i="1" dirty="0"/>
              <a:t>CAP Fleet Maintenance</a:t>
            </a:r>
          </a:p>
          <a:p>
            <a:r>
              <a:rPr lang="en-US" dirty="0"/>
              <a:t>Nov 4</a:t>
            </a:r>
            <a:r>
              <a:rPr lang="en-US" baseline="30000" dirty="0"/>
              <a:t>th</a:t>
            </a:r>
            <a:r>
              <a:rPr lang="en-US" dirty="0"/>
              <a:t> 2026</a:t>
            </a:r>
            <a:endParaRPr lang="en-US" sz="2000" i="1" dirty="0"/>
          </a:p>
        </p:txBody>
      </p:sp>
    </p:spTree>
    <p:extLst>
      <p:ext uri="{BB962C8B-B14F-4D97-AF65-F5344CB8AC3E}">
        <p14:creationId xmlns:p14="http://schemas.microsoft.com/office/powerpoint/2010/main" val="5347895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182880"/>
            <a:ext cx="11247120" cy="1188720"/>
          </a:xfrm>
        </p:spPr>
        <p:txBody>
          <a:bodyPr>
            <a:normAutofit/>
          </a:bodyPr>
          <a:lstStyle/>
          <a:p>
            <a:r>
              <a:rPr lang="en-US" dirty="0"/>
              <a:t>Today’s Central Arizona Project</a:t>
            </a:r>
          </a:p>
        </p:txBody>
      </p:sp>
      <p:sp>
        <p:nvSpPr>
          <p:cNvPr id="13" name="Content Placeholder 12">
            <a:extLst>
              <a:ext uri="{FF2B5EF4-FFF2-40B4-BE49-F238E27FC236}">
                <a16:creationId xmlns:a16="http://schemas.microsoft.com/office/drawing/2014/main" id="{41C3E3D8-3F89-BF9E-0D27-8F970D3F1054}"/>
              </a:ext>
            </a:extLst>
          </p:cNvPr>
          <p:cNvSpPr>
            <a:spLocks noGrp="1"/>
          </p:cNvSpPr>
          <p:nvPr>
            <p:ph sz="half" idx="1"/>
          </p:nvPr>
        </p:nvSpPr>
        <p:spPr>
          <a:xfrm>
            <a:off x="457200" y="1463040"/>
            <a:ext cx="5486400" cy="4572000"/>
          </a:xfrm>
        </p:spPr>
        <p:txBody>
          <a:bodyPr/>
          <a:lstStyle/>
          <a:p>
            <a:pPr marL="0" indent="0">
              <a:buNone/>
            </a:pPr>
            <a:r>
              <a:rPr lang="en-US" dirty="0"/>
              <a:t>336-mile aqueduct stretching from Lake Havasu to Tucson: </a:t>
            </a:r>
          </a:p>
          <a:p>
            <a:r>
              <a:rPr lang="en-US" dirty="0"/>
              <a:t>14 pumping plants -- lift water nearly 3,000 feet</a:t>
            </a:r>
          </a:p>
          <a:p>
            <a:r>
              <a:rPr lang="en-US" dirty="0"/>
              <a:t>10 siphons, 4 tunnels</a:t>
            </a:r>
          </a:p>
          <a:p>
            <a:r>
              <a:rPr lang="en-US" dirty="0"/>
              <a:t>More than 50 turnouts that deliver the water</a:t>
            </a:r>
          </a:p>
          <a:p>
            <a:r>
              <a:rPr lang="en-US" dirty="0"/>
              <a:t>Lake Pleasant storage reservoir/New Waddell Dam and Waddell Pump Generating Plant</a:t>
            </a:r>
          </a:p>
        </p:txBody>
      </p:sp>
      <p:sp>
        <p:nvSpPr>
          <p:cNvPr id="18" name="Slide Number Placeholder 17">
            <a:extLst>
              <a:ext uri="{FF2B5EF4-FFF2-40B4-BE49-F238E27FC236}">
                <a16:creationId xmlns:a16="http://schemas.microsoft.com/office/drawing/2014/main" id="{DB72FD60-C3DC-475E-A1DB-51D8D52F5675}"/>
              </a:ext>
            </a:extLst>
          </p:cNvPr>
          <p:cNvSpPr>
            <a:spLocks noGrp="1"/>
          </p:cNvSpPr>
          <p:nvPr>
            <p:ph type="sldNum" sz="quarter" idx="12"/>
          </p:nvPr>
        </p:nvSpPr>
        <p:spPr>
          <a:xfrm>
            <a:off x="457200" y="6309360"/>
            <a:ext cx="548640" cy="365125"/>
          </a:xfrm>
        </p:spPr>
        <p:txBody>
          <a:bodyPr/>
          <a:lstStyle/>
          <a:p>
            <a:pPr lvl="0"/>
            <a:fld id="{FC86A65E-82A9-2E44-B623-2C55316353C7}" type="slidenum">
              <a:rPr lang="en-US" noProof="0" smtClean="0"/>
              <a:pPr lvl="0"/>
              <a:t>2</a:t>
            </a:fld>
            <a:endParaRPr lang="en-US" noProof="0" dirty="0"/>
          </a:p>
        </p:txBody>
      </p:sp>
      <p:pic>
        <p:nvPicPr>
          <p:cNvPr id="14" name="Content Placeholder 4">
            <a:extLst>
              <a:ext uri="{FF2B5EF4-FFF2-40B4-BE49-F238E27FC236}">
                <a16:creationId xmlns:a16="http://schemas.microsoft.com/office/drawing/2014/main" id="{DF080226-BACB-A34A-EEC0-C10E7085116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987515" y="3424194"/>
            <a:ext cx="3747285" cy="2101674"/>
          </a:xfrm>
          <a:prstGeom prst="rect">
            <a:avLst/>
          </a:prstGeom>
        </p:spPr>
      </p:pic>
      <p:pic>
        <p:nvPicPr>
          <p:cNvPr id="9" name="Content Placeholder 4">
            <a:extLst>
              <a:ext uri="{FF2B5EF4-FFF2-40B4-BE49-F238E27FC236}">
                <a16:creationId xmlns:a16="http://schemas.microsoft.com/office/drawing/2014/main" id="{5237B2F6-C16F-6711-1C14-0810DDE7E6F9}"/>
              </a:ext>
            </a:extLst>
          </p:cNvPr>
          <p:cNvPicPr>
            <a:picLocks noChangeAspect="1"/>
          </p:cNvPicPr>
          <p:nvPr/>
        </p:nvPicPr>
        <p:blipFill>
          <a:blip r:embed="rId4" cstate="screen">
            <a:extLst>
              <a:ext uri="{28A0092B-C50C-407E-A947-70E740481C1C}">
                <a14:useLocalDpi xmlns:a14="http://schemas.microsoft.com/office/drawing/2010/main"/>
              </a:ext>
            </a:extLst>
          </a:blip>
          <a:srcRect l="504" r="504"/>
          <a:stretch/>
        </p:blipFill>
        <p:spPr>
          <a:xfrm>
            <a:off x="7035857" y="2049867"/>
            <a:ext cx="2509073" cy="1824780"/>
          </a:xfrm>
          <a:prstGeom prst="rect">
            <a:avLst/>
          </a:prstGeom>
          <a:ln w="57150">
            <a:solidFill>
              <a:schemeClr val="bg1"/>
            </a:solidFill>
          </a:ln>
        </p:spPr>
      </p:pic>
      <p:sp>
        <p:nvSpPr>
          <p:cNvPr id="21" name="TextBox 20">
            <a:extLst>
              <a:ext uri="{FF2B5EF4-FFF2-40B4-BE49-F238E27FC236}">
                <a16:creationId xmlns:a16="http://schemas.microsoft.com/office/drawing/2014/main" id="{CE04531C-5983-D3DB-26EC-F74E7677BBC0}"/>
              </a:ext>
            </a:extLst>
          </p:cNvPr>
          <p:cNvSpPr txBox="1"/>
          <p:nvPr/>
        </p:nvSpPr>
        <p:spPr>
          <a:xfrm>
            <a:off x="731520" y="5803314"/>
            <a:ext cx="5424882" cy="646331"/>
          </a:xfrm>
          <a:prstGeom prst="rect">
            <a:avLst/>
          </a:prstGeom>
          <a:noFill/>
        </p:spPr>
        <p:txBody>
          <a:bodyPr wrap="square" rtlCol="0">
            <a:spAutoFit/>
          </a:bodyPr>
          <a:lstStyle/>
          <a:p>
            <a:r>
              <a:rPr lang="en-US" sz="1800" b="1" kern="100" dirty="0">
                <a:solidFill>
                  <a:schemeClr val="accent1"/>
                </a:solidFill>
                <a:latin typeface="Arial" panose="020B0604020202020204" pitchFamily="34" charset="0"/>
                <a:ea typeface="Calibri" panose="020F0502020204030204" pitchFamily="34" charset="0"/>
                <a:cs typeface="Arial" panose="020B0604020202020204" pitchFamily="34" charset="0"/>
              </a:rPr>
              <a:t>CAP is committed to caring for this valuable infrastructure, ensuring reliability 24/7/365.</a:t>
            </a:r>
          </a:p>
        </p:txBody>
      </p:sp>
      <p:pic>
        <p:nvPicPr>
          <p:cNvPr id="8" name="Content Placeholder 4">
            <a:extLst>
              <a:ext uri="{FF2B5EF4-FFF2-40B4-BE49-F238E27FC236}">
                <a16:creationId xmlns:a16="http://schemas.microsoft.com/office/drawing/2014/main" id="{D76F9FC5-F710-F176-553F-57AADA0DA0C6}"/>
              </a:ext>
            </a:extLst>
          </p:cNvPr>
          <p:cNvPicPr>
            <a:picLocks noChangeAspect="1"/>
          </p:cNvPicPr>
          <p:nvPr/>
        </p:nvPicPr>
        <p:blipFill>
          <a:blip r:embed="rId5" cstate="screen">
            <a:extLst>
              <a:ext uri="{28A0092B-C50C-407E-A947-70E740481C1C}">
                <a14:useLocalDpi xmlns:a14="http://schemas.microsoft.com/office/drawing/2010/main"/>
              </a:ext>
            </a:extLst>
          </a:blip>
          <a:srcRect t="145" b="145"/>
          <a:stretch/>
        </p:blipFill>
        <p:spPr>
          <a:xfrm>
            <a:off x="9188393" y="1157190"/>
            <a:ext cx="2184514" cy="1588737"/>
          </a:xfrm>
          <a:prstGeom prst="rect">
            <a:avLst/>
          </a:prstGeom>
          <a:ln w="57150">
            <a:solidFill>
              <a:schemeClr val="bg1"/>
            </a:solidFill>
          </a:ln>
        </p:spPr>
      </p:pic>
    </p:spTree>
    <p:extLst>
      <p:ext uri="{BB962C8B-B14F-4D97-AF65-F5344CB8AC3E}">
        <p14:creationId xmlns:p14="http://schemas.microsoft.com/office/powerpoint/2010/main" val="3002977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182880"/>
            <a:ext cx="11247120" cy="1188720"/>
          </a:xfrm>
        </p:spPr>
        <p:txBody>
          <a:bodyPr/>
          <a:lstStyle/>
          <a:p>
            <a:r>
              <a:rPr lang="en-US" dirty="0"/>
              <a:t>CAP Service Area</a:t>
            </a:r>
          </a:p>
        </p:txBody>
      </p:sp>
      <p:sp>
        <p:nvSpPr>
          <p:cNvPr id="5" name="Content Placeholder 4"/>
          <p:cNvSpPr>
            <a:spLocks noGrp="1"/>
          </p:cNvSpPr>
          <p:nvPr>
            <p:ph sz="half" idx="1"/>
          </p:nvPr>
        </p:nvSpPr>
        <p:spPr>
          <a:xfrm>
            <a:off x="457200" y="1463040"/>
            <a:ext cx="5486400" cy="4572000"/>
          </a:xfrm>
        </p:spPr>
        <p:txBody>
          <a:bodyPr>
            <a:normAutofit/>
          </a:bodyPr>
          <a:lstStyle/>
          <a:p>
            <a:r>
              <a:rPr lang="en-US" dirty="0"/>
              <a:t>More than </a:t>
            </a:r>
            <a:r>
              <a:rPr lang="en-US" b="1" dirty="0"/>
              <a:t>80% of Arizona’s population</a:t>
            </a:r>
            <a:r>
              <a:rPr lang="en-US" dirty="0"/>
              <a:t> (6 million+ people)</a:t>
            </a:r>
          </a:p>
          <a:p>
            <a:r>
              <a:rPr lang="en-US" b="1" dirty="0"/>
              <a:t>3 Counties</a:t>
            </a:r>
          </a:p>
          <a:p>
            <a:pPr lvl="1"/>
            <a:r>
              <a:rPr lang="en-US" dirty="0"/>
              <a:t>Maricopa</a:t>
            </a:r>
          </a:p>
          <a:p>
            <a:pPr lvl="1"/>
            <a:r>
              <a:rPr lang="en-US" dirty="0"/>
              <a:t>Pinal</a:t>
            </a:r>
          </a:p>
          <a:p>
            <a:pPr lvl="1"/>
            <a:r>
              <a:rPr lang="en-US" dirty="0"/>
              <a:t>Pima</a:t>
            </a:r>
          </a:p>
          <a:p>
            <a:r>
              <a:rPr lang="en-US" b="1" dirty="0"/>
              <a:t>11 tribal nations</a:t>
            </a:r>
          </a:p>
          <a:p>
            <a:pPr marL="0" indent="0">
              <a:buNone/>
            </a:pPr>
            <a:endParaRPr lang="en-US" sz="1800" b="1" dirty="0">
              <a:solidFill>
                <a:schemeClr val="accent1"/>
              </a:solidFill>
            </a:endParaRPr>
          </a:p>
          <a:p>
            <a:pPr marL="0" indent="0">
              <a:buNone/>
            </a:pPr>
            <a:r>
              <a:rPr lang="en-US" sz="1800" b="1" dirty="0">
                <a:solidFill>
                  <a:schemeClr val="accent1"/>
                </a:solidFill>
              </a:rPr>
              <a:t>CAP delivers more tribal water than any other organization in the United States.</a:t>
            </a:r>
          </a:p>
          <a:p>
            <a:endParaRPr lang="en-US" noProof="0" dirty="0"/>
          </a:p>
        </p:txBody>
      </p:sp>
      <p:sp>
        <p:nvSpPr>
          <p:cNvPr id="3" name="Slide Number Placeholder 2">
            <a:extLst>
              <a:ext uri="{FF2B5EF4-FFF2-40B4-BE49-F238E27FC236}">
                <a16:creationId xmlns:a16="http://schemas.microsoft.com/office/drawing/2014/main" id="{E71DB69D-8E71-542E-CB71-26FC4B96525C}"/>
              </a:ext>
            </a:extLst>
          </p:cNvPr>
          <p:cNvSpPr>
            <a:spLocks noGrp="1"/>
          </p:cNvSpPr>
          <p:nvPr>
            <p:ph type="sldNum" sz="quarter" idx="12"/>
          </p:nvPr>
        </p:nvSpPr>
        <p:spPr>
          <a:xfrm>
            <a:off x="457200" y="6309360"/>
            <a:ext cx="548640" cy="365125"/>
          </a:xfrm>
        </p:spPr>
        <p:txBody>
          <a:bodyPr/>
          <a:lstStyle/>
          <a:p>
            <a:pPr lvl="0"/>
            <a:fld id="{FC86A65E-82A9-2E44-B623-2C55316353C7}" type="slidenum">
              <a:rPr lang="en-US" noProof="0" smtClean="0"/>
              <a:pPr lvl="0"/>
              <a:t>3</a:t>
            </a:fld>
            <a:endParaRPr lang="en-US" noProof="0" dirty="0"/>
          </a:p>
        </p:txBody>
      </p:sp>
      <p:pic>
        <p:nvPicPr>
          <p:cNvPr id="4" name="Picture 3" descr="Map&#10;&#10;AI-generated content may be incorrect.">
            <a:extLst>
              <a:ext uri="{FF2B5EF4-FFF2-40B4-BE49-F238E27FC236}">
                <a16:creationId xmlns:a16="http://schemas.microsoft.com/office/drawing/2014/main" id="{D6A457DB-3A5E-26BE-6446-2C05A14608F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41082" y="0"/>
            <a:ext cx="6080125" cy="6858000"/>
          </a:xfrm>
          <a:prstGeom prst="rect">
            <a:avLst/>
          </a:prstGeom>
        </p:spPr>
      </p:pic>
    </p:spTree>
    <p:extLst>
      <p:ext uri="{BB962C8B-B14F-4D97-AF65-F5344CB8AC3E}">
        <p14:creationId xmlns:p14="http://schemas.microsoft.com/office/powerpoint/2010/main" val="3166312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2880"/>
            <a:ext cx="11247120" cy="1188720"/>
          </a:xfrm>
        </p:spPr>
        <p:txBody>
          <a:bodyPr anchor="ctr">
            <a:normAutofit/>
          </a:bodyPr>
          <a:lstStyle/>
          <a:p>
            <a:r>
              <a:rPr lang="en-US" dirty="0"/>
              <a:t>CAWCD Governance</a:t>
            </a:r>
          </a:p>
        </p:txBody>
      </p:sp>
      <p:sp>
        <p:nvSpPr>
          <p:cNvPr id="3" name="Text Placeholder 2"/>
          <p:cNvSpPr>
            <a:spLocks noGrp="1"/>
          </p:cNvSpPr>
          <p:nvPr>
            <p:ph sz="half" idx="1"/>
          </p:nvPr>
        </p:nvSpPr>
        <p:spPr>
          <a:xfrm>
            <a:off x="457200" y="1463675"/>
            <a:ext cx="6007210" cy="4572000"/>
          </a:xfrm>
        </p:spPr>
        <p:txBody>
          <a:bodyPr>
            <a:noAutofit/>
          </a:bodyPr>
          <a:lstStyle/>
          <a:p>
            <a:r>
              <a:rPr lang="en-US" dirty="0"/>
              <a:t>CAWCD is governed by a 15-member Board of Directors</a:t>
            </a:r>
          </a:p>
          <a:p>
            <a:r>
              <a:rPr lang="en-US" dirty="0"/>
              <a:t>Each Board member is elected from CAP’s three-county service area and serves a staggered, unpaid six-year term</a:t>
            </a:r>
          </a:p>
          <a:p>
            <a:pPr lvl="1"/>
            <a:r>
              <a:rPr lang="en-US" b="1" dirty="0">
                <a:solidFill>
                  <a:schemeClr val="accent1"/>
                </a:solidFill>
              </a:rPr>
              <a:t>10 from Maricopa County</a:t>
            </a:r>
          </a:p>
          <a:p>
            <a:pPr lvl="1"/>
            <a:r>
              <a:rPr lang="en-US" b="1" dirty="0">
                <a:solidFill>
                  <a:schemeClr val="accent1"/>
                </a:solidFill>
              </a:rPr>
              <a:t>4 from Pima County</a:t>
            </a:r>
          </a:p>
          <a:p>
            <a:pPr lvl="1"/>
            <a:r>
              <a:rPr lang="en-US" b="1" dirty="0">
                <a:solidFill>
                  <a:schemeClr val="accent1"/>
                </a:solidFill>
              </a:rPr>
              <a:t>1 from Pinal County</a:t>
            </a:r>
          </a:p>
        </p:txBody>
      </p:sp>
      <p:sp>
        <p:nvSpPr>
          <p:cNvPr id="5" name="Slide Number Placeholder 4">
            <a:extLst>
              <a:ext uri="{FF2B5EF4-FFF2-40B4-BE49-F238E27FC236}">
                <a16:creationId xmlns:a16="http://schemas.microsoft.com/office/drawing/2014/main" id="{22168A48-32D8-0C0C-21CB-7607CC76ADE0}"/>
              </a:ext>
            </a:extLst>
          </p:cNvPr>
          <p:cNvSpPr>
            <a:spLocks noGrp="1"/>
          </p:cNvSpPr>
          <p:nvPr>
            <p:ph type="sldNum" sz="quarter" idx="12"/>
          </p:nvPr>
        </p:nvSpPr>
        <p:spPr>
          <a:xfrm>
            <a:off x="457200" y="6309360"/>
            <a:ext cx="548640" cy="365125"/>
          </a:xfrm>
        </p:spPr>
        <p:txBody>
          <a:bodyPr/>
          <a:lstStyle/>
          <a:p>
            <a:fld id="{6D22F896-40B5-4ADD-8801-0D06FADFA095}" type="slidenum">
              <a:rPr lang="en-US" smtClean="0"/>
              <a:pPr/>
              <a:t>4</a:t>
            </a:fld>
            <a:endParaRPr lang="en-US" dirty="0"/>
          </a:p>
        </p:txBody>
      </p:sp>
      <p:pic>
        <p:nvPicPr>
          <p:cNvPr id="14" name="Content Placeholder 13" descr="A person standing in front of a podium in front of a group of people&#10;&#10;Description automatically generated with medium confidence">
            <a:extLst>
              <a:ext uri="{FF2B5EF4-FFF2-40B4-BE49-F238E27FC236}">
                <a16:creationId xmlns:a16="http://schemas.microsoft.com/office/drawing/2014/main" id="{6CBA01E8-71A7-EF56-1CE3-7E41D41A6A07}"/>
              </a:ext>
            </a:extLst>
          </p:cNvPr>
          <p:cNvPicPr>
            <a:picLocks noGrp="1" noChangeAspect="1"/>
          </p:cNvPicPr>
          <p:nvPr>
            <p:ph sz="half" idx="2"/>
          </p:nvPr>
        </p:nvPicPr>
        <p:blipFill>
          <a:blip r:embed="rId3" cstate="screen">
            <a:extLst>
              <a:ext uri="{28A0092B-C50C-407E-A947-70E740481C1C}">
                <a14:useLocalDpi xmlns:a14="http://schemas.microsoft.com/office/drawing/2010/main"/>
              </a:ext>
            </a:extLst>
          </a:blip>
          <a:stretch>
            <a:fillRect/>
          </a:stretch>
        </p:blipFill>
        <p:spPr>
          <a:xfrm>
            <a:off x="6747163" y="1463675"/>
            <a:ext cx="4987637" cy="3325685"/>
          </a:xfrm>
          <a:prstGeom prst="rect">
            <a:avLst/>
          </a:prstGeom>
        </p:spPr>
      </p:pic>
    </p:spTree>
    <p:extLst>
      <p:ext uri="{BB962C8B-B14F-4D97-AF65-F5344CB8AC3E}">
        <p14:creationId xmlns:p14="http://schemas.microsoft.com/office/powerpoint/2010/main" val="1967797453"/>
      </p:ext>
    </p:extLst>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3662" y="652541"/>
            <a:ext cx="10698480" cy="1463040"/>
          </a:xfrm>
        </p:spPr>
        <p:txBody>
          <a:bodyPr>
            <a:normAutofit/>
          </a:bodyPr>
          <a:lstStyle/>
          <a:p>
            <a:r>
              <a:rPr lang="en-US" sz="2400" dirty="0"/>
              <a:t>54 Turnouts: Delivery Point to Customers</a:t>
            </a:r>
          </a:p>
        </p:txBody>
      </p:sp>
      <p:sp>
        <p:nvSpPr>
          <p:cNvPr id="5" name="Date Placeholder 4"/>
          <p:cNvSpPr>
            <a:spLocks noGrp="1"/>
          </p:cNvSpPr>
          <p:nvPr>
            <p:ph type="dt" sz="half" idx="10"/>
          </p:nvPr>
        </p:nvSpPr>
        <p:spPr/>
        <p:txBody>
          <a:bodyPr/>
          <a:lstStyle/>
          <a:p>
            <a:fld id="{8339AA8C-AC35-4CCF-BFA8-61A9586BF667}" type="datetime1">
              <a:rPr lang="en-US" smtClean="0"/>
              <a:t>11/4/26</a:t>
            </a:fld>
            <a:endParaRPr lang="en-US" dirty="0"/>
          </a:p>
        </p:txBody>
      </p:sp>
      <p:sp>
        <p:nvSpPr>
          <p:cNvPr id="16" name="Title 1">
            <a:extLst>
              <a:ext uri="{FF2B5EF4-FFF2-40B4-BE49-F238E27FC236}">
                <a16:creationId xmlns:a16="http://schemas.microsoft.com/office/drawing/2014/main" id="{C7A77A40-2149-4D51-9825-CDD864A724E5}"/>
              </a:ext>
            </a:extLst>
          </p:cNvPr>
          <p:cNvSpPr txBox="1">
            <a:spLocks/>
          </p:cNvSpPr>
          <p:nvPr/>
        </p:nvSpPr>
        <p:spPr bwMode="black">
          <a:xfrm>
            <a:off x="481162" y="-239483"/>
            <a:ext cx="10698480" cy="1463040"/>
          </a:xfrm>
          <a:prstGeom prst="rect">
            <a:avLst/>
          </a:prstGeom>
          <a:noFill/>
          <a:ln w="38100" cap="sq">
            <a:noFill/>
            <a:miter lim="800000"/>
          </a:ln>
        </p:spPr>
        <p:txBody>
          <a:bodyPr vert="horz" lIns="72000" tIns="72000" rIns="72000" bIns="72000" rtlCol="0" anchor="ctr" anchorCtr="0">
            <a:normAutofit/>
          </a:bodyPr>
          <a:lstStyle>
            <a:lvl1pPr algn="l" defTabSz="914400" rtl="0" eaLnBrk="1" latinLnBrk="0" hangingPunct="1">
              <a:lnSpc>
                <a:spcPct val="90000"/>
              </a:lnSpc>
              <a:spcBef>
                <a:spcPct val="0"/>
              </a:spcBef>
              <a:buNone/>
              <a:defRPr sz="4000" kern="1200" cap="none" spc="0" baseline="0">
                <a:solidFill>
                  <a:srgbClr val="000000"/>
                </a:solidFill>
                <a:latin typeface="+mj-lt"/>
                <a:ea typeface="+mj-ea"/>
                <a:cs typeface="+mj-cs"/>
              </a:defRPr>
            </a:lvl1pPr>
          </a:lstStyle>
          <a:p>
            <a:r>
              <a:rPr lang="en-US" dirty="0"/>
              <a:t>CAP Assets</a:t>
            </a:r>
          </a:p>
        </p:txBody>
      </p:sp>
      <p:pic>
        <p:nvPicPr>
          <p:cNvPr id="6" name="Picture 5" descr="A picture containing sky, outdoor, ground, dirt&#10;&#10;Description automatically generated">
            <a:extLst>
              <a:ext uri="{FF2B5EF4-FFF2-40B4-BE49-F238E27FC236}">
                <a16:creationId xmlns:a16="http://schemas.microsoft.com/office/drawing/2014/main" id="{AD2D51A8-B7F4-493D-88DC-FF3C6B242A19}"/>
              </a:ext>
            </a:extLst>
          </p:cNvPr>
          <p:cNvPicPr>
            <a:picLocks noChangeAspect="1"/>
          </p:cNvPicPr>
          <p:nvPr/>
        </p:nvPicPr>
        <p:blipFill>
          <a:blip r:embed="rId2"/>
          <a:stretch>
            <a:fillRect/>
          </a:stretch>
        </p:blipFill>
        <p:spPr>
          <a:xfrm>
            <a:off x="5401413" y="1847191"/>
            <a:ext cx="6703795" cy="3463191"/>
          </a:xfrm>
          <a:prstGeom prst="rect">
            <a:avLst/>
          </a:prstGeom>
        </p:spPr>
      </p:pic>
      <p:pic>
        <p:nvPicPr>
          <p:cNvPr id="7" name="Picture 6">
            <a:extLst>
              <a:ext uri="{FF2B5EF4-FFF2-40B4-BE49-F238E27FC236}">
                <a16:creationId xmlns:a16="http://schemas.microsoft.com/office/drawing/2014/main" id="{AAA8E8C8-759E-49F4-AC91-DB4846AF03A0}"/>
              </a:ext>
            </a:extLst>
          </p:cNvPr>
          <p:cNvPicPr>
            <a:picLocks noChangeAspect="1"/>
          </p:cNvPicPr>
          <p:nvPr/>
        </p:nvPicPr>
        <p:blipFill>
          <a:blip r:embed="rId3"/>
          <a:stretch>
            <a:fillRect/>
          </a:stretch>
        </p:blipFill>
        <p:spPr>
          <a:xfrm>
            <a:off x="101600" y="1850198"/>
            <a:ext cx="5210629" cy="3460184"/>
          </a:xfrm>
          <a:prstGeom prst="rect">
            <a:avLst/>
          </a:prstGeom>
        </p:spPr>
      </p:pic>
    </p:spTree>
    <p:extLst>
      <p:ext uri="{BB962C8B-B14F-4D97-AF65-F5344CB8AC3E}">
        <p14:creationId xmlns:p14="http://schemas.microsoft.com/office/powerpoint/2010/main" val="29164082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3662" y="652541"/>
            <a:ext cx="10698480" cy="1463040"/>
          </a:xfrm>
        </p:spPr>
        <p:txBody>
          <a:bodyPr>
            <a:normAutofit/>
          </a:bodyPr>
          <a:lstStyle/>
          <a:p>
            <a:r>
              <a:rPr lang="en-US" sz="2400" dirty="0"/>
              <a:t>Lake Pleasant and New Waddell Dam</a:t>
            </a:r>
          </a:p>
        </p:txBody>
      </p:sp>
      <p:sp>
        <p:nvSpPr>
          <p:cNvPr id="5" name="Date Placeholder 4"/>
          <p:cNvSpPr>
            <a:spLocks noGrp="1"/>
          </p:cNvSpPr>
          <p:nvPr>
            <p:ph type="dt" sz="half" idx="10"/>
          </p:nvPr>
        </p:nvSpPr>
        <p:spPr/>
        <p:txBody>
          <a:bodyPr/>
          <a:lstStyle/>
          <a:p>
            <a:fld id="{8339AA8C-AC35-4CCF-BFA8-61A9586BF667}" type="datetime1">
              <a:rPr lang="en-US" smtClean="0"/>
              <a:t>11/4/26</a:t>
            </a:fld>
            <a:endParaRPr lang="en-US" dirty="0"/>
          </a:p>
        </p:txBody>
      </p:sp>
      <p:sp>
        <p:nvSpPr>
          <p:cNvPr id="16" name="Title 1">
            <a:extLst>
              <a:ext uri="{FF2B5EF4-FFF2-40B4-BE49-F238E27FC236}">
                <a16:creationId xmlns:a16="http://schemas.microsoft.com/office/drawing/2014/main" id="{C7A77A40-2149-4D51-9825-CDD864A724E5}"/>
              </a:ext>
            </a:extLst>
          </p:cNvPr>
          <p:cNvSpPr txBox="1">
            <a:spLocks/>
          </p:cNvSpPr>
          <p:nvPr/>
        </p:nvSpPr>
        <p:spPr bwMode="black">
          <a:xfrm>
            <a:off x="481162" y="-239483"/>
            <a:ext cx="10698480" cy="1463040"/>
          </a:xfrm>
          <a:prstGeom prst="rect">
            <a:avLst/>
          </a:prstGeom>
          <a:noFill/>
          <a:ln w="38100" cap="sq">
            <a:noFill/>
            <a:miter lim="800000"/>
          </a:ln>
        </p:spPr>
        <p:txBody>
          <a:bodyPr vert="horz" lIns="72000" tIns="72000" rIns="72000" bIns="72000" rtlCol="0" anchor="ctr" anchorCtr="0">
            <a:normAutofit/>
          </a:bodyPr>
          <a:lstStyle>
            <a:lvl1pPr algn="l" defTabSz="914400" rtl="0" eaLnBrk="1" latinLnBrk="0" hangingPunct="1">
              <a:lnSpc>
                <a:spcPct val="90000"/>
              </a:lnSpc>
              <a:spcBef>
                <a:spcPct val="0"/>
              </a:spcBef>
              <a:buNone/>
              <a:defRPr sz="4000" kern="1200" cap="none" spc="0" baseline="0">
                <a:solidFill>
                  <a:srgbClr val="000000"/>
                </a:solidFill>
                <a:latin typeface="+mj-lt"/>
                <a:ea typeface="+mj-ea"/>
                <a:cs typeface="+mj-cs"/>
              </a:defRPr>
            </a:lvl1pPr>
          </a:lstStyle>
          <a:p>
            <a:r>
              <a:rPr lang="en-US" dirty="0"/>
              <a:t>CAP Assets</a:t>
            </a:r>
          </a:p>
        </p:txBody>
      </p:sp>
      <p:pic>
        <p:nvPicPr>
          <p:cNvPr id="13" name="Picture 2">
            <a:extLst>
              <a:ext uri="{FF2B5EF4-FFF2-40B4-BE49-F238E27FC236}">
                <a16:creationId xmlns:a16="http://schemas.microsoft.com/office/drawing/2014/main" id="{32A7060C-12B3-464B-B8FD-B280D5BBD150}"/>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273" y="2002971"/>
            <a:ext cx="12207273" cy="34887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918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28AFCCC1-5E3C-CE21-0EBE-395E54DD68CE}"/>
              </a:ext>
            </a:extLst>
          </p:cNvPr>
          <p:cNvPicPr>
            <a:picLocks noChangeAspect="1"/>
          </p:cNvPicPr>
          <p:nvPr/>
        </p:nvPicPr>
        <p:blipFill>
          <a:blip r:embed="rId2">
            <a:extLst>
              <a:ext uri="{28A0092B-C50C-407E-A947-70E740481C1C}">
                <a14:useLocalDpi xmlns:a14="http://schemas.microsoft.com/office/drawing/2010/main" val="0"/>
              </a:ext>
            </a:extLst>
          </a:blip>
          <a:srcRect r="14700" b="-1"/>
          <a:stretch>
            <a:fillRect/>
          </a:stretch>
        </p:blipFill>
        <p:spPr>
          <a:xfrm>
            <a:off x="-421869" y="107914"/>
            <a:ext cx="7572605" cy="6857990"/>
          </a:xfrm>
          <a:prstGeom prst="rect">
            <a:avLst/>
          </a:prstGeom>
        </p:spPr>
      </p:pic>
      <p:cxnSp>
        <p:nvCxnSpPr>
          <p:cNvPr id="23" name="Straight Connector 22">
            <a:extLst>
              <a:ext uri="{FF2B5EF4-FFF2-40B4-BE49-F238E27FC236}">
                <a16:creationId xmlns:a16="http://schemas.microsoft.com/office/drawing/2014/main" id="{249EDD1B-F94D-B4E6-ACAA-566B9A26FD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9939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20" name="Content Placeholder 19">
            <a:extLst>
              <a:ext uri="{FF2B5EF4-FFF2-40B4-BE49-F238E27FC236}">
                <a16:creationId xmlns:a16="http://schemas.microsoft.com/office/drawing/2014/main" id="{CFA5C213-2811-713E-31B9-DA83786EB045}"/>
              </a:ext>
            </a:extLst>
          </p:cNvPr>
          <p:cNvSpPr>
            <a:spLocks noGrp="1"/>
          </p:cNvSpPr>
          <p:nvPr>
            <p:ph idx="1"/>
          </p:nvPr>
        </p:nvSpPr>
        <p:spPr>
          <a:xfrm>
            <a:off x="8199390" y="871146"/>
            <a:ext cx="3756673" cy="5271238"/>
          </a:xfrm>
        </p:spPr>
        <p:txBody>
          <a:bodyPr>
            <a:normAutofit fontScale="85000" lnSpcReduction="20000"/>
          </a:bodyPr>
          <a:lstStyle/>
          <a:p>
            <a:pPr marL="0" indent="0">
              <a:buNone/>
            </a:pPr>
            <a:r>
              <a:rPr lang="en-US" sz="2800" b="1" dirty="0"/>
              <a:t>CAP IS a multi-year award winning VPP Star site.</a:t>
            </a:r>
          </a:p>
          <a:p>
            <a:pPr marL="0" indent="0">
              <a:buNone/>
            </a:pPr>
            <a:endParaRPr lang="en-US" b="1" dirty="0"/>
          </a:p>
          <a:p>
            <a:pPr marL="0" indent="0">
              <a:buNone/>
            </a:pPr>
            <a:endParaRPr lang="en-US" b="1" dirty="0"/>
          </a:p>
          <a:p>
            <a:pPr marL="0" indent="0">
              <a:buNone/>
            </a:pPr>
            <a:r>
              <a:rPr lang="en-US" b="1" dirty="0"/>
              <a:t>Arizona Division of Occupational Safety and Health (ADOSH)</a:t>
            </a:r>
          </a:p>
          <a:p>
            <a:pPr marL="0" indent="0">
              <a:buNone/>
            </a:pPr>
            <a:endParaRPr lang="en-US" b="1" dirty="0"/>
          </a:p>
          <a:p>
            <a:pPr marL="0" indent="0">
              <a:buNone/>
            </a:pPr>
            <a:r>
              <a:rPr lang="en-US" b="1" dirty="0"/>
              <a:t>The VPP  program sets performance-based criteria for a managed safety and health system, ADOSH's verification includes an application review and a rigorous onsite evaluation by a team of ADOSH safety and health experts.</a:t>
            </a:r>
          </a:p>
        </p:txBody>
      </p:sp>
    </p:spTree>
    <p:extLst>
      <p:ext uri="{BB962C8B-B14F-4D97-AF65-F5344CB8AC3E}">
        <p14:creationId xmlns:p14="http://schemas.microsoft.com/office/powerpoint/2010/main" val="24622159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F85DC-D4F0-60B0-677F-5CB491446F62}"/>
              </a:ext>
            </a:extLst>
          </p:cNvPr>
          <p:cNvSpPr>
            <a:spLocks noGrp="1"/>
          </p:cNvSpPr>
          <p:nvPr>
            <p:ph type="title"/>
          </p:nvPr>
        </p:nvSpPr>
        <p:spPr/>
        <p:txBody>
          <a:bodyPr/>
          <a:lstStyle/>
          <a:p>
            <a:r>
              <a:rPr lang="en-US" dirty="0"/>
              <a:t>Environmental Stewardship </a:t>
            </a:r>
          </a:p>
        </p:txBody>
      </p:sp>
      <p:sp>
        <p:nvSpPr>
          <p:cNvPr id="3" name="Content Placeholder 2">
            <a:extLst>
              <a:ext uri="{FF2B5EF4-FFF2-40B4-BE49-F238E27FC236}">
                <a16:creationId xmlns:a16="http://schemas.microsoft.com/office/drawing/2014/main" id="{5CD08A8A-D52A-A8E1-7662-C9120C8FEF72}"/>
              </a:ext>
            </a:extLst>
          </p:cNvPr>
          <p:cNvSpPr>
            <a:spLocks noGrp="1"/>
          </p:cNvSpPr>
          <p:nvPr>
            <p:ph idx="1"/>
          </p:nvPr>
        </p:nvSpPr>
        <p:spPr/>
        <p:txBody>
          <a:bodyPr/>
          <a:lstStyle/>
          <a:p>
            <a:r>
              <a:rPr lang="en-US" dirty="0"/>
              <a:t>The Central Arizona Project (CAP) Fleet was awarded the Arizona Green Business – Automotive Certification, also known as the Green Shop Award, by the Arizona Department of Environmental Quality (ADEQ) and the Automotive Service Association of Arizona. This recognition reflects CAP Fleet’s commitment to environmental stewardship through responsible shop operations, environmentally conscious maintenance practices, proper handling and recycling of waste materials, and ongoing efforts to minimize the environmental impact of fleet maintenance activities. The certification demonstrates CAP Fleet’s dedication to maintaining high environmental standards and promoting sustainability throughout its daily operations.</a:t>
            </a:r>
          </a:p>
        </p:txBody>
      </p:sp>
    </p:spTree>
    <p:extLst>
      <p:ext uri="{BB962C8B-B14F-4D97-AF65-F5344CB8AC3E}">
        <p14:creationId xmlns:p14="http://schemas.microsoft.com/office/powerpoint/2010/main" val="2506038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D28C5-635B-71A5-5AEE-0D1D95050692}"/>
              </a:ext>
            </a:extLst>
          </p:cNvPr>
          <p:cNvSpPr>
            <a:spLocks noGrp="1"/>
          </p:cNvSpPr>
          <p:nvPr>
            <p:ph type="title"/>
          </p:nvPr>
        </p:nvSpPr>
        <p:spPr>
          <a:xfrm>
            <a:off x="457200" y="182880"/>
            <a:ext cx="11247120" cy="785013"/>
          </a:xfrm>
        </p:spPr>
        <p:txBody>
          <a:bodyPr/>
          <a:lstStyle/>
          <a:p>
            <a:r>
              <a:rPr lang="en-US" dirty="0"/>
              <a:t>      ADEQ   Arizona Green Business Program </a:t>
            </a:r>
          </a:p>
        </p:txBody>
      </p:sp>
      <p:pic>
        <p:nvPicPr>
          <p:cNvPr id="5" name="Content Placeholder 4">
            <a:extLst>
              <a:ext uri="{FF2B5EF4-FFF2-40B4-BE49-F238E27FC236}">
                <a16:creationId xmlns:a16="http://schemas.microsoft.com/office/drawing/2014/main" id="{EA1DF8B8-6EC0-1701-FFEC-4450BC4C03F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00105" y="967893"/>
            <a:ext cx="7898005" cy="5707227"/>
          </a:xfrm>
          <a:prstGeom prst="rect">
            <a:avLst/>
          </a:prstGeom>
        </p:spPr>
      </p:pic>
    </p:spTree>
    <p:extLst>
      <p:ext uri="{BB962C8B-B14F-4D97-AF65-F5344CB8AC3E}">
        <p14:creationId xmlns:p14="http://schemas.microsoft.com/office/powerpoint/2010/main" val="41226890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C6420CCC-8D99-7300-8CCE-2C8168DC02D3}"/>
              </a:ext>
            </a:extLst>
          </p:cNvPr>
          <p:cNvSpPr>
            <a:spLocks noGrp="1"/>
          </p:cNvSpPr>
          <p:nvPr>
            <p:ph type="title"/>
          </p:nvPr>
        </p:nvSpPr>
        <p:spPr>
          <a:xfrm>
            <a:off x="457200" y="182880"/>
            <a:ext cx="11247120" cy="1188720"/>
          </a:xfrm>
        </p:spPr>
        <p:txBody>
          <a:bodyPr/>
          <a:lstStyle/>
          <a:p>
            <a:r>
              <a:rPr lang="en-US" dirty="0"/>
              <a:t>         Fleet Maintenance Entrance /Exit</a:t>
            </a:r>
          </a:p>
        </p:txBody>
      </p:sp>
      <p:pic>
        <p:nvPicPr>
          <p:cNvPr id="3" name="Picture 2">
            <a:extLst>
              <a:ext uri="{FF2B5EF4-FFF2-40B4-BE49-F238E27FC236}">
                <a16:creationId xmlns:a16="http://schemas.microsoft.com/office/drawing/2014/main" id="{AA3F7B4B-4DD3-D33F-B9D5-168C48C93847}"/>
              </a:ext>
            </a:extLst>
          </p:cNvPr>
          <p:cNvPicPr>
            <a:picLocks noChangeAspect="1"/>
          </p:cNvPicPr>
          <p:nvPr/>
        </p:nvPicPr>
        <p:blipFill>
          <a:blip r:embed="rId3">
            <a:extLst>
              <a:ext uri="{28A0092B-C50C-407E-A947-70E740481C1C}">
                <a14:useLocalDpi xmlns:a14="http://schemas.microsoft.com/office/drawing/2010/main" val="0"/>
              </a:ext>
            </a:extLst>
          </a:blip>
          <a:srcRect t="12422" r="1" b="15311"/>
          <a:stretch>
            <a:fillRect/>
          </a:stretch>
        </p:blipFill>
        <p:spPr>
          <a:xfrm>
            <a:off x="973394" y="1463040"/>
            <a:ext cx="10252016" cy="4377321"/>
          </a:xfrm>
          <a:prstGeom prst="rect">
            <a:avLst/>
          </a:prstGeom>
          <a:noFill/>
        </p:spPr>
      </p:pic>
    </p:spTree>
    <p:extLst>
      <p:ext uri="{BB962C8B-B14F-4D97-AF65-F5344CB8AC3E}">
        <p14:creationId xmlns:p14="http://schemas.microsoft.com/office/powerpoint/2010/main" val="32418172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BB066-59E4-92E0-7A93-BF657B3D5B8D}"/>
              </a:ext>
            </a:extLst>
          </p:cNvPr>
          <p:cNvSpPr>
            <a:spLocks noGrp="1"/>
          </p:cNvSpPr>
          <p:nvPr>
            <p:ph type="title"/>
          </p:nvPr>
        </p:nvSpPr>
        <p:spPr>
          <a:xfrm>
            <a:off x="457200" y="182879"/>
            <a:ext cx="11247120" cy="2073623"/>
          </a:xfrm>
        </p:spPr>
        <p:txBody>
          <a:bodyPr>
            <a:normAutofit fontScale="90000"/>
          </a:bodyPr>
          <a:lstStyle/>
          <a:p>
            <a:r>
              <a:rPr lang="en-US" dirty="0"/>
              <a:t>We are a team of 10.  </a:t>
            </a:r>
            <a:br>
              <a:rPr lang="en-US" dirty="0"/>
            </a:br>
            <a:r>
              <a:rPr lang="en-US" dirty="0"/>
              <a:t>1 Supervisor, 7 technicians, 1 maintenance worker and 1 Coordinator.</a:t>
            </a:r>
            <a:br>
              <a:rPr lang="en-US" dirty="0"/>
            </a:br>
            <a:r>
              <a:rPr lang="en-US" dirty="0"/>
              <a:t>Plus a Planner and Fleet Maintenance Engineer</a:t>
            </a:r>
          </a:p>
        </p:txBody>
      </p:sp>
      <p:pic>
        <p:nvPicPr>
          <p:cNvPr id="5" name="Content Placeholder 4">
            <a:extLst>
              <a:ext uri="{FF2B5EF4-FFF2-40B4-BE49-F238E27FC236}">
                <a16:creationId xmlns:a16="http://schemas.microsoft.com/office/drawing/2014/main" id="{19BAA387-8DFC-E814-12DC-E75AECE1142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10462" y="2589787"/>
            <a:ext cx="6120581" cy="3445888"/>
          </a:xfrm>
          <a:prstGeom prst="rect">
            <a:avLst/>
          </a:prstGeom>
        </p:spPr>
      </p:pic>
    </p:spTree>
    <p:extLst>
      <p:ext uri="{BB962C8B-B14F-4D97-AF65-F5344CB8AC3E}">
        <p14:creationId xmlns:p14="http://schemas.microsoft.com/office/powerpoint/2010/main" val="29300589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7076D-1F22-5047-2277-3A60CB309ACA}"/>
              </a:ext>
            </a:extLst>
          </p:cNvPr>
          <p:cNvSpPr>
            <a:spLocks noGrp="1"/>
          </p:cNvSpPr>
          <p:nvPr>
            <p:ph type="title"/>
          </p:nvPr>
        </p:nvSpPr>
        <p:spPr>
          <a:xfrm>
            <a:off x="457200" y="182880"/>
            <a:ext cx="11247120" cy="1630154"/>
          </a:xfrm>
        </p:spPr>
        <p:txBody>
          <a:bodyPr>
            <a:normAutofit fontScale="90000"/>
          </a:bodyPr>
          <a:lstStyle/>
          <a:p>
            <a:r>
              <a:rPr lang="en-US" dirty="0"/>
              <a:t>We work on anything from a weed whacker to the     80ton Grove Crane. Along with some 800 other vital assets. </a:t>
            </a:r>
          </a:p>
        </p:txBody>
      </p:sp>
      <p:pic>
        <p:nvPicPr>
          <p:cNvPr id="5" name="Content Placeholder 4">
            <a:extLst>
              <a:ext uri="{FF2B5EF4-FFF2-40B4-BE49-F238E27FC236}">
                <a16:creationId xmlns:a16="http://schemas.microsoft.com/office/drawing/2014/main" id="{E08DB2C2-AC92-1FB8-D5AF-CDDD70A86CE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53102" y="2448559"/>
            <a:ext cx="5612525" cy="3385437"/>
          </a:xfrm>
          <a:prstGeom prst="rect">
            <a:avLst/>
          </a:prstGeom>
        </p:spPr>
      </p:pic>
    </p:spTree>
    <p:extLst>
      <p:ext uri="{BB962C8B-B14F-4D97-AF65-F5344CB8AC3E}">
        <p14:creationId xmlns:p14="http://schemas.microsoft.com/office/powerpoint/2010/main" val="3441832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DCA01-9C4C-93E5-CAD0-53DE5FEBF080}"/>
              </a:ext>
            </a:extLst>
          </p:cNvPr>
          <p:cNvSpPr>
            <a:spLocks noGrp="1"/>
          </p:cNvSpPr>
          <p:nvPr>
            <p:ph type="title"/>
          </p:nvPr>
        </p:nvSpPr>
        <p:spPr>
          <a:xfrm>
            <a:off x="457200" y="182879"/>
            <a:ext cx="11247120" cy="1429789"/>
          </a:xfrm>
        </p:spPr>
        <p:txBody>
          <a:bodyPr>
            <a:normAutofit fontScale="90000"/>
          </a:bodyPr>
          <a:lstStyle/>
          <a:p>
            <a:r>
              <a:rPr lang="en-US" dirty="0"/>
              <a:t>We also maintain all backup generators of the plants and the boats to keep the intake water at Lake Havasu clean.</a:t>
            </a:r>
          </a:p>
        </p:txBody>
      </p:sp>
      <p:pic>
        <p:nvPicPr>
          <p:cNvPr id="6" name="Picture 5">
            <a:extLst>
              <a:ext uri="{FF2B5EF4-FFF2-40B4-BE49-F238E27FC236}">
                <a16:creationId xmlns:a16="http://schemas.microsoft.com/office/drawing/2014/main" id="{A08F3302-034E-1D1C-00FF-9916648C45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1832956"/>
            <a:ext cx="3300153" cy="1857986"/>
          </a:xfrm>
          <a:prstGeom prst="rect">
            <a:avLst/>
          </a:prstGeom>
        </p:spPr>
      </p:pic>
      <p:pic>
        <p:nvPicPr>
          <p:cNvPr id="10" name="Picture 9">
            <a:extLst>
              <a:ext uri="{FF2B5EF4-FFF2-40B4-BE49-F238E27FC236}">
                <a16:creationId xmlns:a16="http://schemas.microsoft.com/office/drawing/2014/main" id="{503BBEFA-23F9-61A0-29BF-93AFBF5695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18850" y="1832956"/>
            <a:ext cx="3431597" cy="1931989"/>
          </a:xfrm>
          <a:prstGeom prst="rect">
            <a:avLst/>
          </a:prstGeom>
        </p:spPr>
      </p:pic>
      <p:pic>
        <p:nvPicPr>
          <p:cNvPr id="14" name="Picture 13">
            <a:extLst>
              <a:ext uri="{FF2B5EF4-FFF2-40B4-BE49-F238E27FC236}">
                <a16:creationId xmlns:a16="http://schemas.microsoft.com/office/drawing/2014/main" id="{245353DB-675C-9429-7C29-48ACBF710C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3047697" y="2790163"/>
            <a:ext cx="4380807" cy="2466394"/>
          </a:xfrm>
          <a:prstGeom prst="rect">
            <a:avLst/>
          </a:prstGeom>
        </p:spPr>
      </p:pic>
      <p:pic>
        <p:nvPicPr>
          <p:cNvPr id="16" name="Picture 15">
            <a:extLst>
              <a:ext uri="{FF2B5EF4-FFF2-40B4-BE49-F238E27FC236}">
                <a16:creationId xmlns:a16="http://schemas.microsoft.com/office/drawing/2014/main" id="{CA1DB0DE-89FC-8562-75C0-9AB05218860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8848" y="3971745"/>
            <a:ext cx="4054447" cy="2282654"/>
          </a:xfrm>
          <a:prstGeom prst="rect">
            <a:avLst/>
          </a:prstGeom>
        </p:spPr>
      </p:pic>
      <p:pic>
        <p:nvPicPr>
          <p:cNvPr id="18" name="Picture 17">
            <a:extLst>
              <a:ext uri="{FF2B5EF4-FFF2-40B4-BE49-F238E27FC236}">
                <a16:creationId xmlns:a16="http://schemas.microsoft.com/office/drawing/2014/main" id="{91507BD2-933D-448F-3992-8F8D8ED3E70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4324" y="4233130"/>
            <a:ext cx="3125903" cy="1759884"/>
          </a:xfrm>
          <a:prstGeom prst="rect">
            <a:avLst/>
          </a:prstGeom>
        </p:spPr>
      </p:pic>
    </p:spTree>
    <p:extLst>
      <p:ext uri="{BB962C8B-B14F-4D97-AF65-F5344CB8AC3E}">
        <p14:creationId xmlns:p14="http://schemas.microsoft.com/office/powerpoint/2010/main" val="24775212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D4045-5AF9-0FE9-A66E-1A050C915685}"/>
              </a:ext>
            </a:extLst>
          </p:cNvPr>
          <p:cNvSpPr>
            <a:spLocks noGrp="1"/>
          </p:cNvSpPr>
          <p:nvPr>
            <p:ph type="title"/>
          </p:nvPr>
        </p:nvSpPr>
        <p:spPr/>
        <p:txBody>
          <a:bodyPr/>
          <a:lstStyle/>
          <a:p>
            <a:r>
              <a:rPr lang="en-US" dirty="0"/>
              <a:t>The Agile Fleet Connection </a:t>
            </a:r>
          </a:p>
        </p:txBody>
      </p:sp>
      <p:sp>
        <p:nvSpPr>
          <p:cNvPr id="3" name="Content Placeholder 2">
            <a:extLst>
              <a:ext uri="{FF2B5EF4-FFF2-40B4-BE49-F238E27FC236}">
                <a16:creationId xmlns:a16="http://schemas.microsoft.com/office/drawing/2014/main" id="{6FAD54EB-BF3D-AF05-1B62-68D55A689138}"/>
              </a:ext>
            </a:extLst>
          </p:cNvPr>
          <p:cNvSpPr>
            <a:spLocks noGrp="1"/>
          </p:cNvSpPr>
          <p:nvPr>
            <p:ph idx="1"/>
          </p:nvPr>
        </p:nvSpPr>
        <p:spPr/>
        <p:txBody>
          <a:bodyPr/>
          <a:lstStyle/>
          <a:p>
            <a:r>
              <a:rPr lang="en-US" dirty="0"/>
              <a:t>The Central Arizona Project (CAP) utilizes Agile Fleet to manage and monitor its pool vehicle assets, providing centralized visibility into vehicle availability, utilization, location, and operational status. The system helps Fleet Maintenance track vehicle assignments, monitor usage, improve accountability, and ensure pool vehicles are available to support CAP departments and field operations.</a:t>
            </a:r>
          </a:p>
        </p:txBody>
      </p:sp>
    </p:spTree>
    <p:extLst>
      <p:ext uri="{BB962C8B-B14F-4D97-AF65-F5344CB8AC3E}">
        <p14:creationId xmlns:p14="http://schemas.microsoft.com/office/powerpoint/2010/main" val="28538636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03DE5-F912-3E4E-98BB-9BE61B88321F}"/>
              </a:ext>
            </a:extLst>
          </p:cNvPr>
          <p:cNvSpPr>
            <a:spLocks noGrp="1"/>
          </p:cNvSpPr>
          <p:nvPr>
            <p:ph type="title"/>
          </p:nvPr>
        </p:nvSpPr>
        <p:spPr/>
        <p:txBody>
          <a:bodyPr/>
          <a:lstStyle/>
          <a:p>
            <a:r>
              <a:rPr lang="en-US" dirty="0"/>
              <a:t>                        Our Motor Pool </a:t>
            </a:r>
          </a:p>
        </p:txBody>
      </p:sp>
      <p:sp>
        <p:nvSpPr>
          <p:cNvPr id="4" name="Content Placeholder 3">
            <a:extLst>
              <a:ext uri="{FF2B5EF4-FFF2-40B4-BE49-F238E27FC236}">
                <a16:creationId xmlns:a16="http://schemas.microsoft.com/office/drawing/2014/main" id="{3F60B5A6-6E93-2D8F-9A44-4DA56CAED9A5}"/>
              </a:ext>
            </a:extLst>
          </p:cNvPr>
          <p:cNvSpPr>
            <a:spLocks noGrp="1"/>
          </p:cNvSpPr>
          <p:nvPr>
            <p:ph idx="1"/>
          </p:nvPr>
        </p:nvSpPr>
        <p:spPr/>
        <p:txBody>
          <a:bodyPr/>
          <a:lstStyle/>
          <a:p>
            <a:r>
              <a:rPr lang="en-US" dirty="0"/>
              <a:t>We have 3 different locations for our pool vehicles that </a:t>
            </a:r>
            <a:r>
              <a:rPr lang="en-US"/>
              <a:t>are with Agile Fleet</a:t>
            </a:r>
            <a:endParaRPr lang="en-US" dirty="0"/>
          </a:p>
          <a:p>
            <a:endParaRPr lang="en-US" dirty="0"/>
          </a:p>
          <a:p>
            <a:r>
              <a:rPr lang="en-US" dirty="0"/>
              <a:t>Building 1 – SUV’s mostly for Management  (7 vehicles)</a:t>
            </a:r>
          </a:p>
          <a:p>
            <a:r>
              <a:rPr lang="en-US" dirty="0"/>
              <a:t>Building 2 – SUV’s , 4x2 and 4x4 trucks ( 6 SUV’s, 4  4x2  ½ ton trucks and 5 4x4 ¾ ton trucks)</a:t>
            </a:r>
          </a:p>
          <a:p>
            <a:r>
              <a:rPr lang="en-US" dirty="0"/>
              <a:t>Building 2 equipment pool: 16 pieces from compressors, generators , pressure washers, trash pump, dozer, </a:t>
            </a:r>
            <a:r>
              <a:rPr lang="en-US" dirty="0" err="1"/>
              <a:t>Gradall</a:t>
            </a:r>
            <a:endParaRPr lang="en-US" dirty="0"/>
          </a:p>
          <a:p>
            <a:r>
              <a:rPr lang="en-US" dirty="0"/>
              <a:t>Tucson Field Office -  3 SUV’s, 1 4x4 ½ ton and 1 4x4 ¾ ton truck</a:t>
            </a:r>
          </a:p>
        </p:txBody>
      </p:sp>
    </p:spTree>
    <p:extLst>
      <p:ext uri="{BB962C8B-B14F-4D97-AF65-F5344CB8AC3E}">
        <p14:creationId xmlns:p14="http://schemas.microsoft.com/office/powerpoint/2010/main" val="38174893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DD485E2-94EA-C967-C268-3B909AF68BC5}"/>
              </a:ext>
            </a:extLst>
          </p:cNvPr>
          <p:cNvPicPr>
            <a:picLocks noChangeAspect="1"/>
          </p:cNvPicPr>
          <p:nvPr/>
        </p:nvPicPr>
        <p:blipFill>
          <a:blip r:embed="rId2"/>
          <a:stretch>
            <a:fillRect/>
          </a:stretch>
        </p:blipFill>
        <p:spPr>
          <a:xfrm>
            <a:off x="1242335" y="1023602"/>
            <a:ext cx="9707330" cy="4810796"/>
          </a:xfrm>
          <a:prstGeom prst="rect">
            <a:avLst/>
          </a:prstGeom>
        </p:spPr>
      </p:pic>
    </p:spTree>
    <p:extLst>
      <p:ext uri="{BB962C8B-B14F-4D97-AF65-F5344CB8AC3E}">
        <p14:creationId xmlns:p14="http://schemas.microsoft.com/office/powerpoint/2010/main" val="22638533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9FB1D-7048-0D21-50CF-2E62700AA06D}"/>
              </a:ext>
            </a:extLst>
          </p:cNvPr>
          <p:cNvSpPr>
            <a:spLocks noGrp="1"/>
          </p:cNvSpPr>
          <p:nvPr>
            <p:ph type="title"/>
          </p:nvPr>
        </p:nvSpPr>
        <p:spPr/>
        <p:txBody>
          <a:bodyPr/>
          <a:lstStyle/>
          <a:p>
            <a:r>
              <a:rPr lang="en-US" dirty="0"/>
              <a:t>          Numbers for the year (as of 9/21/26): </a:t>
            </a:r>
          </a:p>
        </p:txBody>
      </p:sp>
      <p:graphicFrame>
        <p:nvGraphicFramePr>
          <p:cNvPr id="7" name="Content Placeholder 6">
            <a:extLst>
              <a:ext uri="{FF2B5EF4-FFF2-40B4-BE49-F238E27FC236}">
                <a16:creationId xmlns:a16="http://schemas.microsoft.com/office/drawing/2014/main" id="{9F40B2A0-D434-07F2-E36B-E2C17F74BDFD}"/>
              </a:ext>
            </a:extLst>
          </p:cNvPr>
          <p:cNvGraphicFramePr>
            <a:graphicFrameLocks noGrp="1"/>
          </p:cNvGraphicFramePr>
          <p:nvPr>
            <p:ph idx="1"/>
            <p:extLst>
              <p:ext uri="{D42A27DB-BD31-4B8C-83A1-F6EECF244321}">
                <p14:modId xmlns:p14="http://schemas.microsoft.com/office/powerpoint/2010/main" val="2332083620"/>
              </p:ext>
            </p:extLst>
          </p:nvPr>
        </p:nvGraphicFramePr>
        <p:xfrm>
          <a:off x="457200" y="1463675"/>
          <a:ext cx="11247438"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844296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cx1="http://schemas.microsoft.com/office/drawing/2015/9/8/chartex">
        <mc:Choice Requires="cx1">
          <p:graphicFrame>
            <p:nvGraphicFramePr>
              <p:cNvPr id="4" name="Content Placeholder 3" descr="Chart type: Histogram. Frequency of '% of Vehicles Used'&#10;&#10;Description automatically generated">
                <a:extLst>
                  <a:ext uri="{FF2B5EF4-FFF2-40B4-BE49-F238E27FC236}">
                    <a16:creationId xmlns:a16="http://schemas.microsoft.com/office/drawing/2014/main" id="{9EDE2D22-49B8-3118-DAFD-51EF75E76C61}"/>
                  </a:ext>
                </a:extLst>
              </p:cNvPr>
              <p:cNvGraphicFramePr>
                <a:graphicFrameLocks noGrp="1"/>
              </p:cNvGraphicFramePr>
              <p:nvPr>
                <p:ph idx="1"/>
                <p:extLst>
                  <p:ext uri="{D42A27DB-BD31-4B8C-83A1-F6EECF244321}">
                    <p14:modId xmlns:p14="http://schemas.microsoft.com/office/powerpoint/2010/main" val="3017874418"/>
                  </p:ext>
                </p:extLst>
              </p:nvPr>
            </p:nvGraphicFramePr>
            <p:xfrm>
              <a:off x="2477729" y="2949677"/>
              <a:ext cx="5756790" cy="2949678"/>
            </p:xfrm>
            <a:graphic>
              <a:graphicData uri="http://schemas.microsoft.com/office/drawing/2014/chartex">
                <cx:chart xmlns:cx="http://schemas.microsoft.com/office/drawing/2014/chartex" xmlns:r="http://schemas.openxmlformats.org/officeDocument/2006/relationships" r:id="rId2"/>
              </a:graphicData>
            </a:graphic>
          </p:graphicFrame>
        </mc:Choice>
        <mc:Fallback xmlns="">
          <p:pic>
            <p:nvPicPr>
              <p:cNvPr id="4" name="Content Placeholder 3" descr="Chart type: Histogram. Frequency of '% of Vehicles Used'&#10;&#10;Description automatically generated">
                <a:extLst>
                  <a:ext uri="{FF2B5EF4-FFF2-40B4-BE49-F238E27FC236}">
                    <a16:creationId xmlns:a16="http://schemas.microsoft.com/office/drawing/2014/main" id="{9EDE2D22-49B8-3118-DAFD-51EF75E76C61}"/>
                  </a:ext>
                </a:extLst>
              </p:cNvPr>
              <p:cNvPicPr>
                <a:picLocks noGrp="1" noRot="1" noChangeAspect="1" noMove="1" noResize="1" noEditPoints="1" noAdjustHandles="1" noChangeArrowheads="1" noChangeShapeType="1"/>
              </p:cNvPicPr>
              <p:nvPr/>
            </p:nvPicPr>
            <p:blipFill>
              <a:blip r:embed="rId3"/>
              <a:stretch>
                <a:fillRect/>
              </a:stretch>
            </p:blipFill>
            <p:spPr>
              <a:xfrm>
                <a:off x="2477729" y="2949677"/>
                <a:ext cx="5756790" cy="2949678"/>
              </a:xfrm>
              <a:prstGeom prst="rect">
                <a:avLst/>
              </a:prstGeom>
            </p:spPr>
          </p:pic>
        </mc:Fallback>
      </mc:AlternateContent>
      <mc:AlternateContent xmlns:mc="http://schemas.openxmlformats.org/markup-compatibility/2006" xmlns:cx1="http://schemas.microsoft.com/office/drawing/2015/9/8/chartex">
        <mc:Choice Requires="cx1">
          <p:graphicFrame>
            <p:nvGraphicFramePr>
              <p:cNvPr id="6" name="Chart 5" descr="Chart type: Histogram. Frequency of 'Total Vehicles In Use'&#10;&#10;Description automatically generated">
                <a:extLst>
                  <a:ext uri="{FF2B5EF4-FFF2-40B4-BE49-F238E27FC236}">
                    <a16:creationId xmlns:a16="http://schemas.microsoft.com/office/drawing/2014/main" id="{AB9DF83A-0F37-AA9D-6A7F-BADF914E4548}"/>
                  </a:ext>
                </a:extLst>
              </p:cNvPr>
              <p:cNvGraphicFramePr/>
              <p:nvPr>
                <p:extLst>
                  <p:ext uri="{D42A27DB-BD31-4B8C-83A1-F6EECF244321}">
                    <p14:modId xmlns:p14="http://schemas.microsoft.com/office/powerpoint/2010/main" val="2688780429"/>
                  </p:ext>
                </p:extLst>
              </p:nvPr>
            </p:nvGraphicFramePr>
            <p:xfrm>
              <a:off x="2374490" y="125364"/>
              <a:ext cx="5756790" cy="2743200"/>
            </p:xfrm>
            <a:graphic>
              <a:graphicData uri="http://schemas.microsoft.com/office/drawing/2014/chartex">
                <cx:chart xmlns:cx="http://schemas.microsoft.com/office/drawing/2014/chartex" xmlns:r="http://schemas.openxmlformats.org/officeDocument/2006/relationships" r:id="rId4"/>
              </a:graphicData>
            </a:graphic>
          </p:graphicFrame>
        </mc:Choice>
        <mc:Fallback xmlns="">
          <p:pic>
            <p:nvPicPr>
              <p:cNvPr id="6" name="Chart 5" descr="Chart type: Histogram. Frequency of 'Total Vehicles In Use'&#10;&#10;Description automatically generated">
                <a:extLst>
                  <a:ext uri="{FF2B5EF4-FFF2-40B4-BE49-F238E27FC236}">
                    <a16:creationId xmlns:a16="http://schemas.microsoft.com/office/drawing/2014/main" id="{AB9DF83A-0F37-AA9D-6A7F-BADF914E4548}"/>
                  </a:ext>
                </a:extLst>
              </p:cNvPr>
              <p:cNvPicPr>
                <a:picLocks noGrp="1" noRot="1" noChangeAspect="1" noMove="1" noResize="1" noEditPoints="1" noAdjustHandles="1" noChangeArrowheads="1" noChangeShapeType="1"/>
              </p:cNvPicPr>
              <p:nvPr/>
            </p:nvPicPr>
            <p:blipFill>
              <a:blip r:embed="rId5"/>
              <a:stretch>
                <a:fillRect/>
              </a:stretch>
            </p:blipFill>
            <p:spPr>
              <a:xfrm>
                <a:off x="2374490" y="125364"/>
                <a:ext cx="5756790" cy="2743200"/>
              </a:xfrm>
              <a:prstGeom prst="rect">
                <a:avLst/>
              </a:prstGeom>
            </p:spPr>
          </p:pic>
        </mc:Fallback>
      </mc:AlternateContent>
    </p:spTree>
    <p:extLst>
      <p:ext uri="{BB962C8B-B14F-4D97-AF65-F5344CB8AC3E}">
        <p14:creationId xmlns:p14="http://schemas.microsoft.com/office/powerpoint/2010/main" val="14349499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9AC1B-3411-ABEB-D4AF-A158634A7C85}"/>
              </a:ext>
            </a:extLst>
          </p:cNvPr>
          <p:cNvSpPr>
            <a:spLocks noGrp="1"/>
          </p:cNvSpPr>
          <p:nvPr>
            <p:ph type="title"/>
          </p:nvPr>
        </p:nvSpPr>
        <p:spPr>
          <a:xfrm flipV="1">
            <a:off x="2822028" y="614854"/>
            <a:ext cx="6784427" cy="7315199"/>
          </a:xfrm>
        </p:spPr>
        <p:txBody>
          <a:bodyPr/>
          <a:lstStyle/>
          <a:p>
            <a:endParaRPr lang="en-US" dirty="0"/>
          </a:p>
        </p:txBody>
      </p:sp>
      <p:pic>
        <p:nvPicPr>
          <p:cNvPr id="5" name="Content Placeholder 4">
            <a:extLst>
              <a:ext uri="{FF2B5EF4-FFF2-40B4-BE49-F238E27FC236}">
                <a16:creationId xmlns:a16="http://schemas.microsoft.com/office/drawing/2014/main" id="{783F19BA-7B43-AE5E-63F2-7B5082F8246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07829" y="614854"/>
            <a:ext cx="7012824" cy="6132787"/>
          </a:xfrm>
          <a:prstGeom prst="rect">
            <a:avLst/>
          </a:prstGeom>
          <a:ln>
            <a:noFill/>
          </a:ln>
          <a:effectLst>
            <a:softEdge rad="112500"/>
          </a:effectLst>
        </p:spPr>
      </p:pic>
    </p:spTree>
    <p:extLst>
      <p:ext uri="{BB962C8B-B14F-4D97-AF65-F5344CB8AC3E}">
        <p14:creationId xmlns:p14="http://schemas.microsoft.com/office/powerpoint/2010/main" val="15073070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4E9ED-B1A8-5A92-1846-1A456E103527}"/>
              </a:ext>
            </a:extLst>
          </p:cNvPr>
          <p:cNvSpPr>
            <a:spLocks noGrp="1"/>
          </p:cNvSpPr>
          <p:nvPr>
            <p:ph type="title"/>
          </p:nvPr>
        </p:nvSpPr>
        <p:spPr>
          <a:xfrm>
            <a:off x="457200" y="182880"/>
            <a:ext cx="11247120" cy="1188720"/>
          </a:xfrm>
        </p:spPr>
        <p:txBody>
          <a:bodyPr anchor="ctr">
            <a:normAutofit/>
          </a:bodyPr>
          <a:lstStyle/>
          <a:p>
            <a:r>
              <a:rPr lang="en-US" dirty="0"/>
              <a:t>Thank You!</a:t>
            </a:r>
          </a:p>
        </p:txBody>
      </p:sp>
      <p:pic>
        <p:nvPicPr>
          <p:cNvPr id="5" name="Picture 4">
            <a:extLst>
              <a:ext uri="{FF2B5EF4-FFF2-40B4-BE49-F238E27FC236}">
                <a16:creationId xmlns:a16="http://schemas.microsoft.com/office/drawing/2014/main" id="{F3E94F09-65A1-5144-7B64-27C310141D4A}"/>
              </a:ext>
            </a:extLst>
          </p:cNvPr>
          <p:cNvPicPr>
            <a:picLocks noChangeAspect="1"/>
          </p:cNvPicPr>
          <p:nvPr/>
        </p:nvPicPr>
        <p:blipFill>
          <a:blip r:embed="rId3">
            <a:extLst>
              <a:ext uri="{28A0092B-C50C-407E-A947-70E740481C1C}">
                <a14:useLocalDpi xmlns:a14="http://schemas.microsoft.com/office/drawing/2010/main" val="0"/>
              </a:ext>
            </a:extLst>
          </a:blip>
          <a:srcRect t="36031" r="1" b="9768"/>
          <a:stretch>
            <a:fillRect/>
          </a:stretch>
        </p:blipFill>
        <p:spPr>
          <a:xfrm>
            <a:off x="457200" y="1463040"/>
            <a:ext cx="11247120" cy="4572000"/>
          </a:xfrm>
          <a:prstGeom prst="rect">
            <a:avLst/>
          </a:prstGeom>
          <a:noFill/>
        </p:spPr>
      </p:pic>
    </p:spTree>
    <p:extLst>
      <p:ext uri="{BB962C8B-B14F-4D97-AF65-F5344CB8AC3E}">
        <p14:creationId xmlns:p14="http://schemas.microsoft.com/office/powerpoint/2010/main" val="878289907"/>
      </p:ext>
    </p:extLst>
  </p:cSld>
  <p:clrMapOvr>
    <a:masterClrMapping/>
  </p:clrMapOvr>
</p:sld>
</file>

<file path=ppt/theme/theme1.xml><?xml version="1.0" encoding="utf-8"?>
<a:theme xmlns:a="http://schemas.openxmlformats.org/drawingml/2006/main" name="Office Theme">
  <a:themeElements>
    <a:clrScheme name="CAP 2024">
      <a:dk1>
        <a:sysClr val="windowText" lastClr="000000"/>
      </a:dk1>
      <a:lt1>
        <a:sysClr val="window" lastClr="FFFFFF"/>
      </a:lt1>
      <a:dk2>
        <a:srgbClr val="0E2841"/>
      </a:dk2>
      <a:lt2>
        <a:srgbClr val="E8E8E8"/>
      </a:lt2>
      <a:accent1>
        <a:srgbClr val="222D66"/>
      </a:accent1>
      <a:accent2>
        <a:srgbClr val="16A0DB"/>
      </a:accent2>
      <a:accent3>
        <a:srgbClr val="FAA41A"/>
      </a:accent3>
      <a:accent4>
        <a:srgbClr val="799B3E"/>
      </a:accent4>
      <a:accent5>
        <a:srgbClr val="97233F"/>
      </a:accent5>
      <a:accent6>
        <a:srgbClr val="593160"/>
      </a:accent6>
      <a:hlink>
        <a:srgbClr val="16A0DB"/>
      </a:hlink>
      <a:folHlink>
        <a:srgbClr val="A02B93"/>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AP-Generic-Template-Sept2024.potx" id="{1950DAD4-E672-4475-950A-20231ED4EFBF}" vid="{9633C8E9-BBC1-4252-B3DA-F7CB7F3383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EAA15E6BD239F4BB8716AC11FDD8152" ma:contentTypeVersion="22" ma:contentTypeDescription="Create a new document." ma:contentTypeScope="" ma:versionID="b506f2727e9fad8643b095f77e12cee0">
  <xsd:schema xmlns:xsd="http://www.w3.org/2001/XMLSchema" xmlns:xs="http://www.w3.org/2001/XMLSchema" xmlns:p="http://schemas.microsoft.com/office/2006/metadata/properties" xmlns:ns1="http://schemas.microsoft.com/sharepoint/v3" xmlns:ns2="797aa1b6-d276-4963-8e9b-a389f20630ae" xmlns:ns3="995c04c3-6940-420f-9b44-f011cddbce17" targetNamespace="http://schemas.microsoft.com/office/2006/metadata/properties" ma:root="true" ma:fieldsID="eb56b69a69c09444661ef86c038b4955" ns1:_="" ns2:_="" ns3:_="">
    <xsd:import namespace="http://schemas.microsoft.com/sharepoint/v3"/>
    <xsd:import namespace="797aa1b6-d276-4963-8e9b-a389f20630ae"/>
    <xsd:import namespace="995c04c3-6940-420f-9b44-f011cddbce1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1:_ExtendedDescription"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element ref="ns2:RelatedLink"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ExtendedDescription" ma:index="22" nillable="true" ma:displayName="Description" ma:default="*Type brief description" ma:format="Dropdown" ma:internalName="_ExtendedDescription">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97aa1b6-d276-4963-8e9b-a389f20630a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2a0eb56-2e03-4499-a475-1cbd21fab794" ma:termSetId="09814cd3-568e-fe90-9814-8d621ff8fb84" ma:anchorId="fba54fb3-c3e1-fe81-a776-ca4b69148c4d" ma:open="true" ma:isKeyword="false">
      <xsd:complexType>
        <xsd:sequence>
          <xsd:element ref="pc:Terms" minOccurs="0" maxOccurs="1"/>
        </xsd:sequence>
      </xsd:complex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OCR" ma:index="23" nillable="true" ma:displayName="Extracted Text" ma:internalName="MediaServiceOCR" ma:readOnly="true">
      <xsd:simpleType>
        <xsd:restriction base="dms:Note">
          <xsd:maxLength value="255"/>
        </xsd:restriction>
      </xsd:simpleType>
    </xsd:element>
    <xsd:element name="MediaServiceLocation" ma:index="24" nillable="true" ma:displayName="Location" ma:internalName="MediaServiceLocation" ma:readOnly="true">
      <xsd:simpleType>
        <xsd:restriction base="dms:Text"/>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element name="RelatedLink" ma:index="28" nillable="true" ma:displayName="Related Link" ma:format="Hyperlink" ma:internalName="RelatedLink">
      <xsd:complexType>
        <xsd:complexContent>
          <xsd:extension base="dms:URL">
            <xsd:sequence>
              <xsd:element name="Url" type="dms:ValidUrl" minOccurs="0" nillable="true"/>
              <xsd:element name="Description" type="xsd:string"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995c04c3-6940-420f-9b44-f011cddbce17"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38a304cd-276d-40d2-8f0d-a58c241e1e1a}" ma:internalName="TaxCatchAll" ma:showField="CatchAllData" ma:web="995c04c3-6940-420f-9b44-f011cddbce1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ExtendedDescription xmlns="http://schemas.microsoft.com/sharepoint/v3">*Type brief description</_ExtendedDescription>
    <TaxCatchAll xmlns="995c04c3-6940-420f-9b44-f011cddbce17" xsi:nil="true"/>
    <RelatedLink xmlns="797aa1b6-d276-4963-8e9b-a389f20630ae">
      <Url xsi:nil="true"/>
      <Description xsi:nil="true"/>
    </RelatedLink>
    <lcf76f155ced4ddcb4097134ff3c332f xmlns="797aa1b6-d276-4963-8e9b-a389f20630a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4D0F388-D0C4-4E08-9F7E-8C349F1A2257}"/>
</file>

<file path=customXml/itemProps2.xml><?xml version="1.0" encoding="utf-8"?>
<ds:datastoreItem xmlns:ds="http://schemas.openxmlformats.org/officeDocument/2006/customXml" ds:itemID="{C47CE67E-9175-4A74-8861-2F2F6B172278}"/>
</file>

<file path=customXml/itemProps3.xml><?xml version="1.0" encoding="utf-8"?>
<ds:datastoreItem xmlns:ds="http://schemas.openxmlformats.org/officeDocument/2006/customXml" ds:itemID="{D1876556-1E60-4536-8184-F8CBC44C15B5}"/>
</file>

<file path=docProps/app.xml><?xml version="1.0" encoding="utf-8"?>
<Properties xmlns="http://schemas.openxmlformats.org/officeDocument/2006/extended-properties" xmlns:vt="http://schemas.openxmlformats.org/officeDocument/2006/docPropsVTypes">
  <Template/>
  <TotalTime>14380</TotalTime>
  <Words>882</Words>
  <Application>Microsoft Macintosh PowerPoint</Application>
  <PresentationFormat>Widescreen</PresentationFormat>
  <Paragraphs>91</Paragraphs>
  <Slides>20</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Aptos</vt:lpstr>
      <vt:lpstr>Arial</vt:lpstr>
      <vt:lpstr>Arial Black</vt:lpstr>
      <vt:lpstr>Calibri</vt:lpstr>
      <vt:lpstr>Courier New</vt:lpstr>
      <vt:lpstr>Times New Roman</vt:lpstr>
      <vt:lpstr>Wingdings</vt:lpstr>
      <vt:lpstr>Office Theme</vt:lpstr>
      <vt:lpstr>Command 2026</vt:lpstr>
      <vt:lpstr>Today’s Central Arizona Project</vt:lpstr>
      <vt:lpstr>CAP Service Area</vt:lpstr>
      <vt:lpstr>CAWCD Governance</vt:lpstr>
      <vt:lpstr>54 Turnouts: Delivery Point to Customers</vt:lpstr>
      <vt:lpstr>Lake Pleasant and New Waddell Dam</vt:lpstr>
      <vt:lpstr>PowerPoint Presentation</vt:lpstr>
      <vt:lpstr>Environmental Stewardship </vt:lpstr>
      <vt:lpstr>      ADEQ   Arizona Green Business Program </vt:lpstr>
      <vt:lpstr>         Fleet Maintenance Entrance /Exit</vt:lpstr>
      <vt:lpstr>We are a team of 10.   1 Supervisor, 7 technicians, 1 maintenance worker and 1 Coordinator. Plus a Planner and Fleet Maintenance Engineer</vt:lpstr>
      <vt:lpstr>We work on anything from a weed whacker to the     80ton Grove Crane. Along with some 800 other vital assets. </vt:lpstr>
      <vt:lpstr>We also maintain all backup generators of the plants and the boats to keep the intake water at Lake Havasu clean.</vt:lpstr>
      <vt:lpstr>The Agile Fleet Connection </vt:lpstr>
      <vt:lpstr>                        Our Motor Pool </vt:lpstr>
      <vt:lpstr>PowerPoint Presentation</vt:lpstr>
      <vt:lpstr>          Numbers for the year (as of 9/21/26): </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Travis Dins</dc:creator>
  <cp:lastModifiedBy>Michael Hicks</cp:lastModifiedBy>
  <cp:revision>51</cp:revision>
  <dcterms:created xsi:type="dcterms:W3CDTF">2024-08-05T21:46:48Z</dcterms:created>
  <dcterms:modified xsi:type="dcterms:W3CDTF">2026-11-04T18:13:34Z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0x0101003EAA15E6BD239F4BB8716AC11FDD8152</vt:lpwstr>
  </property>
</Properties>
</file>