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4" r:id="rId4"/>
    <p:sldMasterId id="2147483808" r:id="rId5"/>
  </p:sldMasterIdLst>
  <p:notesMasterIdLst>
    <p:notesMasterId r:id="rId196"/>
  </p:notesMasterIdLst>
  <p:handoutMasterIdLst>
    <p:handoutMasterId r:id="rId197"/>
  </p:handoutMasterIdLst>
  <p:sldIdLst>
    <p:sldId id="539" r:id="rId6"/>
    <p:sldId id="258" r:id="rId7"/>
    <p:sldId id="585" r:id="rId8"/>
    <p:sldId id="543" r:id="rId9"/>
    <p:sldId id="307" r:id="rId10"/>
    <p:sldId id="529" r:id="rId11"/>
    <p:sldId id="299" r:id="rId12"/>
    <p:sldId id="530" r:id="rId13"/>
    <p:sldId id="347" r:id="rId14"/>
    <p:sldId id="531" r:id="rId15"/>
    <p:sldId id="532" r:id="rId16"/>
    <p:sldId id="263" r:id="rId17"/>
    <p:sldId id="313" r:id="rId18"/>
    <p:sldId id="314" r:id="rId19"/>
    <p:sldId id="533" r:id="rId20"/>
    <p:sldId id="324" r:id="rId21"/>
    <p:sldId id="320" r:id="rId22"/>
    <p:sldId id="322" r:id="rId23"/>
    <p:sldId id="326" r:id="rId24"/>
    <p:sldId id="327" r:id="rId25"/>
    <p:sldId id="328" r:id="rId26"/>
    <p:sldId id="536" r:id="rId27"/>
    <p:sldId id="537" r:id="rId28"/>
    <p:sldId id="354" r:id="rId29"/>
    <p:sldId id="325" r:id="rId30"/>
    <p:sldId id="321" r:id="rId31"/>
    <p:sldId id="534" r:id="rId32"/>
    <p:sldId id="346" r:id="rId33"/>
    <p:sldId id="332" r:id="rId34"/>
    <p:sldId id="334" r:id="rId35"/>
    <p:sldId id="333" r:id="rId36"/>
    <p:sldId id="335" r:id="rId37"/>
    <p:sldId id="336" r:id="rId38"/>
    <p:sldId id="337" r:id="rId39"/>
    <p:sldId id="338" r:id="rId40"/>
    <p:sldId id="339" r:id="rId41"/>
    <p:sldId id="341" r:id="rId42"/>
    <p:sldId id="342" r:id="rId43"/>
    <p:sldId id="340" r:id="rId44"/>
    <p:sldId id="343" r:id="rId45"/>
    <p:sldId id="344" r:id="rId46"/>
    <p:sldId id="345" r:id="rId47"/>
    <p:sldId id="364" r:id="rId48"/>
    <p:sldId id="351" r:id="rId49"/>
    <p:sldId id="353" r:id="rId50"/>
    <p:sldId id="547" r:id="rId51"/>
    <p:sldId id="352" r:id="rId52"/>
    <p:sldId id="544" r:id="rId53"/>
    <p:sldId id="356" r:id="rId54"/>
    <p:sldId id="545" r:id="rId55"/>
    <p:sldId id="359" r:id="rId56"/>
    <p:sldId id="358" r:id="rId57"/>
    <p:sldId id="357" r:id="rId58"/>
    <p:sldId id="361" r:id="rId59"/>
    <p:sldId id="360" r:id="rId60"/>
    <p:sldId id="348" r:id="rId61"/>
    <p:sldId id="365" r:id="rId62"/>
    <p:sldId id="362" r:id="rId63"/>
    <p:sldId id="366" r:id="rId64"/>
    <p:sldId id="363" r:id="rId65"/>
    <p:sldId id="368" r:id="rId66"/>
    <p:sldId id="367" r:id="rId67"/>
    <p:sldId id="369" r:id="rId68"/>
    <p:sldId id="371" r:id="rId69"/>
    <p:sldId id="375" r:id="rId70"/>
    <p:sldId id="374" r:id="rId71"/>
    <p:sldId id="376" r:id="rId72"/>
    <p:sldId id="378" r:id="rId73"/>
    <p:sldId id="377" r:id="rId74"/>
    <p:sldId id="379" r:id="rId75"/>
    <p:sldId id="380" r:id="rId76"/>
    <p:sldId id="381" r:id="rId77"/>
    <p:sldId id="382" r:id="rId78"/>
    <p:sldId id="535" r:id="rId79"/>
    <p:sldId id="386" r:id="rId80"/>
    <p:sldId id="385" r:id="rId81"/>
    <p:sldId id="387" r:id="rId82"/>
    <p:sldId id="388" r:id="rId83"/>
    <p:sldId id="392" r:id="rId84"/>
    <p:sldId id="391" r:id="rId85"/>
    <p:sldId id="390" r:id="rId86"/>
    <p:sldId id="393" r:id="rId87"/>
    <p:sldId id="395" r:id="rId88"/>
    <p:sldId id="397" r:id="rId89"/>
    <p:sldId id="398" r:id="rId90"/>
    <p:sldId id="399" r:id="rId91"/>
    <p:sldId id="383" r:id="rId92"/>
    <p:sldId id="401" r:id="rId93"/>
    <p:sldId id="402" r:id="rId94"/>
    <p:sldId id="548" r:id="rId95"/>
    <p:sldId id="403" r:id="rId96"/>
    <p:sldId id="400" r:id="rId97"/>
    <p:sldId id="404" r:id="rId98"/>
    <p:sldId id="405" r:id="rId99"/>
    <p:sldId id="407" r:id="rId100"/>
    <p:sldId id="549" r:id="rId101"/>
    <p:sldId id="550" r:id="rId102"/>
    <p:sldId id="551" r:id="rId103"/>
    <p:sldId id="552" r:id="rId104"/>
    <p:sldId id="558" r:id="rId105"/>
    <p:sldId id="553" r:id="rId106"/>
    <p:sldId id="417" r:id="rId107"/>
    <p:sldId id="561" r:id="rId108"/>
    <p:sldId id="555" r:id="rId109"/>
    <p:sldId id="556" r:id="rId110"/>
    <p:sldId id="557" r:id="rId111"/>
    <p:sldId id="562" r:id="rId112"/>
    <p:sldId id="415" r:id="rId113"/>
    <p:sldId id="418" r:id="rId114"/>
    <p:sldId id="408" r:id="rId115"/>
    <p:sldId id="422" r:id="rId116"/>
    <p:sldId id="425" r:id="rId117"/>
    <p:sldId id="563" r:id="rId118"/>
    <p:sldId id="571" r:id="rId119"/>
    <p:sldId id="573" r:id="rId120"/>
    <p:sldId id="575" r:id="rId121"/>
    <p:sldId id="424" r:id="rId122"/>
    <p:sldId id="565" r:id="rId123"/>
    <p:sldId id="567" r:id="rId124"/>
    <p:sldId id="568" r:id="rId125"/>
    <p:sldId id="566" r:id="rId126"/>
    <p:sldId id="430" r:id="rId127"/>
    <p:sldId id="429" r:id="rId128"/>
    <p:sldId id="574" r:id="rId129"/>
    <p:sldId id="426" r:id="rId130"/>
    <p:sldId id="434" r:id="rId131"/>
    <p:sldId id="513" r:id="rId132"/>
    <p:sldId id="512" r:id="rId133"/>
    <p:sldId id="576" r:id="rId134"/>
    <p:sldId id="432" r:id="rId135"/>
    <p:sldId id="435" r:id="rId136"/>
    <p:sldId id="440" r:id="rId137"/>
    <p:sldId id="578" r:id="rId138"/>
    <p:sldId id="579" r:id="rId139"/>
    <p:sldId id="433" r:id="rId140"/>
    <p:sldId id="441" r:id="rId141"/>
    <p:sldId id="437" r:id="rId142"/>
    <p:sldId id="438" r:id="rId143"/>
    <p:sldId id="442" r:id="rId144"/>
    <p:sldId id="455" r:id="rId145"/>
    <p:sldId id="456" r:id="rId146"/>
    <p:sldId id="460" r:id="rId147"/>
    <p:sldId id="443" r:id="rId148"/>
    <p:sldId id="444" r:id="rId149"/>
    <p:sldId id="461" r:id="rId150"/>
    <p:sldId id="445" r:id="rId151"/>
    <p:sldId id="446" r:id="rId152"/>
    <p:sldId id="447" r:id="rId153"/>
    <p:sldId id="448" r:id="rId154"/>
    <p:sldId id="462" r:id="rId155"/>
    <p:sldId id="420" r:id="rId156"/>
    <p:sldId id="476" r:id="rId157"/>
    <p:sldId id="449" r:id="rId158"/>
    <p:sldId id="477" r:id="rId159"/>
    <p:sldId id="478" r:id="rId160"/>
    <p:sldId id="479" r:id="rId161"/>
    <p:sldId id="480" r:id="rId162"/>
    <p:sldId id="481" r:id="rId163"/>
    <p:sldId id="483" r:id="rId164"/>
    <p:sldId id="484" r:id="rId165"/>
    <p:sldId id="485" r:id="rId166"/>
    <p:sldId id="466" r:id="rId167"/>
    <p:sldId id="486" r:id="rId168"/>
    <p:sldId id="487" r:id="rId169"/>
    <p:sldId id="465" r:id="rId170"/>
    <p:sldId id="488" r:id="rId171"/>
    <p:sldId id="489" r:id="rId172"/>
    <p:sldId id="490" r:id="rId173"/>
    <p:sldId id="491" r:id="rId174"/>
    <p:sldId id="492" r:id="rId175"/>
    <p:sldId id="463" r:id="rId176"/>
    <p:sldId id="494" r:id="rId177"/>
    <p:sldId id="475" r:id="rId178"/>
    <p:sldId id="581" r:id="rId179"/>
    <p:sldId id="582" r:id="rId180"/>
    <p:sldId id="583" r:id="rId181"/>
    <p:sldId id="503" r:id="rId182"/>
    <p:sldId id="500" r:id="rId183"/>
    <p:sldId id="501" r:id="rId184"/>
    <p:sldId id="502" r:id="rId185"/>
    <p:sldId id="504" r:id="rId186"/>
    <p:sldId id="505" r:id="rId187"/>
    <p:sldId id="506" r:id="rId188"/>
    <p:sldId id="507" r:id="rId189"/>
    <p:sldId id="508" r:id="rId190"/>
    <p:sldId id="509" r:id="rId191"/>
    <p:sldId id="510" r:id="rId192"/>
    <p:sldId id="495" r:id="rId193"/>
    <p:sldId id="511" r:id="rId194"/>
    <p:sldId id="584" r:id="rId19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19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1F38"/>
    <a:srgbClr val="F58220"/>
    <a:srgbClr val="F48B31"/>
    <a:srgbClr val="1B2A4A"/>
    <a:srgbClr val="FFFFFF"/>
    <a:srgbClr val="FEFFFF"/>
    <a:srgbClr val="3773BC"/>
    <a:srgbClr val="D3DEEF"/>
    <a:srgbClr val="052F61"/>
    <a:srgbClr val="F0C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D69736-39E6-4311-BA18-89A1BC04E94B}" v="11" dt="2026-11-03T17:57:12.596"/>
  </p1510:revLst>
</p1510:revInfo>
</file>

<file path=ppt/tableStyles.xml><?xml version="1.0" encoding="utf-8"?>
<a:tblStyleLst xmlns:a="http://schemas.openxmlformats.org/drawingml/2006/main" def="{0505E3EF-67EA-436B-97B2-0124C06EBD2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38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2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63" Type="http://schemas.openxmlformats.org/officeDocument/2006/relationships/slide" Target="slides/slide58.xml"/><Relationship Id="rId84" Type="http://schemas.openxmlformats.org/officeDocument/2006/relationships/slide" Target="slides/slide79.xml"/><Relationship Id="rId138" Type="http://schemas.openxmlformats.org/officeDocument/2006/relationships/slide" Target="slides/slide133.xml"/><Relationship Id="rId159" Type="http://schemas.openxmlformats.org/officeDocument/2006/relationships/slide" Target="slides/slide154.xml"/><Relationship Id="rId170" Type="http://schemas.openxmlformats.org/officeDocument/2006/relationships/slide" Target="slides/slide165.xml"/><Relationship Id="rId191" Type="http://schemas.openxmlformats.org/officeDocument/2006/relationships/slide" Target="slides/slide186.xml"/><Relationship Id="rId205" Type="http://schemas.microsoft.com/office/2018/10/relationships/authors" Target="authors.xml"/><Relationship Id="rId107" Type="http://schemas.openxmlformats.org/officeDocument/2006/relationships/slide" Target="slides/slide102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53" Type="http://schemas.openxmlformats.org/officeDocument/2006/relationships/slide" Target="slides/slide48.xml"/><Relationship Id="rId74" Type="http://schemas.openxmlformats.org/officeDocument/2006/relationships/slide" Target="slides/slide69.xml"/><Relationship Id="rId128" Type="http://schemas.openxmlformats.org/officeDocument/2006/relationships/slide" Target="slides/slide123.xml"/><Relationship Id="rId149" Type="http://schemas.openxmlformats.org/officeDocument/2006/relationships/slide" Target="slides/slide144.xml"/><Relationship Id="rId5" Type="http://schemas.openxmlformats.org/officeDocument/2006/relationships/slideMaster" Target="slideMasters/slideMaster2.xml"/><Relationship Id="rId95" Type="http://schemas.openxmlformats.org/officeDocument/2006/relationships/slide" Target="slides/slide90.xml"/><Relationship Id="rId160" Type="http://schemas.openxmlformats.org/officeDocument/2006/relationships/slide" Target="slides/slide155.xml"/><Relationship Id="rId181" Type="http://schemas.openxmlformats.org/officeDocument/2006/relationships/slide" Target="slides/slide176.xml"/><Relationship Id="rId22" Type="http://schemas.openxmlformats.org/officeDocument/2006/relationships/slide" Target="slides/slide17.xml"/><Relationship Id="rId43" Type="http://schemas.openxmlformats.org/officeDocument/2006/relationships/slide" Target="slides/slide38.xml"/><Relationship Id="rId64" Type="http://schemas.openxmlformats.org/officeDocument/2006/relationships/slide" Target="slides/slide59.xml"/><Relationship Id="rId118" Type="http://schemas.openxmlformats.org/officeDocument/2006/relationships/slide" Target="slides/slide113.xml"/><Relationship Id="rId139" Type="http://schemas.openxmlformats.org/officeDocument/2006/relationships/slide" Target="slides/slide134.xml"/><Relationship Id="rId85" Type="http://schemas.openxmlformats.org/officeDocument/2006/relationships/slide" Target="slides/slide80.xml"/><Relationship Id="rId150" Type="http://schemas.openxmlformats.org/officeDocument/2006/relationships/slide" Target="slides/slide145.xml"/><Relationship Id="rId171" Type="http://schemas.openxmlformats.org/officeDocument/2006/relationships/slide" Target="slides/slide166.xml"/><Relationship Id="rId192" Type="http://schemas.openxmlformats.org/officeDocument/2006/relationships/slide" Target="slides/slide187.xml"/><Relationship Id="rId12" Type="http://schemas.openxmlformats.org/officeDocument/2006/relationships/slide" Target="slides/slide7.xml"/><Relationship Id="rId33" Type="http://schemas.openxmlformats.org/officeDocument/2006/relationships/slide" Target="slides/slide28.xml"/><Relationship Id="rId108" Type="http://schemas.openxmlformats.org/officeDocument/2006/relationships/slide" Target="slides/slide103.xml"/><Relationship Id="rId129" Type="http://schemas.openxmlformats.org/officeDocument/2006/relationships/slide" Target="slides/slide124.xml"/><Relationship Id="rId54" Type="http://schemas.openxmlformats.org/officeDocument/2006/relationships/slide" Target="slides/slide49.xml"/><Relationship Id="rId75" Type="http://schemas.openxmlformats.org/officeDocument/2006/relationships/slide" Target="slides/slide70.xml"/><Relationship Id="rId96" Type="http://schemas.openxmlformats.org/officeDocument/2006/relationships/slide" Target="slides/slide91.xml"/><Relationship Id="rId140" Type="http://schemas.openxmlformats.org/officeDocument/2006/relationships/slide" Target="slides/slide135.xml"/><Relationship Id="rId161" Type="http://schemas.openxmlformats.org/officeDocument/2006/relationships/slide" Target="slides/slide156.xml"/><Relationship Id="rId182" Type="http://schemas.openxmlformats.org/officeDocument/2006/relationships/slide" Target="slides/slide177.xml"/><Relationship Id="rId6" Type="http://schemas.openxmlformats.org/officeDocument/2006/relationships/slide" Target="slides/slide1.xml"/><Relationship Id="rId23" Type="http://schemas.openxmlformats.org/officeDocument/2006/relationships/slide" Target="slides/slide18.xml"/><Relationship Id="rId119" Type="http://schemas.openxmlformats.org/officeDocument/2006/relationships/slide" Target="slides/slide114.xml"/><Relationship Id="rId44" Type="http://schemas.openxmlformats.org/officeDocument/2006/relationships/slide" Target="slides/slide39.xml"/><Relationship Id="rId65" Type="http://schemas.openxmlformats.org/officeDocument/2006/relationships/slide" Target="slides/slide60.xml"/><Relationship Id="rId86" Type="http://schemas.openxmlformats.org/officeDocument/2006/relationships/slide" Target="slides/slide81.xml"/><Relationship Id="rId130" Type="http://schemas.openxmlformats.org/officeDocument/2006/relationships/slide" Target="slides/slide125.xml"/><Relationship Id="rId151" Type="http://schemas.openxmlformats.org/officeDocument/2006/relationships/slide" Target="slides/slide146.xml"/><Relationship Id="rId172" Type="http://schemas.openxmlformats.org/officeDocument/2006/relationships/slide" Target="slides/slide167.xml"/><Relationship Id="rId193" Type="http://schemas.openxmlformats.org/officeDocument/2006/relationships/slide" Target="slides/slide188.xml"/><Relationship Id="rId13" Type="http://schemas.openxmlformats.org/officeDocument/2006/relationships/slide" Target="slides/slide8.xml"/><Relationship Id="rId109" Type="http://schemas.openxmlformats.org/officeDocument/2006/relationships/slide" Target="slides/slide104.xml"/><Relationship Id="rId34" Type="http://schemas.openxmlformats.org/officeDocument/2006/relationships/slide" Target="slides/slide29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slide" Target="slides/slide92.xml"/><Relationship Id="rId120" Type="http://schemas.openxmlformats.org/officeDocument/2006/relationships/slide" Target="slides/slide115.xml"/><Relationship Id="rId141" Type="http://schemas.openxmlformats.org/officeDocument/2006/relationships/slide" Target="slides/slide136.xml"/><Relationship Id="rId7" Type="http://schemas.openxmlformats.org/officeDocument/2006/relationships/slide" Target="slides/slide2.xml"/><Relationship Id="rId162" Type="http://schemas.openxmlformats.org/officeDocument/2006/relationships/slide" Target="slides/slide157.xml"/><Relationship Id="rId183" Type="http://schemas.openxmlformats.org/officeDocument/2006/relationships/slide" Target="slides/slide178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87" Type="http://schemas.openxmlformats.org/officeDocument/2006/relationships/slide" Target="slides/slide82.xml"/><Relationship Id="rId110" Type="http://schemas.openxmlformats.org/officeDocument/2006/relationships/slide" Target="slides/slide105.xml"/><Relationship Id="rId115" Type="http://schemas.openxmlformats.org/officeDocument/2006/relationships/slide" Target="slides/slide110.xml"/><Relationship Id="rId131" Type="http://schemas.openxmlformats.org/officeDocument/2006/relationships/slide" Target="slides/slide126.xml"/><Relationship Id="rId136" Type="http://schemas.openxmlformats.org/officeDocument/2006/relationships/slide" Target="slides/slide131.xml"/><Relationship Id="rId157" Type="http://schemas.openxmlformats.org/officeDocument/2006/relationships/slide" Target="slides/slide152.xml"/><Relationship Id="rId178" Type="http://schemas.openxmlformats.org/officeDocument/2006/relationships/slide" Target="slides/slide173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152" Type="http://schemas.openxmlformats.org/officeDocument/2006/relationships/slide" Target="slides/slide147.xml"/><Relationship Id="rId173" Type="http://schemas.openxmlformats.org/officeDocument/2006/relationships/slide" Target="slides/slide168.xml"/><Relationship Id="rId194" Type="http://schemas.openxmlformats.org/officeDocument/2006/relationships/slide" Target="slides/slide189.xml"/><Relationship Id="rId199" Type="http://schemas.openxmlformats.org/officeDocument/2006/relationships/presProps" Target="presProps.xml"/><Relationship Id="rId203" Type="http://schemas.microsoft.com/office/2016/11/relationships/changesInfo" Target="changesInfos/changesInfo1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56" Type="http://schemas.openxmlformats.org/officeDocument/2006/relationships/slide" Target="slides/slide51.xml"/><Relationship Id="rId77" Type="http://schemas.openxmlformats.org/officeDocument/2006/relationships/slide" Target="slides/slide72.xml"/><Relationship Id="rId100" Type="http://schemas.openxmlformats.org/officeDocument/2006/relationships/slide" Target="slides/slide95.xml"/><Relationship Id="rId105" Type="http://schemas.openxmlformats.org/officeDocument/2006/relationships/slide" Target="slides/slide100.xml"/><Relationship Id="rId126" Type="http://schemas.openxmlformats.org/officeDocument/2006/relationships/slide" Target="slides/slide121.xml"/><Relationship Id="rId147" Type="http://schemas.openxmlformats.org/officeDocument/2006/relationships/slide" Target="slides/slide142.xml"/><Relationship Id="rId168" Type="http://schemas.openxmlformats.org/officeDocument/2006/relationships/slide" Target="slides/slide163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93" Type="http://schemas.openxmlformats.org/officeDocument/2006/relationships/slide" Target="slides/slide88.xml"/><Relationship Id="rId98" Type="http://schemas.openxmlformats.org/officeDocument/2006/relationships/slide" Target="slides/slide93.xml"/><Relationship Id="rId121" Type="http://schemas.openxmlformats.org/officeDocument/2006/relationships/slide" Target="slides/slide116.xml"/><Relationship Id="rId142" Type="http://schemas.openxmlformats.org/officeDocument/2006/relationships/slide" Target="slides/slide137.xml"/><Relationship Id="rId163" Type="http://schemas.openxmlformats.org/officeDocument/2006/relationships/slide" Target="slides/slide158.xml"/><Relationship Id="rId184" Type="http://schemas.openxmlformats.org/officeDocument/2006/relationships/slide" Target="slides/slide179.xml"/><Relationship Id="rId189" Type="http://schemas.openxmlformats.org/officeDocument/2006/relationships/slide" Target="slides/slide184.xml"/><Relationship Id="rId3" Type="http://schemas.openxmlformats.org/officeDocument/2006/relationships/customXml" Target="../customXml/item3.xml"/><Relationship Id="rId25" Type="http://schemas.openxmlformats.org/officeDocument/2006/relationships/slide" Target="slides/slide20.xml"/><Relationship Id="rId46" Type="http://schemas.openxmlformats.org/officeDocument/2006/relationships/slide" Target="slides/slide41.xml"/><Relationship Id="rId67" Type="http://schemas.openxmlformats.org/officeDocument/2006/relationships/slide" Target="slides/slide62.xml"/><Relationship Id="rId116" Type="http://schemas.openxmlformats.org/officeDocument/2006/relationships/slide" Target="slides/slide111.xml"/><Relationship Id="rId137" Type="http://schemas.openxmlformats.org/officeDocument/2006/relationships/slide" Target="slides/slide132.xml"/><Relationship Id="rId158" Type="http://schemas.openxmlformats.org/officeDocument/2006/relationships/slide" Target="slides/slide153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62" Type="http://schemas.openxmlformats.org/officeDocument/2006/relationships/slide" Target="slides/slide57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111" Type="http://schemas.openxmlformats.org/officeDocument/2006/relationships/slide" Target="slides/slide106.xml"/><Relationship Id="rId132" Type="http://schemas.openxmlformats.org/officeDocument/2006/relationships/slide" Target="slides/slide127.xml"/><Relationship Id="rId153" Type="http://schemas.openxmlformats.org/officeDocument/2006/relationships/slide" Target="slides/slide148.xml"/><Relationship Id="rId174" Type="http://schemas.openxmlformats.org/officeDocument/2006/relationships/slide" Target="slides/slide169.xml"/><Relationship Id="rId179" Type="http://schemas.openxmlformats.org/officeDocument/2006/relationships/slide" Target="slides/slide174.xml"/><Relationship Id="rId195" Type="http://schemas.openxmlformats.org/officeDocument/2006/relationships/slide" Target="slides/slide190.xml"/><Relationship Id="rId190" Type="http://schemas.openxmlformats.org/officeDocument/2006/relationships/slide" Target="slides/slide185.xml"/><Relationship Id="rId204" Type="http://schemas.microsoft.com/office/2015/10/relationships/revisionInfo" Target="revisionInfo.xml"/><Relationship Id="rId15" Type="http://schemas.openxmlformats.org/officeDocument/2006/relationships/slide" Target="slides/slide10.xml"/><Relationship Id="rId36" Type="http://schemas.openxmlformats.org/officeDocument/2006/relationships/slide" Target="slides/slide31.xml"/><Relationship Id="rId57" Type="http://schemas.openxmlformats.org/officeDocument/2006/relationships/slide" Target="slides/slide52.xml"/><Relationship Id="rId106" Type="http://schemas.openxmlformats.org/officeDocument/2006/relationships/slide" Target="slides/slide101.xml"/><Relationship Id="rId127" Type="http://schemas.openxmlformats.org/officeDocument/2006/relationships/slide" Target="slides/slide12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52" Type="http://schemas.openxmlformats.org/officeDocument/2006/relationships/slide" Target="slides/slide47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94" Type="http://schemas.openxmlformats.org/officeDocument/2006/relationships/slide" Target="slides/slide89.xml"/><Relationship Id="rId99" Type="http://schemas.openxmlformats.org/officeDocument/2006/relationships/slide" Target="slides/slide94.xml"/><Relationship Id="rId101" Type="http://schemas.openxmlformats.org/officeDocument/2006/relationships/slide" Target="slides/slide96.xml"/><Relationship Id="rId122" Type="http://schemas.openxmlformats.org/officeDocument/2006/relationships/slide" Target="slides/slide117.xml"/><Relationship Id="rId143" Type="http://schemas.openxmlformats.org/officeDocument/2006/relationships/slide" Target="slides/slide138.xml"/><Relationship Id="rId148" Type="http://schemas.openxmlformats.org/officeDocument/2006/relationships/slide" Target="slides/slide143.xml"/><Relationship Id="rId164" Type="http://schemas.openxmlformats.org/officeDocument/2006/relationships/slide" Target="slides/slide159.xml"/><Relationship Id="rId169" Type="http://schemas.openxmlformats.org/officeDocument/2006/relationships/slide" Target="slides/slide164.xml"/><Relationship Id="rId185" Type="http://schemas.openxmlformats.org/officeDocument/2006/relationships/slide" Target="slides/slide18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80" Type="http://schemas.openxmlformats.org/officeDocument/2006/relationships/slide" Target="slides/slide175.xml"/><Relationship Id="rId26" Type="http://schemas.openxmlformats.org/officeDocument/2006/relationships/slide" Target="slides/slide21.xml"/><Relationship Id="rId47" Type="http://schemas.openxmlformats.org/officeDocument/2006/relationships/slide" Target="slides/slide42.xml"/><Relationship Id="rId68" Type="http://schemas.openxmlformats.org/officeDocument/2006/relationships/slide" Target="slides/slide63.xml"/><Relationship Id="rId89" Type="http://schemas.openxmlformats.org/officeDocument/2006/relationships/slide" Target="slides/slide84.xml"/><Relationship Id="rId112" Type="http://schemas.openxmlformats.org/officeDocument/2006/relationships/slide" Target="slides/slide107.xml"/><Relationship Id="rId133" Type="http://schemas.openxmlformats.org/officeDocument/2006/relationships/slide" Target="slides/slide128.xml"/><Relationship Id="rId154" Type="http://schemas.openxmlformats.org/officeDocument/2006/relationships/slide" Target="slides/slide149.xml"/><Relationship Id="rId175" Type="http://schemas.openxmlformats.org/officeDocument/2006/relationships/slide" Target="slides/slide170.xml"/><Relationship Id="rId196" Type="http://schemas.openxmlformats.org/officeDocument/2006/relationships/notesMaster" Target="notesMasters/notesMaster1.xml"/><Relationship Id="rId200" Type="http://schemas.openxmlformats.org/officeDocument/2006/relationships/viewProps" Target="viewProps.xml"/><Relationship Id="rId16" Type="http://schemas.openxmlformats.org/officeDocument/2006/relationships/slide" Target="slides/slide11.xml"/><Relationship Id="rId37" Type="http://schemas.openxmlformats.org/officeDocument/2006/relationships/slide" Target="slides/slide32.xml"/><Relationship Id="rId58" Type="http://schemas.openxmlformats.org/officeDocument/2006/relationships/slide" Target="slides/slide53.xml"/><Relationship Id="rId79" Type="http://schemas.openxmlformats.org/officeDocument/2006/relationships/slide" Target="slides/slide74.xml"/><Relationship Id="rId102" Type="http://schemas.openxmlformats.org/officeDocument/2006/relationships/slide" Target="slides/slide97.xml"/><Relationship Id="rId123" Type="http://schemas.openxmlformats.org/officeDocument/2006/relationships/slide" Target="slides/slide118.xml"/><Relationship Id="rId144" Type="http://schemas.openxmlformats.org/officeDocument/2006/relationships/slide" Target="slides/slide139.xml"/><Relationship Id="rId90" Type="http://schemas.openxmlformats.org/officeDocument/2006/relationships/slide" Target="slides/slide85.xml"/><Relationship Id="rId165" Type="http://schemas.openxmlformats.org/officeDocument/2006/relationships/slide" Target="slides/slide160.xml"/><Relationship Id="rId186" Type="http://schemas.openxmlformats.org/officeDocument/2006/relationships/slide" Target="slides/slide181.xml"/><Relationship Id="rId27" Type="http://schemas.openxmlformats.org/officeDocument/2006/relationships/slide" Target="slides/slide22.xml"/><Relationship Id="rId48" Type="http://schemas.openxmlformats.org/officeDocument/2006/relationships/slide" Target="slides/slide43.xml"/><Relationship Id="rId69" Type="http://schemas.openxmlformats.org/officeDocument/2006/relationships/slide" Target="slides/slide64.xml"/><Relationship Id="rId113" Type="http://schemas.openxmlformats.org/officeDocument/2006/relationships/slide" Target="slides/slide108.xml"/><Relationship Id="rId134" Type="http://schemas.openxmlformats.org/officeDocument/2006/relationships/slide" Target="slides/slide129.xml"/><Relationship Id="rId80" Type="http://schemas.openxmlformats.org/officeDocument/2006/relationships/slide" Target="slides/slide75.xml"/><Relationship Id="rId155" Type="http://schemas.openxmlformats.org/officeDocument/2006/relationships/slide" Target="slides/slide150.xml"/><Relationship Id="rId176" Type="http://schemas.openxmlformats.org/officeDocument/2006/relationships/slide" Target="slides/slide171.xml"/><Relationship Id="rId197" Type="http://schemas.openxmlformats.org/officeDocument/2006/relationships/handoutMaster" Target="handoutMasters/handoutMaster1.xml"/><Relationship Id="rId201" Type="http://schemas.openxmlformats.org/officeDocument/2006/relationships/theme" Target="theme/theme1.xml"/><Relationship Id="rId17" Type="http://schemas.openxmlformats.org/officeDocument/2006/relationships/slide" Target="slides/slide12.xml"/><Relationship Id="rId38" Type="http://schemas.openxmlformats.org/officeDocument/2006/relationships/slide" Target="slides/slide33.xml"/><Relationship Id="rId59" Type="http://schemas.openxmlformats.org/officeDocument/2006/relationships/slide" Target="slides/slide54.xml"/><Relationship Id="rId103" Type="http://schemas.openxmlformats.org/officeDocument/2006/relationships/slide" Target="slides/slide98.xml"/><Relationship Id="rId124" Type="http://schemas.openxmlformats.org/officeDocument/2006/relationships/slide" Target="slides/slide119.xml"/><Relationship Id="rId70" Type="http://schemas.openxmlformats.org/officeDocument/2006/relationships/slide" Target="slides/slide65.xml"/><Relationship Id="rId91" Type="http://schemas.openxmlformats.org/officeDocument/2006/relationships/slide" Target="slides/slide86.xml"/><Relationship Id="rId145" Type="http://schemas.openxmlformats.org/officeDocument/2006/relationships/slide" Target="slides/slide140.xml"/><Relationship Id="rId166" Type="http://schemas.openxmlformats.org/officeDocument/2006/relationships/slide" Target="slides/slide161.xml"/><Relationship Id="rId187" Type="http://schemas.openxmlformats.org/officeDocument/2006/relationships/slide" Target="slides/slide182.xml"/><Relationship Id="rId1" Type="http://schemas.openxmlformats.org/officeDocument/2006/relationships/customXml" Target="../customXml/item1.xml"/><Relationship Id="rId28" Type="http://schemas.openxmlformats.org/officeDocument/2006/relationships/slide" Target="slides/slide23.xml"/><Relationship Id="rId49" Type="http://schemas.openxmlformats.org/officeDocument/2006/relationships/slide" Target="slides/slide44.xml"/><Relationship Id="rId114" Type="http://schemas.openxmlformats.org/officeDocument/2006/relationships/slide" Target="slides/slide109.xml"/><Relationship Id="rId60" Type="http://schemas.openxmlformats.org/officeDocument/2006/relationships/slide" Target="slides/slide55.xml"/><Relationship Id="rId81" Type="http://schemas.openxmlformats.org/officeDocument/2006/relationships/slide" Target="slides/slide76.xml"/><Relationship Id="rId135" Type="http://schemas.openxmlformats.org/officeDocument/2006/relationships/slide" Target="slides/slide130.xml"/><Relationship Id="rId156" Type="http://schemas.openxmlformats.org/officeDocument/2006/relationships/slide" Target="slides/slide151.xml"/><Relationship Id="rId177" Type="http://schemas.openxmlformats.org/officeDocument/2006/relationships/slide" Target="slides/slide172.xml"/><Relationship Id="rId198" Type="http://schemas.openxmlformats.org/officeDocument/2006/relationships/commentAuthors" Target="commentAuthors.xml"/><Relationship Id="rId202" Type="http://schemas.openxmlformats.org/officeDocument/2006/relationships/tableStyles" Target="tableStyles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50" Type="http://schemas.openxmlformats.org/officeDocument/2006/relationships/slide" Target="slides/slide45.xml"/><Relationship Id="rId104" Type="http://schemas.openxmlformats.org/officeDocument/2006/relationships/slide" Target="slides/slide99.xml"/><Relationship Id="rId125" Type="http://schemas.openxmlformats.org/officeDocument/2006/relationships/slide" Target="slides/slide120.xml"/><Relationship Id="rId146" Type="http://schemas.openxmlformats.org/officeDocument/2006/relationships/slide" Target="slides/slide141.xml"/><Relationship Id="rId167" Type="http://schemas.openxmlformats.org/officeDocument/2006/relationships/slide" Target="slides/slide162.xml"/><Relationship Id="rId188" Type="http://schemas.openxmlformats.org/officeDocument/2006/relationships/slide" Target="slides/slide183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 Roodschild" userId="93b75e7f-8323-4ae7-9010-9fa6e7789b94" providerId="ADAL" clId="{DAABBBDF-71BC-402B-97B4-01715B6C5943}"/>
    <pc:docChg chg="undo redo custSel addSld delSld modSld sldOrd delMainMaster modMainMaster">
      <pc:chgData name="Jon Roodschild" userId="93b75e7f-8323-4ae7-9010-9fa6e7789b94" providerId="ADAL" clId="{DAABBBDF-71BC-402B-97B4-01715B6C5943}" dt="2026-11-03T18:02:33.656" v="26498" actId="14100"/>
      <pc:docMkLst>
        <pc:docMk/>
      </pc:docMkLst>
      <pc:sldChg chg="modSp add del mod ord">
        <pc:chgData name="Jon Roodschild" userId="93b75e7f-8323-4ae7-9010-9fa6e7789b94" providerId="ADAL" clId="{DAABBBDF-71BC-402B-97B4-01715B6C5943}" dt="2026-11-03T16:56:47.029" v="26286" actId="2696"/>
        <pc:sldMkLst>
          <pc:docMk/>
          <pc:sldMk cId="0" sldId="257"/>
        </pc:sldMkLst>
      </pc:sldChg>
      <pc:sldChg chg="addSp delSp modSp add mod">
        <pc:chgData name="Jon Roodschild" userId="93b75e7f-8323-4ae7-9010-9fa6e7789b94" providerId="ADAL" clId="{DAABBBDF-71BC-402B-97B4-01715B6C5943}" dt="2026-11-03T17:29:32.472" v="26441"/>
        <pc:sldMkLst>
          <pc:docMk/>
          <pc:sldMk cId="0" sldId="258"/>
        </pc:sldMkLst>
        <pc:spChg chg="add mod">
          <ac:chgData name="Jon Roodschild" userId="93b75e7f-8323-4ae7-9010-9fa6e7789b94" providerId="ADAL" clId="{DAABBBDF-71BC-402B-97B4-01715B6C5943}" dt="2026-10-05T16:27:49.512" v="17150" actId="207"/>
          <ac:spMkLst>
            <pc:docMk/>
            <pc:sldMk cId="0" sldId="258"/>
            <ac:spMk id="8" creationId="{7EB1D76A-A5B3-DE5B-7EAB-1F922D63751E}"/>
          </ac:spMkLst>
        </pc:spChg>
        <pc:spChg chg="add mod">
          <ac:chgData name="Jon Roodschild" userId="93b75e7f-8323-4ae7-9010-9fa6e7789b94" providerId="ADAL" clId="{DAABBBDF-71BC-402B-97B4-01715B6C5943}" dt="2026-11-03T17:29:32.472" v="26441"/>
          <ac:spMkLst>
            <pc:docMk/>
            <pc:sldMk cId="0" sldId="258"/>
            <ac:spMk id="9" creationId="{CCA33A5D-489D-0601-E0CE-2D5AB82E83CF}"/>
          </ac:spMkLst>
        </pc:spChg>
        <pc:picChg chg="add mod">
          <ac:chgData name="Jon Roodschild" userId="93b75e7f-8323-4ae7-9010-9fa6e7789b94" providerId="ADAL" clId="{DAABBBDF-71BC-402B-97B4-01715B6C5943}" dt="2026-11-03T17:26:55.734" v="26381" actId="1076"/>
          <ac:picMkLst>
            <pc:docMk/>
            <pc:sldMk cId="0" sldId="258"/>
            <ac:picMk id="3" creationId="{BCD23C8D-F387-FA10-4B40-70151BB299C7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15T06:19:30.186" v="26170" actId="20577"/>
        <pc:sldMkLst>
          <pc:docMk/>
          <pc:sldMk cId="338485106" sldId="299"/>
        </pc:sldMkLst>
        <pc:spChg chg="mod">
          <ac:chgData name="Jon Roodschild" userId="93b75e7f-8323-4ae7-9010-9fa6e7789b94" providerId="ADAL" clId="{DAABBBDF-71BC-402B-97B4-01715B6C5943}" dt="2026-10-05T16:57:08.939" v="17492" actId="207"/>
          <ac:spMkLst>
            <pc:docMk/>
            <pc:sldMk cId="338485106" sldId="299"/>
            <ac:spMk id="2" creationId="{CA98C48D-8FE7-491A-A6C7-72647C2A7837}"/>
          </ac:spMkLst>
        </pc:spChg>
        <pc:spChg chg="mod">
          <ac:chgData name="Jon Roodschild" userId="93b75e7f-8323-4ae7-9010-9fa6e7789b94" providerId="ADAL" clId="{DAABBBDF-71BC-402B-97B4-01715B6C5943}" dt="2026-10-15T06:19:30.186" v="26170" actId="20577"/>
          <ac:spMkLst>
            <pc:docMk/>
            <pc:sldMk cId="338485106" sldId="299"/>
            <ac:spMk id="3" creationId="{D633D4FE-F554-41E3-B768-8EE98FC1E996}"/>
          </ac:spMkLst>
        </pc:spChg>
      </pc:sldChg>
      <pc:sldChg chg="addSp delSp modSp mod">
        <pc:chgData name="Jon Roodschild" userId="93b75e7f-8323-4ae7-9010-9fa6e7789b94" providerId="ADAL" clId="{DAABBBDF-71BC-402B-97B4-01715B6C5943}" dt="2026-10-26T20:29:09.234" v="26282" actId="1038"/>
        <pc:sldMkLst>
          <pc:docMk/>
          <pc:sldMk cId="45514365" sldId="307"/>
        </pc:sldMkLst>
        <pc:spChg chg="mod">
          <ac:chgData name="Jon Roodschild" userId="93b75e7f-8323-4ae7-9010-9fa6e7789b94" providerId="ADAL" clId="{DAABBBDF-71BC-402B-97B4-01715B6C5943}" dt="2026-10-26T20:28:43.263" v="26211" actId="20577"/>
          <ac:spMkLst>
            <pc:docMk/>
            <pc:sldMk cId="45514365" sldId="307"/>
            <ac:spMk id="2" creationId="{367C7BF3-8178-E461-1EEE-288E404A72E0}"/>
          </ac:spMkLst>
        </pc:spChg>
        <pc:spChg chg="mod">
          <ac:chgData name="Jon Roodschild" userId="93b75e7f-8323-4ae7-9010-9fa6e7789b94" providerId="ADAL" clId="{DAABBBDF-71BC-402B-97B4-01715B6C5943}" dt="2026-10-05T16:46:03.213" v="17406" actId="207"/>
          <ac:spMkLst>
            <pc:docMk/>
            <pc:sldMk cId="45514365" sldId="307"/>
            <ac:spMk id="5" creationId="{47F9E20B-6859-7488-36F9-80C4F783D07B}"/>
          </ac:spMkLst>
        </pc:spChg>
        <pc:spChg chg="mod">
          <ac:chgData name="Jon Roodschild" userId="93b75e7f-8323-4ae7-9010-9fa6e7789b94" providerId="ADAL" clId="{DAABBBDF-71BC-402B-97B4-01715B6C5943}" dt="2026-10-05T16:46:21.135" v="17414" actId="1036"/>
          <ac:spMkLst>
            <pc:docMk/>
            <pc:sldMk cId="45514365" sldId="307"/>
            <ac:spMk id="7" creationId="{3D408D52-174A-308C-78F1-A206047CD616}"/>
          </ac:spMkLst>
        </pc:spChg>
        <pc:spChg chg="mod">
          <ac:chgData name="Jon Roodschild" userId="93b75e7f-8323-4ae7-9010-9fa6e7789b94" providerId="ADAL" clId="{DAABBBDF-71BC-402B-97B4-01715B6C5943}" dt="2026-10-05T16:47:44.963" v="17422" actId="1076"/>
          <ac:spMkLst>
            <pc:docMk/>
            <pc:sldMk cId="45514365" sldId="307"/>
            <ac:spMk id="16" creationId="{B54606B1-56D3-1A49-55E5-5E61541010A7}"/>
          </ac:spMkLst>
        </pc:spChg>
        <pc:picChg chg="add mod modCrop">
          <ac:chgData name="Jon Roodschild" userId="93b75e7f-8323-4ae7-9010-9fa6e7789b94" providerId="ADAL" clId="{DAABBBDF-71BC-402B-97B4-01715B6C5943}" dt="2026-10-26T20:29:09.234" v="26282" actId="1038"/>
          <ac:picMkLst>
            <pc:docMk/>
            <pc:sldMk cId="45514365" sldId="307"/>
            <ac:picMk id="4" creationId="{FEED5498-91DF-2FB1-850A-5CF1AC9E5A4E}"/>
          </ac:picMkLst>
        </pc:picChg>
        <pc:picChg chg="add mod modCrop">
          <ac:chgData name="Jon Roodschild" userId="93b75e7f-8323-4ae7-9010-9fa6e7789b94" providerId="ADAL" clId="{DAABBBDF-71BC-402B-97B4-01715B6C5943}" dt="2026-10-26T20:29:09.234" v="26282" actId="1038"/>
          <ac:picMkLst>
            <pc:docMk/>
            <pc:sldMk cId="45514365" sldId="307"/>
            <ac:picMk id="8" creationId="{1C1ABC01-B0E6-8F52-D69C-7EA2A5F14D8C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05T18:33:41.743" v="18347" actId="115"/>
        <pc:sldMkLst>
          <pc:docMk/>
          <pc:sldMk cId="2028066992" sldId="313"/>
        </pc:sldMkLst>
        <pc:spChg chg="mod">
          <ac:chgData name="Jon Roodschild" userId="93b75e7f-8323-4ae7-9010-9fa6e7789b94" providerId="ADAL" clId="{DAABBBDF-71BC-402B-97B4-01715B6C5943}" dt="2026-10-05T18:33:41.743" v="18347" actId="115"/>
          <ac:spMkLst>
            <pc:docMk/>
            <pc:sldMk cId="2028066992" sldId="313"/>
            <ac:spMk id="3" creationId="{FACE640F-7F5A-BDB7-205D-765FA80B6796}"/>
          </ac:spMkLst>
        </pc:spChg>
        <pc:spChg chg="mod">
          <ac:chgData name="Jon Roodschild" userId="93b75e7f-8323-4ae7-9010-9fa6e7789b94" providerId="ADAL" clId="{DAABBBDF-71BC-402B-97B4-01715B6C5943}" dt="2026-10-05T18:26:23.892" v="18193" actId="1036"/>
          <ac:spMkLst>
            <pc:docMk/>
            <pc:sldMk cId="2028066992" sldId="313"/>
            <ac:spMk id="15" creationId="{F12C9DA5-1E4D-1A6D-B36F-4ED4362D0C99}"/>
          </ac:spMkLst>
        </pc:spChg>
        <pc:spChg chg="mod">
          <ac:chgData name="Jon Roodschild" userId="93b75e7f-8323-4ae7-9010-9fa6e7789b94" providerId="ADAL" clId="{DAABBBDF-71BC-402B-97B4-01715B6C5943}" dt="2026-10-05T18:26:23.892" v="18193" actId="1036"/>
          <ac:spMkLst>
            <pc:docMk/>
            <pc:sldMk cId="2028066992" sldId="313"/>
            <ac:spMk id="17" creationId="{928E29B3-CA7D-8024-FA85-B121685B4926}"/>
          </ac:spMkLst>
        </pc:spChg>
        <pc:spChg chg="add mod">
          <ac:chgData name="Jon Roodschild" userId="93b75e7f-8323-4ae7-9010-9fa6e7789b94" providerId="ADAL" clId="{DAABBBDF-71BC-402B-97B4-01715B6C5943}" dt="2026-10-05T18:28:29.063" v="18280" actId="1076"/>
          <ac:spMkLst>
            <pc:docMk/>
            <pc:sldMk cId="2028066992" sldId="313"/>
            <ac:spMk id="48" creationId="{C09F4C39-D6D6-FF09-70B0-F880500CF017}"/>
          </ac:spMkLst>
        </pc:spChg>
        <pc:spChg chg="add">
          <ac:chgData name="Jon Roodschild" userId="93b75e7f-8323-4ae7-9010-9fa6e7789b94" providerId="ADAL" clId="{DAABBBDF-71BC-402B-97B4-01715B6C5943}" dt="2026-10-05T18:28:42.982" v="18284" actId="22"/>
          <ac:spMkLst>
            <pc:docMk/>
            <pc:sldMk cId="2028066992" sldId="313"/>
            <ac:spMk id="54" creationId="{117858BD-E169-4054-80D5-40517EF09EC2}"/>
          </ac:spMkLst>
        </pc:spChg>
        <pc:spChg chg="add">
          <ac:chgData name="Jon Roodschild" userId="93b75e7f-8323-4ae7-9010-9fa6e7789b94" providerId="ADAL" clId="{DAABBBDF-71BC-402B-97B4-01715B6C5943}" dt="2026-10-05T18:29:23.421" v="18291" actId="22"/>
          <ac:spMkLst>
            <pc:docMk/>
            <pc:sldMk cId="2028066992" sldId="313"/>
            <ac:spMk id="58" creationId="{31CF5137-E624-753F-C21B-0B9AC5414BEB}"/>
          </ac:spMkLst>
        </pc:spChg>
        <pc:spChg chg="add">
          <ac:chgData name="Jon Roodschild" userId="93b75e7f-8323-4ae7-9010-9fa6e7789b94" providerId="ADAL" clId="{DAABBBDF-71BC-402B-97B4-01715B6C5943}" dt="2026-10-05T18:30:03.311" v="18297" actId="22"/>
          <ac:spMkLst>
            <pc:docMk/>
            <pc:sldMk cId="2028066992" sldId="313"/>
            <ac:spMk id="62" creationId="{65AC8D26-36D8-074E-0B0B-0010B0D60321}"/>
          </ac:spMkLst>
        </pc:spChg>
        <pc:spChg chg="add">
          <ac:chgData name="Jon Roodschild" userId="93b75e7f-8323-4ae7-9010-9fa6e7789b94" providerId="ADAL" clId="{DAABBBDF-71BC-402B-97B4-01715B6C5943}" dt="2026-10-05T18:30:50.501" v="18304" actId="22"/>
          <ac:spMkLst>
            <pc:docMk/>
            <pc:sldMk cId="2028066992" sldId="313"/>
            <ac:spMk id="66" creationId="{4BC0C197-0A72-C26E-ADF4-3227698C1C76}"/>
          </ac:spMkLst>
        </pc:spChg>
        <pc:spChg chg="add mod">
          <ac:chgData name="Jon Roodschild" userId="93b75e7f-8323-4ae7-9010-9fa6e7789b94" providerId="ADAL" clId="{DAABBBDF-71BC-402B-97B4-01715B6C5943}" dt="2026-10-05T18:31:43.852" v="18318" actId="1036"/>
          <ac:spMkLst>
            <pc:docMk/>
            <pc:sldMk cId="2028066992" sldId="313"/>
            <ac:spMk id="70" creationId="{5D861AE9-37DA-E748-5FD1-7CD161B9366A}"/>
          </ac:spMkLst>
        </pc:spChg>
        <pc:spChg chg="add mod">
          <ac:chgData name="Jon Roodschild" userId="93b75e7f-8323-4ae7-9010-9fa6e7789b94" providerId="ADAL" clId="{DAABBBDF-71BC-402B-97B4-01715B6C5943}" dt="2026-10-05T18:32:15.825" v="18334" actId="1037"/>
          <ac:spMkLst>
            <pc:docMk/>
            <pc:sldMk cId="2028066992" sldId="313"/>
            <ac:spMk id="74" creationId="{3728DDCF-D06B-F155-4E1B-D45D3DAC93DA}"/>
          </ac:spMkLst>
        </pc:spChg>
        <pc:spChg chg="add">
          <ac:chgData name="Jon Roodschild" userId="93b75e7f-8323-4ae7-9010-9fa6e7789b94" providerId="ADAL" clId="{DAABBBDF-71BC-402B-97B4-01715B6C5943}" dt="2026-10-05T18:32:50.213" v="18341" actId="22"/>
          <ac:spMkLst>
            <pc:docMk/>
            <pc:sldMk cId="2028066992" sldId="313"/>
            <ac:spMk id="78" creationId="{A6698C9F-7069-D641-391B-738D643D3860}"/>
          </ac:spMkLst>
        </pc:spChg>
        <pc:picChg chg="add mod">
          <ac:chgData name="Jon Roodschild" userId="93b75e7f-8323-4ae7-9010-9fa6e7789b94" providerId="ADAL" clId="{DAABBBDF-71BC-402B-97B4-01715B6C5943}" dt="2026-10-05T18:29:18.688" v="18288" actId="1076"/>
          <ac:picMkLst>
            <pc:docMk/>
            <pc:sldMk cId="2028066992" sldId="313"/>
            <ac:picMk id="52" creationId="{ADF4DF0B-0657-EE29-5298-B0D6806BDC83}"/>
          </ac:picMkLst>
        </pc:picChg>
        <pc:picChg chg="add mod">
          <ac:chgData name="Jon Roodschild" userId="93b75e7f-8323-4ae7-9010-9fa6e7789b94" providerId="ADAL" clId="{DAABBBDF-71BC-402B-97B4-01715B6C5943}" dt="2026-10-05T18:29:10.534" v="18287" actId="1076"/>
          <ac:picMkLst>
            <pc:docMk/>
            <pc:sldMk cId="2028066992" sldId="313"/>
            <ac:picMk id="56" creationId="{D3B815EB-1FD7-16D2-CBFE-E6E9B9EF2913}"/>
          </ac:picMkLst>
        </pc:picChg>
        <pc:picChg chg="add mod">
          <ac:chgData name="Jon Roodschild" userId="93b75e7f-8323-4ae7-9010-9fa6e7789b94" providerId="ADAL" clId="{DAABBBDF-71BC-402B-97B4-01715B6C5943}" dt="2026-10-05T18:29:50.412" v="18294" actId="1076"/>
          <ac:picMkLst>
            <pc:docMk/>
            <pc:sldMk cId="2028066992" sldId="313"/>
            <ac:picMk id="60" creationId="{A1E8E7C0-D64E-910B-6B7B-DF9C70161D7C}"/>
          </ac:picMkLst>
        </pc:picChg>
        <pc:picChg chg="add mod">
          <ac:chgData name="Jon Roodschild" userId="93b75e7f-8323-4ae7-9010-9fa6e7789b94" providerId="ADAL" clId="{DAABBBDF-71BC-402B-97B4-01715B6C5943}" dt="2026-10-05T18:30:40.371" v="18301" actId="1076"/>
          <ac:picMkLst>
            <pc:docMk/>
            <pc:sldMk cId="2028066992" sldId="313"/>
            <ac:picMk id="64" creationId="{2673EF1C-CFD5-E4DA-1773-23E0FA20A41C}"/>
          </ac:picMkLst>
        </pc:picChg>
        <pc:picChg chg="add mod">
          <ac:chgData name="Jon Roodschild" userId="93b75e7f-8323-4ae7-9010-9fa6e7789b94" providerId="ADAL" clId="{DAABBBDF-71BC-402B-97B4-01715B6C5943}" dt="2026-10-05T18:31:24.389" v="18308" actId="1037"/>
          <ac:picMkLst>
            <pc:docMk/>
            <pc:sldMk cId="2028066992" sldId="313"/>
            <ac:picMk id="68" creationId="{8979F880-3D0B-720B-F2EF-EB66C9BD6674}"/>
          </ac:picMkLst>
        </pc:picChg>
        <pc:picChg chg="add mod">
          <ac:chgData name="Jon Roodschild" userId="93b75e7f-8323-4ae7-9010-9fa6e7789b94" providerId="ADAL" clId="{DAABBBDF-71BC-402B-97B4-01715B6C5943}" dt="2026-10-05T18:32:07.249" v="18321" actId="1076"/>
          <ac:picMkLst>
            <pc:docMk/>
            <pc:sldMk cId="2028066992" sldId="313"/>
            <ac:picMk id="72" creationId="{3E7DCAD8-1376-6EE5-8980-799D8478BB44}"/>
          </ac:picMkLst>
        </pc:picChg>
        <pc:picChg chg="add mod">
          <ac:chgData name="Jon Roodschild" userId="93b75e7f-8323-4ae7-9010-9fa6e7789b94" providerId="ADAL" clId="{DAABBBDF-71BC-402B-97B4-01715B6C5943}" dt="2026-10-05T18:32:44.180" v="18338" actId="1076"/>
          <ac:picMkLst>
            <pc:docMk/>
            <pc:sldMk cId="2028066992" sldId="313"/>
            <ac:picMk id="76" creationId="{B03EDAB6-DF59-D00B-9B81-C75CCE2FBFCF}"/>
          </ac:picMkLst>
        </pc:picChg>
        <pc:picChg chg="add mod">
          <ac:chgData name="Jon Roodschild" userId="93b75e7f-8323-4ae7-9010-9fa6e7789b94" providerId="ADAL" clId="{DAABBBDF-71BC-402B-97B4-01715B6C5943}" dt="2026-10-05T18:33:12.805" v="18344" actId="1076"/>
          <ac:picMkLst>
            <pc:docMk/>
            <pc:sldMk cId="2028066992" sldId="313"/>
            <ac:picMk id="80" creationId="{EB54BE13-9063-B9F3-F3A4-47AABD1DDFD2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05T18:24:04.869" v="18103" actId="1076"/>
        <pc:sldMkLst>
          <pc:docMk/>
          <pc:sldMk cId="2667097296" sldId="314"/>
        </pc:sldMkLst>
        <pc:spChg chg="mod">
          <ac:chgData name="Jon Roodschild" userId="93b75e7f-8323-4ae7-9010-9fa6e7789b94" providerId="ADAL" clId="{DAABBBDF-71BC-402B-97B4-01715B6C5943}" dt="2026-10-05T18:23:43.413" v="18098" actId="20577"/>
          <ac:spMkLst>
            <pc:docMk/>
            <pc:sldMk cId="2667097296" sldId="314"/>
            <ac:spMk id="2" creationId="{1C0524F9-6E7E-C908-DFCA-07660457FDAA}"/>
          </ac:spMkLst>
        </pc:spChg>
        <pc:spChg chg="mod">
          <ac:chgData name="Jon Roodschild" userId="93b75e7f-8323-4ae7-9010-9fa6e7789b94" providerId="ADAL" clId="{DAABBBDF-71BC-402B-97B4-01715B6C5943}" dt="2026-10-05T18:21:01.756" v="18057" actId="14100"/>
          <ac:spMkLst>
            <pc:docMk/>
            <pc:sldMk cId="2667097296" sldId="314"/>
            <ac:spMk id="15" creationId="{6D79F82A-925C-B978-3310-C6660AD9457B}"/>
          </ac:spMkLst>
        </pc:spChg>
        <pc:spChg chg="mod">
          <ac:chgData name="Jon Roodschild" userId="93b75e7f-8323-4ae7-9010-9fa6e7789b94" providerId="ADAL" clId="{DAABBBDF-71BC-402B-97B4-01715B6C5943}" dt="2026-10-05T17:54:58.721" v="18026" actId="207"/>
          <ac:spMkLst>
            <pc:docMk/>
            <pc:sldMk cId="2667097296" sldId="314"/>
            <ac:spMk id="31" creationId="{53DD0CB4-2DFD-6A7E-9C72-9063A7C40828}"/>
          </ac:spMkLst>
        </pc:spChg>
        <pc:spChg chg="mod">
          <ac:chgData name="Jon Roodschild" userId="93b75e7f-8323-4ae7-9010-9fa6e7789b94" providerId="ADAL" clId="{DAABBBDF-71BC-402B-97B4-01715B6C5943}" dt="2026-10-05T18:19:57.783" v="18046" actId="207"/>
          <ac:spMkLst>
            <pc:docMk/>
            <pc:sldMk cId="2667097296" sldId="314"/>
            <ac:spMk id="33" creationId="{9FB47CF3-CCB7-C8D9-64A0-29909AE73E01}"/>
          </ac:spMkLst>
        </pc:spChg>
        <pc:spChg chg="mod">
          <ac:chgData name="Jon Roodschild" userId="93b75e7f-8323-4ae7-9010-9fa6e7789b94" providerId="ADAL" clId="{DAABBBDF-71BC-402B-97B4-01715B6C5943}" dt="2026-10-05T18:21:31.762" v="18067" actId="14100"/>
          <ac:spMkLst>
            <pc:docMk/>
            <pc:sldMk cId="2667097296" sldId="314"/>
            <ac:spMk id="35" creationId="{3DFF13C5-90DD-5795-E16B-4022C8837DA0}"/>
          </ac:spMkLst>
        </pc:spChg>
        <pc:spChg chg="mod">
          <ac:chgData name="Jon Roodschild" userId="93b75e7f-8323-4ae7-9010-9fa6e7789b94" providerId="ADAL" clId="{DAABBBDF-71BC-402B-97B4-01715B6C5943}" dt="2026-10-05T18:21:11.783" v="18061" actId="14100"/>
          <ac:spMkLst>
            <pc:docMk/>
            <pc:sldMk cId="2667097296" sldId="314"/>
            <ac:spMk id="37" creationId="{41D0FEC4-B8F3-1904-F730-FF416608D973}"/>
          </ac:spMkLst>
        </pc:spChg>
        <pc:spChg chg="mod">
          <ac:chgData name="Jon Roodschild" userId="93b75e7f-8323-4ae7-9010-9fa6e7789b94" providerId="ADAL" clId="{DAABBBDF-71BC-402B-97B4-01715B6C5943}" dt="2026-10-05T18:21:24.943" v="18065" actId="14100"/>
          <ac:spMkLst>
            <pc:docMk/>
            <pc:sldMk cId="2667097296" sldId="314"/>
            <ac:spMk id="39" creationId="{2758527D-F669-FED1-F49F-67826A00E152}"/>
          </ac:spMkLst>
        </pc:spChg>
        <pc:spChg chg="mod">
          <ac:chgData name="Jon Roodschild" userId="93b75e7f-8323-4ae7-9010-9fa6e7789b94" providerId="ADAL" clId="{DAABBBDF-71BC-402B-97B4-01715B6C5943}" dt="2026-10-05T18:20:22.379" v="18049" actId="207"/>
          <ac:spMkLst>
            <pc:docMk/>
            <pc:sldMk cId="2667097296" sldId="314"/>
            <ac:spMk id="40" creationId="{B9D74407-2EB2-6A47-F8B8-089F9EEB657D}"/>
          </ac:spMkLst>
        </pc:spChg>
        <pc:spChg chg="mod">
          <ac:chgData name="Jon Roodschild" userId="93b75e7f-8323-4ae7-9010-9fa6e7789b94" providerId="ADAL" clId="{DAABBBDF-71BC-402B-97B4-01715B6C5943}" dt="2026-10-05T17:55:03.994" v="18027" actId="207"/>
          <ac:spMkLst>
            <pc:docMk/>
            <pc:sldMk cId="2667097296" sldId="314"/>
            <ac:spMk id="44" creationId="{874A1416-9B93-5456-A0B8-69A171C74071}"/>
          </ac:spMkLst>
        </pc:spChg>
        <pc:spChg chg="mod">
          <ac:chgData name="Jon Roodschild" userId="93b75e7f-8323-4ae7-9010-9fa6e7789b94" providerId="ADAL" clId="{DAABBBDF-71BC-402B-97B4-01715B6C5943}" dt="2026-10-05T18:21:41.982" v="18069" actId="14100"/>
          <ac:spMkLst>
            <pc:docMk/>
            <pc:sldMk cId="2667097296" sldId="314"/>
            <ac:spMk id="46" creationId="{79B408F9-E75F-24BF-B1E9-A117F1F0F9E3}"/>
          </ac:spMkLst>
        </pc:spChg>
        <pc:spChg chg="mod">
          <ac:chgData name="Jon Roodschild" userId="93b75e7f-8323-4ae7-9010-9fa6e7789b94" providerId="ADAL" clId="{DAABBBDF-71BC-402B-97B4-01715B6C5943}" dt="2026-10-05T18:24:04.869" v="18103" actId="1076"/>
          <ac:spMkLst>
            <pc:docMk/>
            <pc:sldMk cId="2667097296" sldId="314"/>
            <ac:spMk id="52" creationId="{3DD1A250-B709-EA87-B055-B07816BAD334}"/>
          </ac:spMkLst>
        </pc:spChg>
        <pc:spChg chg="mod">
          <ac:chgData name="Jon Roodschild" userId="93b75e7f-8323-4ae7-9010-9fa6e7789b94" providerId="ADAL" clId="{DAABBBDF-71BC-402B-97B4-01715B6C5943}" dt="2026-10-05T18:24:00.242" v="18101" actId="1076"/>
          <ac:spMkLst>
            <pc:docMk/>
            <pc:sldMk cId="2667097296" sldId="314"/>
            <ac:spMk id="53" creationId="{2DDFFB9E-12AE-42F3-1278-B1758EDFFA72}"/>
          </ac:spMkLst>
        </pc:spChg>
        <pc:picChg chg="mod">
          <ac:chgData name="Jon Roodschild" userId="93b75e7f-8323-4ae7-9010-9fa6e7789b94" providerId="ADAL" clId="{DAABBBDF-71BC-402B-97B4-01715B6C5943}" dt="2026-10-05T18:21:28.536" v="18066" actId="1076"/>
          <ac:picMkLst>
            <pc:docMk/>
            <pc:sldMk cId="2667097296" sldId="314"/>
            <ac:picMk id="27" creationId="{7AAFE5A4-1E5C-4BE4-B651-7BFB5DEFC542}"/>
          </ac:picMkLst>
        </pc:picChg>
        <pc:picChg chg="mod">
          <ac:chgData name="Jon Roodschild" userId="93b75e7f-8323-4ae7-9010-9fa6e7789b94" providerId="ADAL" clId="{DAABBBDF-71BC-402B-97B4-01715B6C5943}" dt="2026-10-05T18:21:36.998" v="18068" actId="1076"/>
          <ac:picMkLst>
            <pc:docMk/>
            <pc:sldMk cId="2667097296" sldId="314"/>
            <ac:picMk id="36" creationId="{8C4527A4-179D-396B-1C8C-DFF3340BBE38}"/>
          </ac:picMkLst>
        </pc:picChg>
        <pc:picChg chg="mod">
          <ac:chgData name="Jon Roodschild" userId="93b75e7f-8323-4ae7-9010-9fa6e7789b94" providerId="ADAL" clId="{DAABBBDF-71BC-402B-97B4-01715B6C5943}" dt="2026-10-05T18:21:44.225" v="18070" actId="1076"/>
          <ac:picMkLst>
            <pc:docMk/>
            <pc:sldMk cId="2667097296" sldId="314"/>
            <ac:picMk id="48" creationId="{D829883D-9A97-A00F-764B-92323B60691F}"/>
          </ac:picMkLst>
        </pc:picChg>
      </pc:sldChg>
      <pc:sldChg chg="addSp delSp modSp mod">
        <pc:chgData name="Jon Roodschild" userId="93b75e7f-8323-4ae7-9010-9fa6e7789b94" providerId="ADAL" clId="{DAABBBDF-71BC-402B-97B4-01715B6C5943}" dt="2026-11-03T18:02:33.656" v="26498" actId="14100"/>
        <pc:sldMkLst>
          <pc:docMk/>
          <pc:sldMk cId="2338528880" sldId="320"/>
        </pc:sldMkLst>
        <pc:spChg chg="mod">
          <ac:chgData name="Jon Roodschild" userId="93b75e7f-8323-4ae7-9010-9fa6e7789b94" providerId="ADAL" clId="{DAABBBDF-71BC-402B-97B4-01715B6C5943}" dt="2026-10-14T05:06:46.753" v="20238" actId="207"/>
          <ac:spMkLst>
            <pc:docMk/>
            <pc:sldMk cId="2338528880" sldId="320"/>
            <ac:spMk id="23" creationId="{972755EC-F6A0-AD8F-2CE0-910F8D83A697}"/>
          </ac:spMkLst>
        </pc:spChg>
        <pc:spChg chg="mod">
          <ac:chgData name="Jon Roodschild" userId="93b75e7f-8323-4ae7-9010-9fa6e7789b94" providerId="ADAL" clId="{DAABBBDF-71BC-402B-97B4-01715B6C5943}" dt="2026-11-03T18:02:33.656" v="26498" actId="14100"/>
          <ac:spMkLst>
            <pc:docMk/>
            <pc:sldMk cId="2338528880" sldId="320"/>
            <ac:spMk id="24" creationId="{6CA56046-7FF7-F4C5-A92C-ADFB0B655895}"/>
          </ac:spMkLst>
        </pc:spChg>
        <pc:spChg chg="mod">
          <ac:chgData name="Jon Roodschild" userId="93b75e7f-8323-4ae7-9010-9fa6e7789b94" providerId="ADAL" clId="{DAABBBDF-71BC-402B-97B4-01715B6C5943}" dt="2026-10-05T19:12:36.274" v="18608" actId="207"/>
          <ac:spMkLst>
            <pc:docMk/>
            <pc:sldMk cId="2338528880" sldId="320"/>
            <ac:spMk id="28" creationId="{14DC7A51-48D5-7B21-E110-E6EC7603D3E9}"/>
          </ac:spMkLst>
        </pc:spChg>
        <pc:picChg chg="add mod modCrop">
          <ac:chgData name="Jon Roodschild" userId="93b75e7f-8323-4ae7-9010-9fa6e7789b94" providerId="ADAL" clId="{DAABBBDF-71BC-402B-97B4-01715B6C5943}" dt="2026-10-05T19:04:26.760" v="18535" actId="1076"/>
          <ac:picMkLst>
            <pc:docMk/>
            <pc:sldMk cId="2338528880" sldId="320"/>
            <ac:picMk id="2" creationId="{DBD52D04-436E-3360-D12D-12579BA25C65}"/>
          </ac:picMkLst>
        </pc:picChg>
      </pc:sldChg>
      <pc:sldChg chg="addSp modSp mod">
        <pc:chgData name="Jon Roodschild" userId="93b75e7f-8323-4ae7-9010-9fa6e7789b94" providerId="ADAL" clId="{DAABBBDF-71BC-402B-97B4-01715B6C5943}" dt="2026-10-14T05:08:02.125" v="20242" actId="207"/>
        <pc:sldMkLst>
          <pc:docMk/>
          <pc:sldMk cId="1978962005" sldId="321"/>
        </pc:sldMkLst>
        <pc:spChg chg="mod">
          <ac:chgData name="Jon Roodschild" userId="93b75e7f-8323-4ae7-9010-9fa6e7789b94" providerId="ADAL" clId="{DAABBBDF-71BC-402B-97B4-01715B6C5943}" dt="2026-10-14T05:08:02.125" v="20242" actId="207"/>
          <ac:spMkLst>
            <pc:docMk/>
            <pc:sldMk cId="1978962005" sldId="321"/>
            <ac:spMk id="4" creationId="{337F4F1A-9AB8-3875-8770-3D3FCA1375C5}"/>
          </ac:spMkLst>
        </pc:spChg>
        <pc:spChg chg="mod">
          <ac:chgData name="Jon Roodschild" userId="93b75e7f-8323-4ae7-9010-9fa6e7789b94" providerId="ADAL" clId="{DAABBBDF-71BC-402B-97B4-01715B6C5943}" dt="2026-10-05T19:12:49.387" v="18609" actId="207"/>
          <ac:spMkLst>
            <pc:docMk/>
            <pc:sldMk cId="1978962005" sldId="321"/>
            <ac:spMk id="6" creationId="{6DDFDC3B-9005-908C-CDFC-9725FB3C4ABA}"/>
          </ac:spMkLst>
        </pc:spChg>
        <pc:spChg chg="mod">
          <ac:chgData name="Jon Roodschild" userId="93b75e7f-8323-4ae7-9010-9fa6e7789b94" providerId="ADAL" clId="{DAABBBDF-71BC-402B-97B4-01715B6C5943}" dt="2026-10-14T05:07:58.486" v="20241" actId="207"/>
          <ac:spMkLst>
            <pc:docMk/>
            <pc:sldMk cId="1978962005" sldId="321"/>
            <ac:spMk id="19" creationId="{68680663-168D-F4EA-144D-FF528F4E4E1E}"/>
          </ac:spMkLst>
        </pc:spChg>
        <pc:picChg chg="add mod modCrop">
          <ac:chgData name="Jon Roodschild" userId="93b75e7f-8323-4ae7-9010-9fa6e7789b94" providerId="ADAL" clId="{DAABBBDF-71BC-402B-97B4-01715B6C5943}" dt="2026-10-05T22:30:55.198" v="18685" actId="208"/>
          <ac:picMkLst>
            <pc:docMk/>
            <pc:sldMk cId="1978962005" sldId="321"/>
            <ac:picMk id="5" creationId="{9CBF853A-DAD4-42A3-0A08-F60255C4F134}"/>
          </ac:picMkLst>
        </pc:picChg>
      </pc:sldChg>
      <pc:sldChg chg="modSp mod">
        <pc:chgData name="Jon Roodschild" userId="93b75e7f-8323-4ae7-9010-9fa6e7789b94" providerId="ADAL" clId="{DAABBBDF-71BC-402B-97B4-01715B6C5943}" dt="2026-10-14T05:06:35.035" v="20237" actId="207"/>
        <pc:sldMkLst>
          <pc:docMk/>
          <pc:sldMk cId="1535736722" sldId="322"/>
        </pc:sldMkLst>
        <pc:spChg chg="mod">
          <ac:chgData name="Jon Roodschild" userId="93b75e7f-8323-4ae7-9010-9fa6e7789b94" providerId="ADAL" clId="{DAABBBDF-71BC-402B-97B4-01715B6C5943}" dt="2026-10-14T05:06:35.035" v="20237" actId="207"/>
          <ac:spMkLst>
            <pc:docMk/>
            <pc:sldMk cId="1535736722" sldId="322"/>
            <ac:spMk id="6" creationId="{154352D9-E8E1-8A2C-BB32-50C7682881B0}"/>
          </ac:spMkLst>
        </pc:spChg>
        <pc:spChg chg="mod">
          <ac:chgData name="Jon Roodschild" userId="93b75e7f-8323-4ae7-9010-9fa6e7789b94" providerId="ADAL" clId="{DAABBBDF-71BC-402B-97B4-01715B6C5943}" dt="2026-10-05T19:12:24.811" v="18607" actId="207"/>
          <ac:spMkLst>
            <pc:docMk/>
            <pc:sldMk cId="1535736722" sldId="322"/>
            <ac:spMk id="8" creationId="{3FBC430C-8A2C-A247-85C9-3249B50DEB71}"/>
          </ac:spMkLst>
        </pc:spChg>
      </pc:sldChg>
      <pc:sldChg chg="delSp modSp mod">
        <pc:chgData name="Jon Roodschild" userId="93b75e7f-8323-4ae7-9010-9fa6e7789b94" providerId="ADAL" clId="{DAABBBDF-71BC-402B-97B4-01715B6C5943}" dt="2026-10-05T18:41:15.420" v="18414" actId="207"/>
        <pc:sldMkLst>
          <pc:docMk/>
          <pc:sldMk cId="4014782372" sldId="324"/>
        </pc:sldMkLst>
        <pc:spChg chg="mod">
          <ac:chgData name="Jon Roodschild" userId="93b75e7f-8323-4ae7-9010-9fa6e7789b94" providerId="ADAL" clId="{DAABBBDF-71BC-402B-97B4-01715B6C5943}" dt="2026-10-05T18:41:15.420" v="18414" actId="207"/>
          <ac:spMkLst>
            <pc:docMk/>
            <pc:sldMk cId="4014782372" sldId="324"/>
            <ac:spMk id="27" creationId="{3D75C384-5534-D2E3-66A8-9E5FD9462A46}"/>
          </ac:spMkLst>
        </pc:spChg>
      </pc:sldChg>
      <pc:sldChg chg="delSp modSp mod">
        <pc:chgData name="Jon Roodschild" userId="93b75e7f-8323-4ae7-9010-9fa6e7789b94" providerId="ADAL" clId="{DAABBBDF-71BC-402B-97B4-01715B6C5943}" dt="2026-10-05T18:49:31.010" v="18502" actId="478"/>
        <pc:sldMkLst>
          <pc:docMk/>
          <pc:sldMk cId="3302600778" sldId="325"/>
        </pc:sldMkLst>
        <pc:spChg chg="mod">
          <ac:chgData name="Jon Roodschild" userId="93b75e7f-8323-4ae7-9010-9fa6e7789b94" providerId="ADAL" clId="{DAABBBDF-71BC-402B-97B4-01715B6C5943}" dt="2026-10-05T18:49:26.014" v="18501" actId="207"/>
          <ac:spMkLst>
            <pc:docMk/>
            <pc:sldMk cId="3302600778" sldId="325"/>
            <ac:spMk id="27" creationId="{BE753AED-234A-6484-CFB9-5F20D74F03DA}"/>
          </ac:spMkLst>
        </pc:spChg>
      </pc:sldChg>
      <pc:sldChg chg="delSp modSp mod">
        <pc:chgData name="Jon Roodschild" userId="93b75e7f-8323-4ae7-9010-9fa6e7789b94" providerId="ADAL" clId="{DAABBBDF-71BC-402B-97B4-01715B6C5943}" dt="2026-10-05T18:42:38.383" v="18418" actId="207"/>
        <pc:sldMkLst>
          <pc:docMk/>
          <pc:sldMk cId="2922726974" sldId="326"/>
        </pc:sldMkLst>
        <pc:spChg chg="mod">
          <ac:chgData name="Jon Roodschild" userId="93b75e7f-8323-4ae7-9010-9fa6e7789b94" providerId="ADAL" clId="{DAABBBDF-71BC-402B-97B4-01715B6C5943}" dt="2026-10-05T18:42:38.383" v="18418" actId="207"/>
          <ac:spMkLst>
            <pc:docMk/>
            <pc:sldMk cId="2922726974" sldId="326"/>
            <ac:spMk id="27" creationId="{4D227567-F0FE-0ACD-7FF1-DD2D8F0C1FC9}"/>
          </ac:spMkLst>
        </pc:spChg>
      </pc:sldChg>
      <pc:sldChg chg="addSp delSp modSp mod delAnim">
        <pc:chgData name="Jon Roodschild" userId="93b75e7f-8323-4ae7-9010-9fa6e7789b94" providerId="ADAL" clId="{DAABBBDF-71BC-402B-97B4-01715B6C5943}" dt="2026-10-14T05:05:24.353" v="20225" actId="207"/>
        <pc:sldMkLst>
          <pc:docMk/>
          <pc:sldMk cId="2647691296" sldId="327"/>
        </pc:sldMkLst>
        <pc:spChg chg="mod">
          <ac:chgData name="Jon Roodschild" userId="93b75e7f-8323-4ae7-9010-9fa6e7789b94" providerId="ADAL" clId="{DAABBBDF-71BC-402B-97B4-01715B6C5943}" dt="2026-10-14T05:05:24.353" v="20225" actId="207"/>
          <ac:spMkLst>
            <pc:docMk/>
            <pc:sldMk cId="2647691296" sldId="327"/>
            <ac:spMk id="2" creationId="{6F3DD76E-4315-0E35-3724-76648F208EA7}"/>
          </ac:spMkLst>
        </pc:spChg>
        <pc:spChg chg="mod">
          <ac:chgData name="Jon Roodschild" userId="93b75e7f-8323-4ae7-9010-9fa6e7789b94" providerId="ADAL" clId="{DAABBBDF-71BC-402B-97B4-01715B6C5943}" dt="2026-10-05T19:12:19.070" v="18606" actId="207"/>
          <ac:spMkLst>
            <pc:docMk/>
            <pc:sldMk cId="2647691296" sldId="327"/>
            <ac:spMk id="28" creationId="{9EC76885-F601-405A-BEF6-B9FBFC1B4C87}"/>
          </ac:spMkLst>
        </pc:spChg>
        <pc:picChg chg="add">
          <ac:chgData name="Jon Roodschild" userId="93b75e7f-8323-4ae7-9010-9fa6e7789b94" providerId="ADAL" clId="{DAABBBDF-71BC-402B-97B4-01715B6C5943}" dt="2026-10-05T19:06:06.350" v="18556" actId="22"/>
          <ac:picMkLst>
            <pc:docMk/>
            <pc:sldMk cId="2647691296" sldId="327"/>
            <ac:picMk id="6" creationId="{86FD55F6-3296-F935-019A-B0138C92AC44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5:05:37.690" v="20227"/>
        <pc:sldMkLst>
          <pc:docMk/>
          <pc:sldMk cId="2331380226" sldId="328"/>
        </pc:sldMkLst>
        <pc:spChg chg="add mod">
          <ac:chgData name="Jon Roodschild" userId="93b75e7f-8323-4ae7-9010-9fa6e7789b94" providerId="ADAL" clId="{DAABBBDF-71BC-402B-97B4-01715B6C5943}" dt="2026-10-14T05:05:37.690" v="20227"/>
          <ac:spMkLst>
            <pc:docMk/>
            <pc:sldMk cId="2331380226" sldId="328"/>
            <ac:spMk id="2" creationId="{93BAAA47-E985-1A5F-1C8A-92CCAAE13546}"/>
          </ac:spMkLst>
        </pc:spChg>
        <pc:spChg chg="mod">
          <ac:chgData name="Jon Roodschild" userId="93b75e7f-8323-4ae7-9010-9fa6e7789b94" providerId="ADAL" clId="{DAABBBDF-71BC-402B-97B4-01715B6C5943}" dt="2026-10-05T19:12:14.413" v="18605" actId="207"/>
          <ac:spMkLst>
            <pc:docMk/>
            <pc:sldMk cId="2331380226" sldId="328"/>
            <ac:spMk id="28" creationId="{A2001E30-FF89-2673-098E-E22327368B1F}"/>
          </ac:spMkLst>
        </pc:spChg>
        <pc:picChg chg="add mod">
          <ac:chgData name="Jon Roodschild" userId="93b75e7f-8323-4ae7-9010-9fa6e7789b94" providerId="ADAL" clId="{DAABBBDF-71BC-402B-97B4-01715B6C5943}" dt="2026-10-05T19:09:02.558" v="18576" actId="1076"/>
          <ac:picMkLst>
            <pc:docMk/>
            <pc:sldMk cId="2331380226" sldId="328"/>
            <ac:picMk id="4" creationId="{FF01B510-262F-95B4-B9BA-C164F4A0E4AC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9:10.788" v="18499" actId="478"/>
        <pc:sldMkLst>
          <pc:docMk/>
          <pc:sldMk cId="1292586136" sldId="332"/>
        </pc:sldMkLst>
        <pc:spChg chg="mod">
          <ac:chgData name="Jon Roodschild" userId="93b75e7f-8323-4ae7-9010-9fa6e7789b94" providerId="ADAL" clId="{DAABBBDF-71BC-402B-97B4-01715B6C5943}" dt="2026-10-05T18:49:08.043" v="18498" actId="207"/>
          <ac:spMkLst>
            <pc:docMk/>
            <pc:sldMk cId="1292586136" sldId="332"/>
            <ac:spMk id="27" creationId="{1FFEAFCA-F179-22B3-9723-E5582EC62357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0-14T05:53:12.622" v="21033"/>
        <pc:sldMkLst>
          <pc:docMk/>
          <pc:sldMk cId="1363929444" sldId="333"/>
        </pc:sldMkLst>
        <pc:spChg chg="add">
          <ac:chgData name="Jon Roodschild" userId="93b75e7f-8323-4ae7-9010-9fa6e7789b94" providerId="ADAL" clId="{DAABBBDF-71BC-402B-97B4-01715B6C5943}" dt="2026-10-14T05:44:41.143" v="20895" actId="22"/>
          <ac:spMkLst>
            <pc:docMk/>
            <pc:sldMk cId="1363929444" sldId="333"/>
            <ac:spMk id="3" creationId="{80BE9560-6909-F6F0-21CE-1F87DCF4F910}"/>
          </ac:spMkLst>
        </pc:spChg>
        <pc:spChg chg="add">
          <ac:chgData name="Jon Roodschild" userId="93b75e7f-8323-4ae7-9010-9fa6e7789b94" providerId="ADAL" clId="{DAABBBDF-71BC-402B-97B4-01715B6C5943}" dt="2026-10-14T05:44:41.143" v="20895" actId="22"/>
          <ac:spMkLst>
            <pc:docMk/>
            <pc:sldMk cId="1363929444" sldId="333"/>
            <ac:spMk id="8" creationId="{0565CCB1-A5C7-3A1F-30C0-0C6B3E099AEA}"/>
          </ac:spMkLst>
        </pc:spChg>
        <pc:spChg chg="add">
          <ac:chgData name="Jon Roodschild" userId="93b75e7f-8323-4ae7-9010-9fa6e7789b94" providerId="ADAL" clId="{DAABBBDF-71BC-402B-97B4-01715B6C5943}" dt="2026-10-14T05:44:41.143" v="20895" actId="22"/>
          <ac:spMkLst>
            <pc:docMk/>
            <pc:sldMk cId="1363929444" sldId="333"/>
            <ac:spMk id="10" creationId="{77B049A8-EBB5-7208-37A5-84C00951E956}"/>
          </ac:spMkLst>
        </pc:spChg>
        <pc:spChg chg="add">
          <ac:chgData name="Jon Roodschild" userId="93b75e7f-8323-4ae7-9010-9fa6e7789b94" providerId="ADAL" clId="{DAABBBDF-71BC-402B-97B4-01715B6C5943}" dt="2026-10-14T05:44:41.143" v="20895" actId="22"/>
          <ac:spMkLst>
            <pc:docMk/>
            <pc:sldMk cId="1363929444" sldId="333"/>
            <ac:spMk id="18" creationId="{95B15C11-7E7F-7A40-EAAD-CED3EB08F5F9}"/>
          </ac:spMkLst>
        </pc:spChg>
        <pc:spChg chg="add">
          <ac:chgData name="Jon Roodschild" userId="93b75e7f-8323-4ae7-9010-9fa6e7789b94" providerId="ADAL" clId="{DAABBBDF-71BC-402B-97B4-01715B6C5943}" dt="2026-10-14T05:44:41.143" v="20895" actId="22"/>
          <ac:spMkLst>
            <pc:docMk/>
            <pc:sldMk cId="1363929444" sldId="333"/>
            <ac:spMk id="21" creationId="{C301BE59-9F34-D8E7-CF5D-73BE1DCD0EE7}"/>
          </ac:spMkLst>
        </pc:spChg>
        <pc:spChg chg="add mod">
          <ac:chgData name="Jon Roodschild" userId="93b75e7f-8323-4ae7-9010-9fa6e7789b94" providerId="ADAL" clId="{DAABBBDF-71BC-402B-97B4-01715B6C5943}" dt="2026-10-14T05:49:34.989" v="21009" actId="1037"/>
          <ac:spMkLst>
            <pc:docMk/>
            <pc:sldMk cId="1363929444" sldId="333"/>
            <ac:spMk id="23" creationId="{A137C243-DC50-EE4A-832D-EECB71E3583B}"/>
          </ac:spMkLst>
        </pc:spChg>
        <pc:spChg chg="add mod">
          <ac:chgData name="Jon Roodschild" userId="93b75e7f-8323-4ae7-9010-9fa6e7789b94" providerId="ADAL" clId="{DAABBBDF-71BC-402B-97B4-01715B6C5943}" dt="2026-10-14T05:49:34.989" v="21009" actId="1037"/>
          <ac:spMkLst>
            <pc:docMk/>
            <pc:sldMk cId="1363929444" sldId="333"/>
            <ac:spMk id="25" creationId="{1E7D5D8B-A436-3747-B085-11F4174F5F56}"/>
          </ac:spMkLst>
        </pc:spChg>
        <pc:spChg chg="add mod">
          <ac:chgData name="Jon Roodschild" userId="93b75e7f-8323-4ae7-9010-9fa6e7789b94" providerId="ADAL" clId="{DAABBBDF-71BC-402B-97B4-01715B6C5943}" dt="2026-10-14T05:49:34.989" v="21009" actId="1037"/>
          <ac:spMkLst>
            <pc:docMk/>
            <pc:sldMk cId="1363929444" sldId="333"/>
            <ac:spMk id="27" creationId="{6C34E72B-AE74-18A8-AEB3-DE049E519DB2}"/>
          </ac:spMkLst>
        </pc:spChg>
        <pc:spChg chg="mod">
          <ac:chgData name="Jon Roodschild" userId="93b75e7f-8323-4ae7-9010-9fa6e7789b94" providerId="ADAL" clId="{DAABBBDF-71BC-402B-97B4-01715B6C5943}" dt="2026-10-05T22:37:51.252" v="19122" actId="207"/>
          <ac:spMkLst>
            <pc:docMk/>
            <pc:sldMk cId="1363929444" sldId="333"/>
            <ac:spMk id="28" creationId="{01F3D3C3-0CE4-4AA0-717A-3F6229FD176C}"/>
          </ac:spMkLst>
        </pc:spChg>
        <pc:spChg chg="add mod">
          <ac:chgData name="Jon Roodschild" userId="93b75e7f-8323-4ae7-9010-9fa6e7789b94" providerId="ADAL" clId="{DAABBBDF-71BC-402B-97B4-01715B6C5943}" dt="2026-10-14T05:49:34.989" v="21009" actId="1037"/>
          <ac:spMkLst>
            <pc:docMk/>
            <pc:sldMk cId="1363929444" sldId="333"/>
            <ac:spMk id="30" creationId="{E23F9592-116F-8DC7-4FC6-2EC1EC358E0F}"/>
          </ac:spMkLst>
        </pc:spChg>
        <pc:spChg chg="mod">
          <ac:chgData name="Jon Roodschild" userId="93b75e7f-8323-4ae7-9010-9fa6e7789b94" providerId="ADAL" clId="{DAABBBDF-71BC-402B-97B4-01715B6C5943}" dt="2026-10-14T05:48:38.789" v="21002" actId="2085"/>
          <ac:spMkLst>
            <pc:docMk/>
            <pc:sldMk cId="1363929444" sldId="333"/>
            <ac:spMk id="46" creationId="{19C1E68E-F06D-B2F0-3907-9D5FD7F3A973}"/>
          </ac:spMkLst>
        </pc:spChg>
        <pc:spChg chg="mod">
          <ac:chgData name="Jon Roodschild" userId="93b75e7f-8323-4ae7-9010-9fa6e7789b94" providerId="ADAL" clId="{DAABBBDF-71BC-402B-97B4-01715B6C5943}" dt="2026-10-09T19:36:24.180" v="19660" actId="208"/>
          <ac:spMkLst>
            <pc:docMk/>
            <pc:sldMk cId="1363929444" sldId="333"/>
            <ac:spMk id="47" creationId="{645905A4-163F-26B0-F679-DB7D379FC36E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43" creationId="{4CB6F120-2381-94ED-B80C-481722B87A4A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45" creationId="{128822C9-5045-4220-5E63-2E3B1D164F50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47" creationId="{552C51D4-0CB2-09E7-F5A3-24A2AC0AF173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49" creationId="{7526F030-C8EC-6D7C-B9D3-DDC541F1B906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51" creationId="{4ABB0BBC-F51E-0441-DD61-9BF6F7D80841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53" creationId="{441E157E-A831-5AF1-1B21-6A8250AA10DF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55" creationId="{1F76DD23-9D4F-7B59-B81C-B292F91753C3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57" creationId="{A82601C8-A896-7F3D-68FC-978871235CB7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59" creationId="{3834E051-642F-C713-7E1A-949BF33B8209}"/>
          </ac:spMkLst>
        </pc:spChg>
        <pc:spChg chg="add ord">
          <ac:chgData name="Jon Roodschild" userId="93b75e7f-8323-4ae7-9010-9fa6e7789b94" providerId="ADAL" clId="{DAABBBDF-71BC-402B-97B4-01715B6C5943}" dt="2026-10-05T23:03:35.201" v="19442" actId="167"/>
          <ac:spMkLst>
            <pc:docMk/>
            <pc:sldMk cId="1363929444" sldId="333"/>
            <ac:spMk id="161" creationId="{614A36AD-C3DC-7D7A-7EB0-350B044B2878}"/>
          </ac:spMkLst>
        </pc:spChg>
        <pc:spChg chg="add mod">
          <ac:chgData name="Jon Roodschild" userId="93b75e7f-8323-4ae7-9010-9fa6e7789b94" providerId="ADAL" clId="{DAABBBDF-71BC-402B-97B4-01715B6C5943}" dt="2026-10-09T19:36:01.297" v="19651" actId="1036"/>
          <ac:spMkLst>
            <pc:docMk/>
            <pc:sldMk cId="1363929444" sldId="333"/>
            <ac:spMk id="190" creationId="{4E30FDF1-664B-AD4C-8A4B-CD8FF0692ED0}"/>
          </ac:spMkLst>
        </pc:spChg>
        <pc:picChg chg="add ord">
          <ac:chgData name="Jon Roodschild" userId="93b75e7f-8323-4ae7-9010-9fa6e7789b94" providerId="ADAL" clId="{DAABBBDF-71BC-402B-97B4-01715B6C5943}" dt="2026-10-05T22:32:36.963" v="18712" actId="167"/>
          <ac:picMkLst>
            <pc:docMk/>
            <pc:sldMk cId="1363929444" sldId="333"/>
            <ac:picMk id="6" creationId="{7E83CB9E-C248-D3A4-EBD8-4DC1A8640C88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14T05:48:47.862" v="21003" actId="2085"/>
        <pc:sldMkLst>
          <pc:docMk/>
          <pc:sldMk cId="1231755620" sldId="334"/>
        </pc:sldMkLst>
        <pc:spChg chg="mod">
          <ac:chgData name="Jon Roodschild" userId="93b75e7f-8323-4ae7-9010-9fa6e7789b94" providerId="ADAL" clId="{DAABBBDF-71BC-402B-97B4-01715B6C5943}" dt="2026-10-05T22:57:11.247" v="19262" actId="207"/>
          <ac:spMkLst>
            <pc:docMk/>
            <pc:sldMk cId="1231755620" sldId="334"/>
            <ac:spMk id="6" creationId="{D37ABBB5-D3E1-D336-BFDE-170919382ABE}"/>
          </ac:spMkLst>
        </pc:spChg>
        <pc:spChg chg="mod">
          <ac:chgData name="Jon Roodschild" userId="93b75e7f-8323-4ae7-9010-9fa6e7789b94" providerId="ADAL" clId="{DAABBBDF-71BC-402B-97B4-01715B6C5943}" dt="2026-10-14T05:48:47.862" v="21003" actId="2085"/>
          <ac:spMkLst>
            <pc:docMk/>
            <pc:sldMk cId="1231755620" sldId="334"/>
            <ac:spMk id="7" creationId="{19C1E68E-F06D-B2F0-3907-9D5FD7F3A973}"/>
          </ac:spMkLst>
        </pc:spChg>
        <pc:spChg chg="mod">
          <ac:chgData name="Jon Roodschild" userId="93b75e7f-8323-4ae7-9010-9fa6e7789b94" providerId="ADAL" clId="{DAABBBDF-71BC-402B-97B4-01715B6C5943}" dt="2026-10-05T22:37:56.093" v="19123" actId="207"/>
          <ac:spMkLst>
            <pc:docMk/>
            <pc:sldMk cId="1231755620" sldId="334"/>
            <ac:spMk id="28" creationId="{F57321DA-76A8-E09E-9367-AC075B8708BD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62" creationId="{0560D926-2416-89DE-CA67-84BEAB6D11F7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64" creationId="{F2EFF7E9-3955-FE0C-56AA-51F220F9CD11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66" creationId="{1FEB1412-240C-0FA1-787F-0A3C2474A7A3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68" creationId="{A87DAE69-7A61-B856-2544-DA0A109AF144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70" creationId="{C9F76C2F-81F7-2E84-918F-0E682EB5C59C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72" creationId="{D73DF187-4341-F19C-8CA1-E013E3FB153F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74" creationId="{5E33E3E2-9A21-6A07-1FBA-087826FA1E2D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76" creationId="{D3DECF0E-9A19-2E68-C332-B5D91A4AC848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78" creationId="{6DDF778A-C43D-2796-925A-ADFF866DA974}"/>
          </ac:spMkLst>
        </pc:spChg>
        <pc:spChg chg="add mod ord">
          <ac:chgData name="Jon Roodschild" userId="93b75e7f-8323-4ae7-9010-9fa6e7789b94" providerId="ADAL" clId="{DAABBBDF-71BC-402B-97B4-01715B6C5943}" dt="2026-10-05T23:01:46.664" v="19395" actId="167"/>
          <ac:spMkLst>
            <pc:docMk/>
            <pc:sldMk cId="1231755620" sldId="334"/>
            <ac:spMk id="80" creationId="{AA678534-6CF5-B0D9-375F-AFD3870C3364}"/>
          </ac:spMkLst>
        </pc:spChg>
        <pc:spChg chg="add del mod">
          <ac:chgData name="Jon Roodschild" userId="93b75e7f-8323-4ae7-9010-9fa6e7789b94" providerId="ADAL" clId="{DAABBBDF-71BC-402B-97B4-01715B6C5943}" dt="2026-10-14T05:43:11.666" v="20879" actId="1037"/>
          <ac:spMkLst>
            <pc:docMk/>
            <pc:sldMk cId="1231755620" sldId="334"/>
            <ac:spMk id="102" creationId="{36C3F6BD-AA02-087B-26A9-15197E9F101F}"/>
          </ac:spMkLst>
        </pc:spChg>
        <pc:spChg chg="add del mod">
          <ac:chgData name="Jon Roodschild" userId="93b75e7f-8323-4ae7-9010-9fa6e7789b94" providerId="ADAL" clId="{DAABBBDF-71BC-402B-97B4-01715B6C5943}" dt="2026-10-14T05:42:34.428" v="20872" actId="1037"/>
          <ac:spMkLst>
            <pc:docMk/>
            <pc:sldMk cId="1231755620" sldId="334"/>
            <ac:spMk id="104" creationId="{99631B0A-3962-6BE1-7146-F5F2EA65B42B}"/>
          </ac:spMkLst>
        </pc:spChg>
        <pc:spChg chg="add del mod">
          <ac:chgData name="Jon Roodschild" userId="93b75e7f-8323-4ae7-9010-9fa6e7789b94" providerId="ADAL" clId="{DAABBBDF-71BC-402B-97B4-01715B6C5943}" dt="2026-10-14T05:42:22.465" v="20865" actId="14100"/>
          <ac:spMkLst>
            <pc:docMk/>
            <pc:sldMk cId="1231755620" sldId="334"/>
            <ac:spMk id="106" creationId="{86718A1A-F504-8308-0CFB-37B18FB4CFE6}"/>
          </ac:spMkLst>
        </pc:spChg>
        <pc:spChg chg="add del mod">
          <ac:chgData name="Jon Roodschild" userId="93b75e7f-8323-4ae7-9010-9fa6e7789b94" providerId="ADAL" clId="{DAABBBDF-71BC-402B-97B4-01715B6C5943}" dt="2026-10-14T05:43:32.321" v="20885" actId="1036"/>
          <ac:spMkLst>
            <pc:docMk/>
            <pc:sldMk cId="1231755620" sldId="334"/>
            <ac:spMk id="108" creationId="{E3C0C45C-1366-30D0-9584-B97E6502AE42}"/>
          </ac:spMkLst>
        </pc:spChg>
        <pc:spChg chg="add del mod">
          <ac:chgData name="Jon Roodschild" userId="93b75e7f-8323-4ae7-9010-9fa6e7789b94" providerId="ADAL" clId="{DAABBBDF-71BC-402B-97B4-01715B6C5943}" dt="2026-10-14T05:43:23.443" v="20882" actId="1036"/>
          <ac:spMkLst>
            <pc:docMk/>
            <pc:sldMk cId="1231755620" sldId="334"/>
            <ac:spMk id="110" creationId="{847703D8-5A7A-AE53-0271-5FDB08CE0422}"/>
          </ac:spMkLst>
        </pc:spChg>
        <pc:spChg chg="add del mod">
          <ac:chgData name="Jon Roodschild" userId="93b75e7f-8323-4ae7-9010-9fa6e7789b94" providerId="ADAL" clId="{DAABBBDF-71BC-402B-97B4-01715B6C5943}" dt="2026-10-14T05:43:18.243" v="20881" actId="1037"/>
          <ac:spMkLst>
            <pc:docMk/>
            <pc:sldMk cId="1231755620" sldId="334"/>
            <ac:spMk id="112" creationId="{C31F9803-A533-AC68-9A0D-11E2019A274A}"/>
          </ac:spMkLst>
        </pc:spChg>
        <pc:spChg chg="add del mod">
          <ac:chgData name="Jon Roodschild" userId="93b75e7f-8323-4ae7-9010-9fa6e7789b94" providerId="ADAL" clId="{DAABBBDF-71BC-402B-97B4-01715B6C5943}" dt="2026-10-14T05:42:39.843" v="20874" actId="1037"/>
          <ac:spMkLst>
            <pc:docMk/>
            <pc:sldMk cId="1231755620" sldId="334"/>
            <ac:spMk id="114" creationId="{0951FF2A-EC57-40D2-DFE4-A365346CB155}"/>
          </ac:spMkLst>
        </pc:spChg>
        <pc:spChg chg="add del mod">
          <ac:chgData name="Jon Roodschild" userId="93b75e7f-8323-4ae7-9010-9fa6e7789b94" providerId="ADAL" clId="{DAABBBDF-71BC-402B-97B4-01715B6C5943}" dt="2026-10-14T05:41:54.604" v="20858" actId="14100"/>
          <ac:spMkLst>
            <pc:docMk/>
            <pc:sldMk cId="1231755620" sldId="334"/>
            <ac:spMk id="116" creationId="{C3C2AEF0-5979-8D08-1FE6-FF5C2C1C1204}"/>
          </ac:spMkLst>
        </pc:spChg>
        <pc:spChg chg="add del mod">
          <ac:chgData name="Jon Roodschild" userId="93b75e7f-8323-4ae7-9010-9fa6e7789b94" providerId="ADAL" clId="{DAABBBDF-71BC-402B-97B4-01715B6C5943}" dt="2026-10-14T05:42:25.755" v="20866" actId="14100"/>
          <ac:spMkLst>
            <pc:docMk/>
            <pc:sldMk cId="1231755620" sldId="334"/>
            <ac:spMk id="118" creationId="{A603A8BD-904D-9170-E44E-7A2EDB4D36F5}"/>
          </ac:spMkLst>
        </pc:spChg>
        <pc:picChg chg="add mod ord modCrop">
          <ac:chgData name="Jon Roodschild" userId="93b75e7f-8323-4ae7-9010-9fa6e7789b94" providerId="ADAL" clId="{DAABBBDF-71BC-402B-97B4-01715B6C5943}" dt="2026-10-05T22:32:42.156" v="18713" actId="167"/>
          <ac:picMkLst>
            <pc:docMk/>
            <pc:sldMk cId="1231755620" sldId="334"/>
            <ac:picMk id="4" creationId="{492E6166-1F83-A877-04BE-851F7D18B351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5:53:34.963" v="21036"/>
        <pc:sldMkLst>
          <pc:docMk/>
          <pc:sldMk cId="1416832910" sldId="335"/>
        </pc:sldMkLst>
        <pc:spChg chg="add">
          <ac:chgData name="Jon Roodschild" userId="93b75e7f-8323-4ae7-9010-9fa6e7789b94" providerId="ADAL" clId="{DAABBBDF-71BC-402B-97B4-01715B6C5943}" dt="2026-10-14T05:44:53.400" v="20905" actId="22"/>
          <ac:spMkLst>
            <pc:docMk/>
            <pc:sldMk cId="1416832910" sldId="335"/>
            <ac:spMk id="3" creationId="{D785F489-8C2B-5560-F603-9F816B0C7596}"/>
          </ac:spMkLst>
        </pc:spChg>
        <pc:spChg chg="add mod">
          <ac:chgData name="Jon Roodschild" userId="93b75e7f-8323-4ae7-9010-9fa6e7789b94" providerId="ADAL" clId="{DAABBBDF-71BC-402B-97B4-01715B6C5943}" dt="2026-10-14T05:49:51.489" v="21010" actId="1037"/>
          <ac:spMkLst>
            <pc:docMk/>
            <pc:sldMk cId="1416832910" sldId="335"/>
            <ac:spMk id="5" creationId="{F5ED0BB9-820C-AAD7-D0E8-F98CED95AA9B}"/>
          </ac:spMkLst>
        </pc:spChg>
        <pc:spChg chg="mod">
          <ac:chgData name="Jon Roodschild" userId="93b75e7f-8323-4ae7-9010-9fa6e7789b94" providerId="ADAL" clId="{DAABBBDF-71BC-402B-97B4-01715B6C5943}" dt="2026-10-14T05:48:34.547" v="21001" actId="2085"/>
          <ac:spMkLst>
            <pc:docMk/>
            <pc:sldMk cId="1416832910" sldId="335"/>
            <ac:spMk id="6" creationId="{19C1E68E-F06D-B2F0-3907-9D5FD7F3A973}"/>
          </ac:spMkLst>
        </pc:spChg>
        <pc:spChg chg="mod">
          <ac:chgData name="Jon Roodschild" userId="93b75e7f-8323-4ae7-9010-9fa6e7789b94" providerId="ADAL" clId="{DAABBBDF-71BC-402B-97B4-01715B6C5943}" dt="2026-10-09T19:36:29.149" v="19661" actId="208"/>
          <ac:spMkLst>
            <pc:docMk/>
            <pc:sldMk cId="1416832910" sldId="335"/>
            <ac:spMk id="7" creationId="{40135479-4834-5E1A-F360-D19819C65394}"/>
          </ac:spMkLst>
        </pc:spChg>
        <pc:spChg chg="add">
          <ac:chgData name="Jon Roodschild" userId="93b75e7f-8323-4ae7-9010-9fa6e7789b94" providerId="ADAL" clId="{DAABBBDF-71BC-402B-97B4-01715B6C5943}" dt="2026-10-14T05:44:53.400" v="20905" actId="22"/>
          <ac:spMkLst>
            <pc:docMk/>
            <pc:sldMk cId="1416832910" sldId="335"/>
            <ac:spMk id="10" creationId="{D1825112-E23E-8D7A-DC49-B392291B76E2}"/>
          </ac:spMkLst>
        </pc:spChg>
        <pc:spChg chg="add">
          <ac:chgData name="Jon Roodschild" userId="93b75e7f-8323-4ae7-9010-9fa6e7789b94" providerId="ADAL" clId="{DAABBBDF-71BC-402B-97B4-01715B6C5943}" dt="2026-10-14T05:44:53.400" v="20905" actId="22"/>
          <ac:spMkLst>
            <pc:docMk/>
            <pc:sldMk cId="1416832910" sldId="335"/>
            <ac:spMk id="12" creationId="{A2619297-B3B2-7E69-1AFF-73FA7B068E42}"/>
          </ac:spMkLst>
        </pc:spChg>
        <pc:spChg chg="add mod">
          <ac:chgData name="Jon Roodschild" userId="93b75e7f-8323-4ae7-9010-9fa6e7789b94" providerId="ADAL" clId="{DAABBBDF-71BC-402B-97B4-01715B6C5943}" dt="2026-10-14T05:49:51.489" v="21010" actId="1037"/>
          <ac:spMkLst>
            <pc:docMk/>
            <pc:sldMk cId="1416832910" sldId="335"/>
            <ac:spMk id="14" creationId="{F3269A8E-EAF7-42A2-34CC-88BF2F671731}"/>
          </ac:spMkLst>
        </pc:spChg>
        <pc:spChg chg="add mod">
          <ac:chgData name="Jon Roodschild" userId="93b75e7f-8323-4ae7-9010-9fa6e7789b94" providerId="ADAL" clId="{DAABBBDF-71BC-402B-97B4-01715B6C5943}" dt="2026-10-14T05:49:51.489" v="21010" actId="1037"/>
          <ac:spMkLst>
            <pc:docMk/>
            <pc:sldMk cId="1416832910" sldId="335"/>
            <ac:spMk id="16" creationId="{775757DB-CC6B-4EC7-FFF4-74620F5AB2E1}"/>
          </ac:spMkLst>
        </pc:spChg>
        <pc:spChg chg="add mod">
          <ac:chgData name="Jon Roodschild" userId="93b75e7f-8323-4ae7-9010-9fa6e7789b94" providerId="ADAL" clId="{DAABBBDF-71BC-402B-97B4-01715B6C5943}" dt="2026-10-14T05:49:51.489" v="21010" actId="1037"/>
          <ac:spMkLst>
            <pc:docMk/>
            <pc:sldMk cId="1416832910" sldId="335"/>
            <ac:spMk id="18" creationId="{D290C60D-A6EE-7820-3FA5-F7983BEC9A2F}"/>
          </ac:spMkLst>
        </pc:spChg>
        <pc:spChg chg="add">
          <ac:chgData name="Jon Roodschild" userId="93b75e7f-8323-4ae7-9010-9fa6e7789b94" providerId="ADAL" clId="{DAABBBDF-71BC-402B-97B4-01715B6C5943}" dt="2026-10-14T05:44:53.400" v="20905" actId="22"/>
          <ac:spMkLst>
            <pc:docMk/>
            <pc:sldMk cId="1416832910" sldId="335"/>
            <ac:spMk id="21" creationId="{9991BADE-9443-63ED-920E-E4EAC4D02618}"/>
          </ac:spMkLst>
        </pc:spChg>
        <pc:spChg chg="add">
          <ac:chgData name="Jon Roodschild" userId="93b75e7f-8323-4ae7-9010-9fa6e7789b94" providerId="ADAL" clId="{DAABBBDF-71BC-402B-97B4-01715B6C5943}" dt="2026-10-14T05:44:53.400" v="20905" actId="22"/>
          <ac:spMkLst>
            <pc:docMk/>
            <pc:sldMk cId="1416832910" sldId="335"/>
            <ac:spMk id="23" creationId="{2A4A4A9C-BF1A-382D-5943-AC934C958156}"/>
          </ac:spMkLst>
        </pc:spChg>
        <pc:spChg chg="add">
          <ac:chgData name="Jon Roodschild" userId="93b75e7f-8323-4ae7-9010-9fa6e7789b94" providerId="ADAL" clId="{DAABBBDF-71BC-402B-97B4-01715B6C5943}" dt="2026-10-14T05:46:57.442" v="20977" actId="22"/>
          <ac:spMkLst>
            <pc:docMk/>
            <pc:sldMk cId="1416832910" sldId="335"/>
            <ac:spMk id="25" creationId="{CCA868EB-1DA7-EB63-93BD-8E8EDC816045}"/>
          </ac:spMkLst>
        </pc:spChg>
        <pc:spChg chg="mod">
          <ac:chgData name="Jon Roodschild" userId="93b75e7f-8323-4ae7-9010-9fa6e7789b94" providerId="ADAL" clId="{DAABBBDF-71BC-402B-97B4-01715B6C5943}" dt="2026-10-05T22:37:46.755" v="19121" actId="207"/>
          <ac:spMkLst>
            <pc:docMk/>
            <pc:sldMk cId="1416832910" sldId="335"/>
            <ac:spMk id="28" creationId="{A7C51CF1-DE6A-8E1B-DF3A-888EE1F850A1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63" creationId="{63BE4377-549F-1C10-64B2-EFEBD97D2E82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65" creationId="{F325B374-9968-C61D-102F-4536DA5F549E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67" creationId="{3D5AB898-60EC-D8C7-69E1-9DA0835E4B15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69" creationId="{B73D24AD-5F36-BC0B-7B2F-70DBF15BE77D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71" creationId="{9C1ED6CC-B602-1380-256D-15D705F168B7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73" creationId="{154D6FEE-84A0-D416-CC0A-3E050ED09985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75" creationId="{94BA4CF9-C04B-D8D6-49DA-61A85C9EE2EC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77" creationId="{14AFF05B-C21D-1B8F-F7C5-4C37D6A2E388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79" creationId="{D4550337-4083-1E35-AB4D-BDB6C8950382}"/>
          </ac:spMkLst>
        </pc:spChg>
        <pc:spChg chg="add ord">
          <ac:chgData name="Jon Roodschild" userId="93b75e7f-8323-4ae7-9010-9fa6e7789b94" providerId="ADAL" clId="{DAABBBDF-71BC-402B-97B4-01715B6C5943}" dt="2026-10-05T23:02:09.485" v="19425" actId="167"/>
          <ac:spMkLst>
            <pc:docMk/>
            <pc:sldMk cId="1416832910" sldId="335"/>
            <ac:spMk id="81" creationId="{2A373C45-1280-1915-F1F1-5A84A2FA8D8A}"/>
          </ac:spMkLst>
        </pc:spChg>
        <pc:picChg chg="add ord">
          <ac:chgData name="Jon Roodschild" userId="93b75e7f-8323-4ae7-9010-9fa6e7789b94" providerId="ADAL" clId="{DAABBBDF-71BC-402B-97B4-01715B6C5943}" dt="2026-10-05T22:32:31.934" v="18711" actId="167"/>
          <ac:picMkLst>
            <pc:docMk/>
            <pc:sldMk cId="1416832910" sldId="335"/>
            <ac:picMk id="8" creationId="{6785CD65-3B5C-E2DE-C600-DB9011962E06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5:53:48.306" v="21039"/>
        <pc:sldMkLst>
          <pc:docMk/>
          <pc:sldMk cId="1169054103" sldId="336"/>
        </pc:sldMkLst>
        <pc:spChg chg="add">
          <ac:chgData name="Jon Roodschild" userId="93b75e7f-8323-4ae7-9010-9fa6e7789b94" providerId="ADAL" clId="{DAABBBDF-71BC-402B-97B4-01715B6C5943}" dt="2026-10-14T05:45:04.983" v="20915" actId="22"/>
          <ac:spMkLst>
            <pc:docMk/>
            <pc:sldMk cId="1169054103" sldId="336"/>
            <ac:spMk id="3" creationId="{52D07665-A4CC-5F6E-AF87-6F533F4F502A}"/>
          </ac:spMkLst>
        </pc:spChg>
        <pc:spChg chg="add mod">
          <ac:chgData name="Jon Roodschild" userId="93b75e7f-8323-4ae7-9010-9fa6e7789b94" providerId="ADAL" clId="{DAABBBDF-71BC-402B-97B4-01715B6C5943}" dt="2026-10-14T05:50:00.333" v="21011" actId="1037"/>
          <ac:spMkLst>
            <pc:docMk/>
            <pc:sldMk cId="1169054103" sldId="336"/>
            <ac:spMk id="5" creationId="{A4482F4A-52D3-9DDA-8771-B5704C2575FF}"/>
          </ac:spMkLst>
        </pc:spChg>
        <pc:spChg chg="mod">
          <ac:chgData name="Jon Roodschild" userId="93b75e7f-8323-4ae7-9010-9fa6e7789b94" providerId="ADAL" clId="{DAABBBDF-71BC-402B-97B4-01715B6C5943}" dt="2026-10-14T05:48:25.886" v="21000" actId="2085"/>
          <ac:spMkLst>
            <pc:docMk/>
            <pc:sldMk cId="1169054103" sldId="336"/>
            <ac:spMk id="6" creationId="{19C1E68E-F06D-B2F0-3907-9D5FD7F3A973}"/>
          </ac:spMkLst>
        </pc:spChg>
        <pc:spChg chg="mod">
          <ac:chgData name="Jon Roodschild" userId="93b75e7f-8323-4ae7-9010-9fa6e7789b94" providerId="ADAL" clId="{DAABBBDF-71BC-402B-97B4-01715B6C5943}" dt="2026-10-09T19:36:33.127" v="19662" actId="208"/>
          <ac:spMkLst>
            <pc:docMk/>
            <pc:sldMk cId="1169054103" sldId="336"/>
            <ac:spMk id="7" creationId="{F2B301AA-2F60-875F-00A3-43DA3EEDC3E1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10" creationId="{96CE8504-D98A-1FF1-562F-9DD87CDA89BE}"/>
          </ac:spMkLst>
        </pc:spChg>
        <pc:spChg chg="add">
          <ac:chgData name="Jon Roodschild" userId="93b75e7f-8323-4ae7-9010-9fa6e7789b94" providerId="ADAL" clId="{DAABBBDF-71BC-402B-97B4-01715B6C5943}" dt="2026-10-14T05:45:04.983" v="20915" actId="22"/>
          <ac:spMkLst>
            <pc:docMk/>
            <pc:sldMk cId="1169054103" sldId="336"/>
            <ac:spMk id="11" creationId="{D9FBD957-06A7-34CE-C98D-0A9C69CB6C81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12" creationId="{D6E65173-00BE-229E-EEE2-D1764809B16D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14" creationId="{4FBC51D5-F9FE-0352-E5FB-3A6835857F5F}"/>
          </ac:spMkLst>
        </pc:spChg>
        <pc:spChg chg="add">
          <ac:chgData name="Jon Roodschild" userId="93b75e7f-8323-4ae7-9010-9fa6e7789b94" providerId="ADAL" clId="{DAABBBDF-71BC-402B-97B4-01715B6C5943}" dt="2026-10-14T05:45:04.983" v="20915" actId="22"/>
          <ac:spMkLst>
            <pc:docMk/>
            <pc:sldMk cId="1169054103" sldId="336"/>
            <ac:spMk id="15" creationId="{227E0ABD-180E-2C1D-7989-A750947E74B7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16" creationId="{4C8CFACC-7E29-DF41-5C1D-D69DF666AD56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18" creationId="{B2DCC4B1-7C40-A13D-BB00-8F8D5C0294F0}"/>
          </ac:spMkLst>
        </pc:spChg>
        <pc:spChg chg="add mod">
          <ac:chgData name="Jon Roodschild" userId="93b75e7f-8323-4ae7-9010-9fa6e7789b94" providerId="ADAL" clId="{DAABBBDF-71BC-402B-97B4-01715B6C5943}" dt="2026-10-14T05:50:00.333" v="21011" actId="1037"/>
          <ac:spMkLst>
            <pc:docMk/>
            <pc:sldMk cId="1169054103" sldId="336"/>
            <ac:spMk id="19" creationId="{F5C081D4-F178-FDF8-29B8-F8579EED5F3D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21" creationId="{D7BCDECD-1DAB-86D7-7305-B55D184A1531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23" creationId="{AF8CDA09-DF4B-A133-774C-F0E7EC78C04C}"/>
          </ac:spMkLst>
        </pc:spChg>
        <pc:spChg chg="add mod">
          <ac:chgData name="Jon Roodschild" userId="93b75e7f-8323-4ae7-9010-9fa6e7789b94" providerId="ADAL" clId="{DAABBBDF-71BC-402B-97B4-01715B6C5943}" dt="2026-10-14T05:50:00.333" v="21011" actId="1037"/>
          <ac:spMkLst>
            <pc:docMk/>
            <pc:sldMk cId="1169054103" sldId="336"/>
            <ac:spMk id="24" creationId="{5509F440-5372-337D-79BE-BE6DE2C1BF0C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25" creationId="{16DBA078-1AC7-9FEA-F8F9-EBB0FA0EB56D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27" creationId="{DCAA2589-E600-9A0F-77AC-2375CDB45A77}"/>
          </ac:spMkLst>
        </pc:spChg>
        <pc:spChg chg="mod">
          <ac:chgData name="Jon Roodschild" userId="93b75e7f-8323-4ae7-9010-9fa6e7789b94" providerId="ADAL" clId="{DAABBBDF-71BC-402B-97B4-01715B6C5943}" dt="2026-10-05T22:37:42.120" v="19120" actId="207"/>
          <ac:spMkLst>
            <pc:docMk/>
            <pc:sldMk cId="1169054103" sldId="336"/>
            <ac:spMk id="28" creationId="{E219241A-9F3A-3B01-5196-54D838B3D18F}"/>
          </ac:spMkLst>
        </pc:spChg>
        <pc:spChg chg="add mod">
          <ac:chgData name="Jon Roodschild" userId="93b75e7f-8323-4ae7-9010-9fa6e7789b94" providerId="ADAL" clId="{DAABBBDF-71BC-402B-97B4-01715B6C5943}" dt="2026-10-14T05:50:00.333" v="21011" actId="1037"/>
          <ac:spMkLst>
            <pc:docMk/>
            <pc:sldMk cId="1169054103" sldId="336"/>
            <ac:spMk id="29" creationId="{47AF4F3E-3035-ADB1-A94F-5DBF72C20E0D}"/>
          </ac:spMkLst>
        </pc:spChg>
        <pc:spChg chg="add ord">
          <ac:chgData name="Jon Roodschild" userId="93b75e7f-8323-4ae7-9010-9fa6e7789b94" providerId="ADAL" clId="{DAABBBDF-71BC-402B-97B4-01715B6C5943}" dt="2026-10-05T23:02:16.104" v="19427" actId="167"/>
          <ac:spMkLst>
            <pc:docMk/>
            <pc:sldMk cId="1169054103" sldId="336"/>
            <ac:spMk id="30" creationId="{6B067BB1-AF62-3ED4-6BC0-27432B59067E}"/>
          </ac:spMkLst>
        </pc:spChg>
        <pc:spChg chg="add">
          <ac:chgData name="Jon Roodschild" userId="93b75e7f-8323-4ae7-9010-9fa6e7789b94" providerId="ADAL" clId="{DAABBBDF-71BC-402B-97B4-01715B6C5943}" dt="2026-10-14T05:45:04.983" v="20915" actId="22"/>
          <ac:spMkLst>
            <pc:docMk/>
            <pc:sldMk cId="1169054103" sldId="336"/>
            <ac:spMk id="32" creationId="{6114CDD7-F317-B97A-B65D-586DF43FB6D9}"/>
          </ac:spMkLst>
        </pc:spChg>
        <pc:spChg chg="add">
          <ac:chgData name="Jon Roodschild" userId="93b75e7f-8323-4ae7-9010-9fa6e7789b94" providerId="ADAL" clId="{DAABBBDF-71BC-402B-97B4-01715B6C5943}" dt="2026-10-14T05:45:04.983" v="20915" actId="22"/>
          <ac:spMkLst>
            <pc:docMk/>
            <pc:sldMk cId="1169054103" sldId="336"/>
            <ac:spMk id="34" creationId="{D13FD672-B64E-59D2-3E97-E20AE2340E85}"/>
          </ac:spMkLst>
        </pc:spChg>
        <pc:spChg chg="add">
          <ac:chgData name="Jon Roodschild" userId="93b75e7f-8323-4ae7-9010-9fa6e7789b94" providerId="ADAL" clId="{DAABBBDF-71BC-402B-97B4-01715B6C5943}" dt="2026-10-14T05:47:01.203" v="20979" actId="22"/>
          <ac:spMkLst>
            <pc:docMk/>
            <pc:sldMk cId="1169054103" sldId="336"/>
            <ac:spMk id="36" creationId="{CCD191B8-D834-A9FB-1C31-9F52F1EF1ED2}"/>
          </ac:spMkLst>
        </pc:spChg>
        <pc:picChg chg="add ord">
          <ac:chgData name="Jon Roodschild" userId="93b75e7f-8323-4ae7-9010-9fa6e7789b94" providerId="ADAL" clId="{DAABBBDF-71BC-402B-97B4-01715B6C5943}" dt="2026-10-05T22:32:26.268" v="18710" actId="167"/>
          <ac:picMkLst>
            <pc:docMk/>
            <pc:sldMk cId="1169054103" sldId="336"/>
            <ac:picMk id="8" creationId="{CBD4B030-AA14-2498-D5A6-74AC192892D4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5:54:06.146" v="21042"/>
        <pc:sldMkLst>
          <pc:docMk/>
          <pc:sldMk cId="2178748882" sldId="337"/>
        </pc:sldMkLst>
        <pc:spChg chg="add">
          <ac:chgData name="Jon Roodschild" userId="93b75e7f-8323-4ae7-9010-9fa6e7789b94" providerId="ADAL" clId="{DAABBBDF-71BC-402B-97B4-01715B6C5943}" dt="2026-10-14T05:45:15.580" v="20925" actId="22"/>
          <ac:spMkLst>
            <pc:docMk/>
            <pc:sldMk cId="2178748882" sldId="337"/>
            <ac:spMk id="3" creationId="{173A2B92-4241-235A-5BF9-C587095ABE81}"/>
          </ac:spMkLst>
        </pc:spChg>
        <pc:spChg chg="add mod">
          <ac:chgData name="Jon Roodschild" userId="93b75e7f-8323-4ae7-9010-9fa6e7789b94" providerId="ADAL" clId="{DAABBBDF-71BC-402B-97B4-01715B6C5943}" dt="2026-10-14T05:50:09.112" v="21012" actId="1037"/>
          <ac:spMkLst>
            <pc:docMk/>
            <pc:sldMk cId="2178748882" sldId="337"/>
            <ac:spMk id="5" creationId="{3C0B43FF-FCB6-57A9-48FE-A47108EFC388}"/>
          </ac:spMkLst>
        </pc:spChg>
        <pc:spChg chg="mod">
          <ac:chgData name="Jon Roodschild" userId="93b75e7f-8323-4ae7-9010-9fa6e7789b94" providerId="ADAL" clId="{DAABBBDF-71BC-402B-97B4-01715B6C5943}" dt="2026-10-14T05:48:19.484" v="20999" actId="2085"/>
          <ac:spMkLst>
            <pc:docMk/>
            <pc:sldMk cId="2178748882" sldId="337"/>
            <ac:spMk id="6" creationId="{19C1E68E-F06D-B2F0-3907-9D5FD7F3A973}"/>
          </ac:spMkLst>
        </pc:spChg>
        <pc:spChg chg="mod">
          <ac:chgData name="Jon Roodschild" userId="93b75e7f-8323-4ae7-9010-9fa6e7789b94" providerId="ADAL" clId="{DAABBBDF-71BC-402B-97B4-01715B6C5943}" dt="2026-10-09T19:36:37.180" v="19663" actId="208"/>
          <ac:spMkLst>
            <pc:docMk/>
            <pc:sldMk cId="2178748882" sldId="337"/>
            <ac:spMk id="7" creationId="{A16EE1DB-7972-BC5F-E7AB-69B21C6D42EC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10" creationId="{8A3632D3-244E-2BC7-E02D-953897A97496}"/>
          </ac:spMkLst>
        </pc:spChg>
        <pc:spChg chg="add">
          <ac:chgData name="Jon Roodschild" userId="93b75e7f-8323-4ae7-9010-9fa6e7789b94" providerId="ADAL" clId="{DAABBBDF-71BC-402B-97B4-01715B6C5943}" dt="2026-10-14T05:45:15.580" v="20925" actId="22"/>
          <ac:spMkLst>
            <pc:docMk/>
            <pc:sldMk cId="2178748882" sldId="337"/>
            <ac:spMk id="11" creationId="{48D545C2-900C-136F-DB09-ABE66B76655E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12" creationId="{D6EDFA8B-0CC1-CB7E-7788-FFA681BE3105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14" creationId="{850B818B-B787-469F-7643-328DFEA3D164}"/>
          </ac:spMkLst>
        </pc:spChg>
        <pc:spChg chg="add">
          <ac:chgData name="Jon Roodschild" userId="93b75e7f-8323-4ae7-9010-9fa6e7789b94" providerId="ADAL" clId="{DAABBBDF-71BC-402B-97B4-01715B6C5943}" dt="2026-10-14T05:45:15.580" v="20925" actId="22"/>
          <ac:spMkLst>
            <pc:docMk/>
            <pc:sldMk cId="2178748882" sldId="337"/>
            <ac:spMk id="15" creationId="{B8A3D4DA-E51F-184E-5967-D5B6431886A7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16" creationId="{61430B7D-5567-497E-3B00-EA92C43B8E66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18" creationId="{0DD960D8-CE4A-B2C8-606E-DB9321F66A12}"/>
          </ac:spMkLst>
        </pc:spChg>
        <pc:spChg chg="add mod">
          <ac:chgData name="Jon Roodschild" userId="93b75e7f-8323-4ae7-9010-9fa6e7789b94" providerId="ADAL" clId="{DAABBBDF-71BC-402B-97B4-01715B6C5943}" dt="2026-10-14T05:50:09.112" v="21012" actId="1037"/>
          <ac:spMkLst>
            <pc:docMk/>
            <pc:sldMk cId="2178748882" sldId="337"/>
            <ac:spMk id="19" creationId="{C8AC149D-F8BD-7EA4-3FBC-A43E8EA2F7AE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21" creationId="{F881A575-96BE-27B5-5017-D958666B3E8E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23" creationId="{0809CD53-FE1E-082A-CCAA-3A1607775D0F}"/>
          </ac:spMkLst>
        </pc:spChg>
        <pc:spChg chg="add mod">
          <ac:chgData name="Jon Roodschild" userId="93b75e7f-8323-4ae7-9010-9fa6e7789b94" providerId="ADAL" clId="{DAABBBDF-71BC-402B-97B4-01715B6C5943}" dt="2026-10-14T05:50:09.112" v="21012" actId="1037"/>
          <ac:spMkLst>
            <pc:docMk/>
            <pc:sldMk cId="2178748882" sldId="337"/>
            <ac:spMk id="24" creationId="{D2F5D6B2-50A6-BA7F-8069-BDC9B1FB0AAC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25" creationId="{B883E842-31EE-38EE-193B-EB5F27B549E2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27" creationId="{D97007DA-0A01-D7EA-8BBB-17D412723092}"/>
          </ac:spMkLst>
        </pc:spChg>
        <pc:spChg chg="mod">
          <ac:chgData name="Jon Roodschild" userId="93b75e7f-8323-4ae7-9010-9fa6e7789b94" providerId="ADAL" clId="{DAABBBDF-71BC-402B-97B4-01715B6C5943}" dt="2026-10-05T22:37:36.547" v="19119" actId="207"/>
          <ac:spMkLst>
            <pc:docMk/>
            <pc:sldMk cId="2178748882" sldId="337"/>
            <ac:spMk id="28" creationId="{4AFE5751-3DEC-1878-94DD-A493385E2376}"/>
          </ac:spMkLst>
        </pc:spChg>
        <pc:spChg chg="add mod">
          <ac:chgData name="Jon Roodschild" userId="93b75e7f-8323-4ae7-9010-9fa6e7789b94" providerId="ADAL" clId="{DAABBBDF-71BC-402B-97B4-01715B6C5943}" dt="2026-10-14T05:50:09.112" v="21012" actId="1037"/>
          <ac:spMkLst>
            <pc:docMk/>
            <pc:sldMk cId="2178748882" sldId="337"/>
            <ac:spMk id="29" creationId="{5C5FEF7C-E05C-BFA6-1751-79D6D6F10E5D}"/>
          </ac:spMkLst>
        </pc:spChg>
        <pc:spChg chg="add ord">
          <ac:chgData name="Jon Roodschild" userId="93b75e7f-8323-4ae7-9010-9fa6e7789b94" providerId="ADAL" clId="{DAABBBDF-71BC-402B-97B4-01715B6C5943}" dt="2026-10-05T23:02:26.180" v="19429" actId="167"/>
          <ac:spMkLst>
            <pc:docMk/>
            <pc:sldMk cId="2178748882" sldId="337"/>
            <ac:spMk id="30" creationId="{D593AF9C-C73E-FC0C-D271-0655A305CDE4}"/>
          </ac:spMkLst>
        </pc:spChg>
        <pc:spChg chg="add">
          <ac:chgData name="Jon Roodschild" userId="93b75e7f-8323-4ae7-9010-9fa6e7789b94" providerId="ADAL" clId="{DAABBBDF-71BC-402B-97B4-01715B6C5943}" dt="2026-10-14T05:45:15.580" v="20925" actId="22"/>
          <ac:spMkLst>
            <pc:docMk/>
            <pc:sldMk cId="2178748882" sldId="337"/>
            <ac:spMk id="32" creationId="{8AFDF363-9523-CA3A-CAE3-327B799D6DA1}"/>
          </ac:spMkLst>
        </pc:spChg>
        <pc:spChg chg="add">
          <ac:chgData name="Jon Roodschild" userId="93b75e7f-8323-4ae7-9010-9fa6e7789b94" providerId="ADAL" clId="{DAABBBDF-71BC-402B-97B4-01715B6C5943}" dt="2026-10-14T05:45:15.580" v="20925" actId="22"/>
          <ac:spMkLst>
            <pc:docMk/>
            <pc:sldMk cId="2178748882" sldId="337"/>
            <ac:spMk id="34" creationId="{0EABC88D-F600-00E1-000E-534E96B5FFF6}"/>
          </ac:spMkLst>
        </pc:spChg>
        <pc:spChg chg="add">
          <ac:chgData name="Jon Roodschild" userId="93b75e7f-8323-4ae7-9010-9fa6e7789b94" providerId="ADAL" clId="{DAABBBDF-71BC-402B-97B4-01715B6C5943}" dt="2026-10-14T05:47:04.891" v="20981" actId="22"/>
          <ac:spMkLst>
            <pc:docMk/>
            <pc:sldMk cId="2178748882" sldId="337"/>
            <ac:spMk id="36" creationId="{24D2F732-4EA8-7857-9531-9712236539D0}"/>
          </ac:spMkLst>
        </pc:spChg>
        <pc:picChg chg="add ord">
          <ac:chgData name="Jon Roodschild" userId="93b75e7f-8323-4ae7-9010-9fa6e7789b94" providerId="ADAL" clId="{DAABBBDF-71BC-402B-97B4-01715B6C5943}" dt="2026-10-05T22:32:20.862" v="18709" actId="167"/>
          <ac:picMkLst>
            <pc:docMk/>
            <pc:sldMk cId="2178748882" sldId="337"/>
            <ac:picMk id="8" creationId="{F3D8090C-DBD5-316D-E0B1-3068E52640F2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5:56:41.982" v="21055"/>
        <pc:sldMkLst>
          <pc:docMk/>
          <pc:sldMk cId="4215271277" sldId="338"/>
        </pc:sldMkLst>
        <pc:spChg chg="add">
          <ac:chgData name="Jon Roodschild" userId="93b75e7f-8323-4ae7-9010-9fa6e7789b94" providerId="ADAL" clId="{DAABBBDF-71BC-402B-97B4-01715B6C5943}" dt="2026-10-14T05:45:29.208" v="20935" actId="22"/>
          <ac:spMkLst>
            <pc:docMk/>
            <pc:sldMk cId="4215271277" sldId="338"/>
            <ac:spMk id="3" creationId="{03E42458-AE0A-F0BC-4EF5-5B08E9F852C0}"/>
          </ac:spMkLst>
        </pc:spChg>
        <pc:spChg chg="add mod">
          <ac:chgData name="Jon Roodschild" userId="93b75e7f-8323-4ae7-9010-9fa6e7789b94" providerId="ADAL" clId="{DAABBBDF-71BC-402B-97B4-01715B6C5943}" dt="2026-10-14T05:50:20.091" v="21013" actId="1037"/>
          <ac:spMkLst>
            <pc:docMk/>
            <pc:sldMk cId="4215271277" sldId="338"/>
            <ac:spMk id="5" creationId="{E75D386E-E019-737E-EE48-2DE27EEF0740}"/>
          </ac:spMkLst>
        </pc:spChg>
        <pc:spChg chg="mod">
          <ac:chgData name="Jon Roodschild" userId="93b75e7f-8323-4ae7-9010-9fa6e7789b94" providerId="ADAL" clId="{DAABBBDF-71BC-402B-97B4-01715B6C5943}" dt="2026-10-14T05:48:16.107" v="20998" actId="2085"/>
          <ac:spMkLst>
            <pc:docMk/>
            <pc:sldMk cId="4215271277" sldId="338"/>
            <ac:spMk id="6" creationId="{19C1E68E-F06D-B2F0-3907-9D5FD7F3A973}"/>
          </ac:spMkLst>
        </pc:spChg>
        <pc:spChg chg="mod">
          <ac:chgData name="Jon Roodschild" userId="93b75e7f-8323-4ae7-9010-9fa6e7789b94" providerId="ADAL" clId="{DAABBBDF-71BC-402B-97B4-01715B6C5943}" dt="2026-10-09T19:36:46.357" v="19664" actId="208"/>
          <ac:spMkLst>
            <pc:docMk/>
            <pc:sldMk cId="4215271277" sldId="338"/>
            <ac:spMk id="7" creationId="{8EA24C3C-4CC6-782E-A8EC-FE9F1E695C56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10" creationId="{00B90375-DD7C-530F-8C78-CD8ADC32F4B9}"/>
          </ac:spMkLst>
        </pc:spChg>
        <pc:spChg chg="add">
          <ac:chgData name="Jon Roodschild" userId="93b75e7f-8323-4ae7-9010-9fa6e7789b94" providerId="ADAL" clId="{DAABBBDF-71BC-402B-97B4-01715B6C5943}" dt="2026-10-14T05:45:29.208" v="20935" actId="22"/>
          <ac:spMkLst>
            <pc:docMk/>
            <pc:sldMk cId="4215271277" sldId="338"/>
            <ac:spMk id="11" creationId="{A54137DC-6455-DD29-EE30-3A8DBBC30B73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12" creationId="{4EDA3A5B-CD4F-31DC-57A6-14BB34242895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14" creationId="{86C247E3-3E0C-6453-206D-4F675D9A376A}"/>
          </ac:spMkLst>
        </pc:spChg>
        <pc:spChg chg="add">
          <ac:chgData name="Jon Roodschild" userId="93b75e7f-8323-4ae7-9010-9fa6e7789b94" providerId="ADAL" clId="{DAABBBDF-71BC-402B-97B4-01715B6C5943}" dt="2026-10-14T05:45:29.208" v="20935" actId="22"/>
          <ac:spMkLst>
            <pc:docMk/>
            <pc:sldMk cId="4215271277" sldId="338"/>
            <ac:spMk id="15" creationId="{A9E9CA94-50A7-5BC3-7A15-89652A32C9D2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16" creationId="{E0A91BAB-7928-DE91-6B0A-43561120DBF9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18" creationId="{D2A1BB86-FC5A-5B68-D31A-8CC31AB37CB8}"/>
          </ac:spMkLst>
        </pc:spChg>
        <pc:spChg chg="add mod">
          <ac:chgData name="Jon Roodschild" userId="93b75e7f-8323-4ae7-9010-9fa6e7789b94" providerId="ADAL" clId="{DAABBBDF-71BC-402B-97B4-01715B6C5943}" dt="2026-10-14T05:50:20.091" v="21013" actId="1037"/>
          <ac:spMkLst>
            <pc:docMk/>
            <pc:sldMk cId="4215271277" sldId="338"/>
            <ac:spMk id="19" creationId="{733AC1EB-B58B-843A-1D1A-168A65BBBC75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21" creationId="{46F28EFD-DD92-D233-F65D-C6B011993272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23" creationId="{0C7A385C-560A-383F-034D-14A50F6910B2}"/>
          </ac:spMkLst>
        </pc:spChg>
        <pc:spChg chg="add mod">
          <ac:chgData name="Jon Roodschild" userId="93b75e7f-8323-4ae7-9010-9fa6e7789b94" providerId="ADAL" clId="{DAABBBDF-71BC-402B-97B4-01715B6C5943}" dt="2026-10-14T05:50:20.091" v="21013" actId="1037"/>
          <ac:spMkLst>
            <pc:docMk/>
            <pc:sldMk cId="4215271277" sldId="338"/>
            <ac:spMk id="24" creationId="{B636EEF6-6B8B-B1BF-516D-AD41D690806F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25" creationId="{DA752A9D-8278-A030-A896-C0718EFC435B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27" creationId="{51C3D8DE-C40C-9719-6190-DB9DE9850143}"/>
          </ac:spMkLst>
        </pc:spChg>
        <pc:spChg chg="mod">
          <ac:chgData name="Jon Roodschild" userId="93b75e7f-8323-4ae7-9010-9fa6e7789b94" providerId="ADAL" clId="{DAABBBDF-71BC-402B-97B4-01715B6C5943}" dt="2026-10-05T22:37:31.303" v="19118" actId="207"/>
          <ac:spMkLst>
            <pc:docMk/>
            <pc:sldMk cId="4215271277" sldId="338"/>
            <ac:spMk id="28" creationId="{8BE7B315-17C8-602E-8EBB-36DE14F9BEA0}"/>
          </ac:spMkLst>
        </pc:spChg>
        <pc:spChg chg="add mod">
          <ac:chgData name="Jon Roodschild" userId="93b75e7f-8323-4ae7-9010-9fa6e7789b94" providerId="ADAL" clId="{DAABBBDF-71BC-402B-97B4-01715B6C5943}" dt="2026-10-14T05:50:20.091" v="21013" actId="1037"/>
          <ac:spMkLst>
            <pc:docMk/>
            <pc:sldMk cId="4215271277" sldId="338"/>
            <ac:spMk id="29" creationId="{7DCF04E5-1124-92C7-881C-023DD80922ED}"/>
          </ac:spMkLst>
        </pc:spChg>
        <pc:spChg chg="add ord">
          <ac:chgData name="Jon Roodschild" userId="93b75e7f-8323-4ae7-9010-9fa6e7789b94" providerId="ADAL" clId="{DAABBBDF-71BC-402B-97B4-01715B6C5943}" dt="2026-10-05T23:02:33.562" v="19431" actId="167"/>
          <ac:spMkLst>
            <pc:docMk/>
            <pc:sldMk cId="4215271277" sldId="338"/>
            <ac:spMk id="30" creationId="{05753F64-A166-7A69-31CD-FB8190A24687}"/>
          </ac:spMkLst>
        </pc:spChg>
        <pc:spChg chg="add">
          <ac:chgData name="Jon Roodschild" userId="93b75e7f-8323-4ae7-9010-9fa6e7789b94" providerId="ADAL" clId="{DAABBBDF-71BC-402B-97B4-01715B6C5943}" dt="2026-10-14T05:45:29.208" v="20935" actId="22"/>
          <ac:spMkLst>
            <pc:docMk/>
            <pc:sldMk cId="4215271277" sldId="338"/>
            <ac:spMk id="32" creationId="{ADAC4CA9-A96B-6107-D914-5A5BB77A91B9}"/>
          </ac:spMkLst>
        </pc:spChg>
        <pc:spChg chg="add">
          <ac:chgData name="Jon Roodschild" userId="93b75e7f-8323-4ae7-9010-9fa6e7789b94" providerId="ADAL" clId="{DAABBBDF-71BC-402B-97B4-01715B6C5943}" dt="2026-10-14T05:45:29.208" v="20935" actId="22"/>
          <ac:spMkLst>
            <pc:docMk/>
            <pc:sldMk cId="4215271277" sldId="338"/>
            <ac:spMk id="34" creationId="{C3F232A2-0C6B-D5F4-70F9-3000C29C064D}"/>
          </ac:spMkLst>
        </pc:spChg>
        <pc:spChg chg="add">
          <ac:chgData name="Jon Roodschild" userId="93b75e7f-8323-4ae7-9010-9fa6e7789b94" providerId="ADAL" clId="{DAABBBDF-71BC-402B-97B4-01715B6C5943}" dt="2026-10-14T05:47:10.275" v="20983" actId="22"/>
          <ac:spMkLst>
            <pc:docMk/>
            <pc:sldMk cId="4215271277" sldId="338"/>
            <ac:spMk id="36" creationId="{CF4E69A9-65C3-3290-DA93-E2C77443721B}"/>
          </ac:spMkLst>
        </pc:spChg>
        <pc:picChg chg="add ord">
          <ac:chgData name="Jon Roodschild" userId="93b75e7f-8323-4ae7-9010-9fa6e7789b94" providerId="ADAL" clId="{DAABBBDF-71BC-402B-97B4-01715B6C5943}" dt="2026-10-05T22:32:15.720" v="18708" actId="167"/>
          <ac:picMkLst>
            <pc:docMk/>
            <pc:sldMk cId="4215271277" sldId="338"/>
            <ac:picMk id="8" creationId="{026D8754-749D-93C0-C906-87F19102E93C}"/>
          </ac:picMkLst>
        </pc:picChg>
      </pc:sldChg>
      <pc:sldChg chg="addSp delSp modSp mod ord delAnim modAnim">
        <pc:chgData name="Jon Roodschild" userId="93b75e7f-8323-4ae7-9010-9fa6e7789b94" providerId="ADAL" clId="{DAABBBDF-71BC-402B-97B4-01715B6C5943}" dt="2026-10-14T05:57:11.562" v="21060"/>
        <pc:sldMkLst>
          <pc:docMk/>
          <pc:sldMk cId="1287195040" sldId="339"/>
        </pc:sldMkLst>
        <pc:spChg chg="add">
          <ac:chgData name="Jon Roodschild" userId="93b75e7f-8323-4ae7-9010-9fa6e7789b94" providerId="ADAL" clId="{DAABBBDF-71BC-402B-97B4-01715B6C5943}" dt="2026-10-14T05:45:50.612" v="20955" actId="22"/>
          <ac:spMkLst>
            <pc:docMk/>
            <pc:sldMk cId="1287195040" sldId="339"/>
            <ac:spMk id="3" creationId="{B70CD42D-FA7F-58B2-828A-8B393D4B4641}"/>
          </ac:spMkLst>
        </pc:spChg>
        <pc:spChg chg="add mod">
          <ac:chgData name="Jon Roodschild" userId="93b75e7f-8323-4ae7-9010-9fa6e7789b94" providerId="ADAL" clId="{DAABBBDF-71BC-402B-97B4-01715B6C5943}" dt="2026-10-14T05:50:51.766" v="21020" actId="1037"/>
          <ac:spMkLst>
            <pc:docMk/>
            <pc:sldMk cId="1287195040" sldId="339"/>
            <ac:spMk id="5" creationId="{5A0F0E2C-A454-92F2-18DD-5BB0FF63F42C}"/>
          </ac:spMkLst>
        </pc:spChg>
        <pc:spChg chg="mod">
          <ac:chgData name="Jon Roodschild" userId="93b75e7f-8323-4ae7-9010-9fa6e7789b94" providerId="ADAL" clId="{DAABBBDF-71BC-402B-97B4-01715B6C5943}" dt="2026-10-14T05:48:09.125" v="20996" actId="2085"/>
          <ac:spMkLst>
            <pc:docMk/>
            <pc:sldMk cId="1287195040" sldId="339"/>
            <ac:spMk id="6" creationId="{19C1E68E-F06D-B2F0-3907-9D5FD7F3A973}"/>
          </ac:spMkLst>
        </pc:spChg>
        <pc:spChg chg="mod">
          <ac:chgData name="Jon Roodschild" userId="93b75e7f-8323-4ae7-9010-9fa6e7789b94" providerId="ADAL" clId="{DAABBBDF-71BC-402B-97B4-01715B6C5943}" dt="2026-10-09T19:36:57.991" v="19666" actId="208"/>
          <ac:spMkLst>
            <pc:docMk/>
            <pc:sldMk cId="1287195040" sldId="339"/>
            <ac:spMk id="7" creationId="{402EB536-F411-2147-797D-C418F6F9C461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10" creationId="{E41C0D32-015B-D539-4980-F5382504E9DE}"/>
          </ac:spMkLst>
        </pc:spChg>
        <pc:spChg chg="add">
          <ac:chgData name="Jon Roodschild" userId="93b75e7f-8323-4ae7-9010-9fa6e7789b94" providerId="ADAL" clId="{DAABBBDF-71BC-402B-97B4-01715B6C5943}" dt="2026-10-14T05:45:50.612" v="20955" actId="22"/>
          <ac:spMkLst>
            <pc:docMk/>
            <pc:sldMk cId="1287195040" sldId="339"/>
            <ac:spMk id="11" creationId="{0C13197C-8DCB-58A4-8F0C-14D4E2067CE5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12" creationId="{BB0FC92B-52AC-BA7A-A170-C669F17AFFA8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14" creationId="{EE453F46-CB8E-D4C3-4F90-23A3448F465B}"/>
          </ac:spMkLst>
        </pc:spChg>
        <pc:spChg chg="add">
          <ac:chgData name="Jon Roodschild" userId="93b75e7f-8323-4ae7-9010-9fa6e7789b94" providerId="ADAL" clId="{DAABBBDF-71BC-402B-97B4-01715B6C5943}" dt="2026-10-14T05:45:50.612" v="20955" actId="22"/>
          <ac:spMkLst>
            <pc:docMk/>
            <pc:sldMk cId="1287195040" sldId="339"/>
            <ac:spMk id="15" creationId="{6824F1BD-F43A-4B8F-6E33-D44986D566A0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16" creationId="{A94DBC07-E2ED-B02F-6AE8-A318312B5EC8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18" creationId="{53C7EF7F-20D3-06C7-140B-3FB93139FBE3}"/>
          </ac:spMkLst>
        </pc:spChg>
        <pc:spChg chg="add mod">
          <ac:chgData name="Jon Roodschild" userId="93b75e7f-8323-4ae7-9010-9fa6e7789b94" providerId="ADAL" clId="{DAABBBDF-71BC-402B-97B4-01715B6C5943}" dt="2026-10-14T05:50:51.766" v="21020" actId="1037"/>
          <ac:spMkLst>
            <pc:docMk/>
            <pc:sldMk cId="1287195040" sldId="339"/>
            <ac:spMk id="19" creationId="{AAFEDC10-8E69-2D7D-238D-B71561084FC7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21" creationId="{03674898-9771-FBC1-8DAB-DFC077AE1DD2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23" creationId="{162EC683-E437-43B9-864B-5F5C17198BD3}"/>
          </ac:spMkLst>
        </pc:spChg>
        <pc:spChg chg="add mod">
          <ac:chgData name="Jon Roodschild" userId="93b75e7f-8323-4ae7-9010-9fa6e7789b94" providerId="ADAL" clId="{DAABBBDF-71BC-402B-97B4-01715B6C5943}" dt="2026-10-14T05:50:51.766" v="21020" actId="1037"/>
          <ac:spMkLst>
            <pc:docMk/>
            <pc:sldMk cId="1287195040" sldId="339"/>
            <ac:spMk id="24" creationId="{06E0BF57-7AA0-3DAD-17BB-FC236911A7C3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25" creationId="{2461C937-1578-3D83-DFFB-D7A20AD97951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27" creationId="{7810FDA1-6320-0103-BBDF-BF2A12CB9723}"/>
          </ac:spMkLst>
        </pc:spChg>
        <pc:spChg chg="mod">
          <ac:chgData name="Jon Roodschild" userId="93b75e7f-8323-4ae7-9010-9fa6e7789b94" providerId="ADAL" clId="{DAABBBDF-71BC-402B-97B4-01715B6C5943}" dt="2026-10-05T22:37:21.562" v="19116" actId="207"/>
          <ac:spMkLst>
            <pc:docMk/>
            <pc:sldMk cId="1287195040" sldId="339"/>
            <ac:spMk id="28" creationId="{A5CAE5FD-E6FB-34AC-0D63-638B755648DB}"/>
          </ac:spMkLst>
        </pc:spChg>
        <pc:spChg chg="add mod">
          <ac:chgData name="Jon Roodschild" userId="93b75e7f-8323-4ae7-9010-9fa6e7789b94" providerId="ADAL" clId="{DAABBBDF-71BC-402B-97B4-01715B6C5943}" dt="2026-10-14T05:50:51.766" v="21020" actId="1037"/>
          <ac:spMkLst>
            <pc:docMk/>
            <pc:sldMk cId="1287195040" sldId="339"/>
            <ac:spMk id="29" creationId="{2841146B-8503-98DD-B2D9-145D63A40412}"/>
          </ac:spMkLst>
        </pc:spChg>
        <pc:spChg chg="add ord">
          <ac:chgData name="Jon Roodschild" userId="93b75e7f-8323-4ae7-9010-9fa6e7789b94" providerId="ADAL" clId="{DAABBBDF-71BC-402B-97B4-01715B6C5943}" dt="2026-10-05T23:02:47.801" v="19435" actId="167"/>
          <ac:spMkLst>
            <pc:docMk/>
            <pc:sldMk cId="1287195040" sldId="339"/>
            <ac:spMk id="30" creationId="{664970CE-D0BB-9BBB-BF65-C817E3DEC35B}"/>
          </ac:spMkLst>
        </pc:spChg>
        <pc:spChg chg="add">
          <ac:chgData name="Jon Roodschild" userId="93b75e7f-8323-4ae7-9010-9fa6e7789b94" providerId="ADAL" clId="{DAABBBDF-71BC-402B-97B4-01715B6C5943}" dt="2026-10-14T05:45:50.612" v="20955" actId="22"/>
          <ac:spMkLst>
            <pc:docMk/>
            <pc:sldMk cId="1287195040" sldId="339"/>
            <ac:spMk id="32" creationId="{777B5BEB-FF22-488B-2562-BF53BAF358DA}"/>
          </ac:spMkLst>
        </pc:spChg>
        <pc:spChg chg="add">
          <ac:chgData name="Jon Roodschild" userId="93b75e7f-8323-4ae7-9010-9fa6e7789b94" providerId="ADAL" clId="{DAABBBDF-71BC-402B-97B4-01715B6C5943}" dt="2026-10-14T05:45:50.612" v="20955" actId="22"/>
          <ac:spMkLst>
            <pc:docMk/>
            <pc:sldMk cId="1287195040" sldId="339"/>
            <ac:spMk id="34" creationId="{50536B7E-AA80-DB5E-7350-9617D6A21A1B}"/>
          </ac:spMkLst>
        </pc:spChg>
        <pc:spChg chg="add">
          <ac:chgData name="Jon Roodschild" userId="93b75e7f-8323-4ae7-9010-9fa6e7789b94" providerId="ADAL" clId="{DAABBBDF-71BC-402B-97B4-01715B6C5943}" dt="2026-10-14T05:47:24.377" v="20989" actId="22"/>
          <ac:spMkLst>
            <pc:docMk/>
            <pc:sldMk cId="1287195040" sldId="339"/>
            <ac:spMk id="36" creationId="{D8F9D03E-513D-A727-356D-E87D429ED0B7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03" creationId="{61D79BB6-C86B-1C77-FC97-AF21EED9BE37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05" creationId="{F54E4F82-8B83-ECA5-BACC-72F653CF3EDB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07" creationId="{0280C113-89ED-011E-B6BE-ED8C81A25A8E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09" creationId="{FE250E9D-5C00-0C8C-4568-9A883AEB1375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11" creationId="{02161796-9074-05F4-2CA8-5B851D924D16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13" creationId="{BD8F88AD-4DF9-1CE5-788A-275A3DC1F654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15" creationId="{6A01F840-BABC-00DD-E0FC-D668CE1589BB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17" creationId="{371B492C-B1A3-4E25-A799-01862BFD770F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19" creationId="{47917203-8D18-8718-76D0-6A8D02E1B661}"/>
          </ac:spMkLst>
        </pc:spChg>
        <pc:spChg chg="add mod ord">
          <ac:chgData name="Jon Roodschild" userId="93b75e7f-8323-4ae7-9010-9fa6e7789b94" providerId="ADAL" clId="{DAABBBDF-71BC-402B-97B4-01715B6C5943}" dt="2026-10-05T23:08:42.831" v="19486" actId="167"/>
          <ac:spMkLst>
            <pc:docMk/>
            <pc:sldMk cId="1287195040" sldId="339"/>
            <ac:spMk id="121" creationId="{CC89ED53-DAB4-019F-5AC4-EB034DCFC5EC}"/>
          </ac:spMkLst>
        </pc:spChg>
        <pc:picChg chg="add ord">
          <ac:chgData name="Jon Roodschild" userId="93b75e7f-8323-4ae7-9010-9fa6e7789b94" providerId="ADAL" clId="{DAABBBDF-71BC-402B-97B4-01715B6C5943}" dt="2026-10-05T22:32:11.294" v="18707" actId="167"/>
          <ac:picMkLst>
            <pc:docMk/>
            <pc:sldMk cId="1287195040" sldId="339"/>
            <ac:picMk id="8" creationId="{4DAC0B74-5E47-4F33-6777-51976F3F0E97}"/>
          </ac:picMkLst>
        </pc:picChg>
      </pc:sldChg>
      <pc:sldChg chg="addSp delSp modSp add del mod ord addAnim delAnim modAnim">
        <pc:chgData name="Jon Roodschild" userId="93b75e7f-8323-4ae7-9010-9fa6e7789b94" providerId="ADAL" clId="{DAABBBDF-71BC-402B-97B4-01715B6C5943}" dt="2026-10-14T05:58:04.738" v="21068"/>
        <pc:sldMkLst>
          <pc:docMk/>
          <pc:sldMk cId="62137603" sldId="340"/>
        </pc:sldMkLst>
        <pc:spChg chg="add">
          <ac:chgData name="Jon Roodschild" userId="93b75e7f-8323-4ae7-9010-9fa6e7789b94" providerId="ADAL" clId="{DAABBBDF-71BC-402B-97B4-01715B6C5943}" dt="2026-10-14T05:46:12.093" v="20975" actId="22"/>
          <ac:spMkLst>
            <pc:docMk/>
            <pc:sldMk cId="62137603" sldId="340"/>
            <ac:spMk id="3" creationId="{928B4534-8542-D29A-CAB7-89F7DFA69A73}"/>
          </ac:spMkLst>
        </pc:spChg>
        <pc:spChg chg="add mod">
          <ac:chgData name="Jon Roodschild" userId="93b75e7f-8323-4ae7-9010-9fa6e7789b94" providerId="ADAL" clId="{DAABBBDF-71BC-402B-97B4-01715B6C5943}" dt="2026-10-14T05:51:03.820" v="21021" actId="1037"/>
          <ac:spMkLst>
            <pc:docMk/>
            <pc:sldMk cId="62137603" sldId="340"/>
            <ac:spMk id="5" creationId="{EFDF260A-B3FF-024B-E3A6-61BBDBCBFB1C}"/>
          </ac:spMkLst>
        </pc:spChg>
        <pc:spChg chg="mod">
          <ac:chgData name="Jon Roodschild" userId="93b75e7f-8323-4ae7-9010-9fa6e7789b94" providerId="ADAL" clId="{DAABBBDF-71BC-402B-97B4-01715B6C5943}" dt="2026-10-14T05:48:00.290" v="20994" actId="2085"/>
          <ac:spMkLst>
            <pc:docMk/>
            <pc:sldMk cId="62137603" sldId="340"/>
            <ac:spMk id="6" creationId="{19C1E68E-F06D-B2F0-3907-9D5FD7F3A973}"/>
          </ac:spMkLst>
        </pc:spChg>
        <pc:spChg chg="mod">
          <ac:chgData name="Jon Roodschild" userId="93b75e7f-8323-4ae7-9010-9fa6e7789b94" providerId="ADAL" clId="{DAABBBDF-71BC-402B-97B4-01715B6C5943}" dt="2026-10-09T19:37:33.882" v="19720" actId="208"/>
          <ac:spMkLst>
            <pc:docMk/>
            <pc:sldMk cId="62137603" sldId="340"/>
            <ac:spMk id="7" creationId="{228D76AA-6F22-05DF-6CA7-50C1250935C3}"/>
          </ac:spMkLst>
        </pc:spChg>
        <pc:spChg chg="add mod">
          <ac:chgData name="Jon Roodschild" userId="93b75e7f-8323-4ae7-9010-9fa6e7789b94" providerId="ADAL" clId="{DAABBBDF-71BC-402B-97B4-01715B6C5943}" dt="2026-10-14T05:51:22.476" v="21026" actId="1036"/>
          <ac:spMkLst>
            <pc:docMk/>
            <pc:sldMk cId="62137603" sldId="340"/>
            <ac:spMk id="10" creationId="{7C2AD988-A2F0-00DD-7142-D3F66BDE83C8}"/>
          </ac:spMkLst>
        </pc:spChg>
        <pc:spChg chg="add del ord">
          <ac:chgData name="Jon Roodschild" userId="93b75e7f-8323-4ae7-9010-9fa6e7789b94" providerId="ADAL" clId="{DAABBBDF-71BC-402B-97B4-01715B6C5943}" dt="2026-10-13T14:28:43.146" v="19884" actId="21"/>
          <ac:spMkLst>
            <pc:docMk/>
            <pc:sldMk cId="62137603" sldId="340"/>
            <ac:spMk id="12" creationId="{F89EFC99-C05D-3012-1BF0-63E79EE0FAF4}"/>
          </ac:spMkLst>
        </pc:spChg>
        <pc:spChg chg="add mod">
          <ac:chgData name="Jon Roodschild" userId="93b75e7f-8323-4ae7-9010-9fa6e7789b94" providerId="ADAL" clId="{DAABBBDF-71BC-402B-97B4-01715B6C5943}" dt="2026-10-14T05:51:09.833" v="21023" actId="1036"/>
          <ac:spMkLst>
            <pc:docMk/>
            <pc:sldMk cId="62137603" sldId="340"/>
            <ac:spMk id="13" creationId="{176D556A-94B8-9A71-29FB-85527F126207}"/>
          </ac:spMkLst>
        </pc:spChg>
        <pc:spChg chg="add del ord">
          <ac:chgData name="Jon Roodschild" userId="93b75e7f-8323-4ae7-9010-9fa6e7789b94" providerId="ADAL" clId="{DAABBBDF-71BC-402B-97B4-01715B6C5943}" dt="2026-10-13T14:28:43.146" v="19884" actId="21"/>
          <ac:spMkLst>
            <pc:docMk/>
            <pc:sldMk cId="62137603" sldId="340"/>
            <ac:spMk id="14" creationId="{7029254F-6533-D869-04F3-FCE5F1929697}"/>
          </ac:spMkLst>
        </pc:spChg>
        <pc:spChg chg="add ord">
          <ac:chgData name="Jon Roodschild" userId="93b75e7f-8323-4ae7-9010-9fa6e7789b94" providerId="ADAL" clId="{DAABBBDF-71BC-402B-97B4-01715B6C5943}" dt="2026-10-05T23:03:00.017" v="19439" actId="167"/>
          <ac:spMkLst>
            <pc:docMk/>
            <pc:sldMk cId="62137603" sldId="340"/>
            <ac:spMk id="16" creationId="{279C83E9-1992-5DA1-9DAD-256C29C403D6}"/>
          </ac:spMkLst>
        </pc:spChg>
        <pc:spChg chg="add mod">
          <ac:chgData name="Jon Roodschild" userId="93b75e7f-8323-4ae7-9010-9fa6e7789b94" providerId="ADAL" clId="{DAABBBDF-71BC-402B-97B4-01715B6C5943}" dt="2026-10-14T05:51:03.820" v="21021" actId="1037"/>
          <ac:spMkLst>
            <pc:docMk/>
            <pc:sldMk cId="62137603" sldId="340"/>
            <ac:spMk id="17" creationId="{D435AAFE-166E-37B5-03B8-6F9B78E8444C}"/>
          </ac:spMkLst>
        </pc:spChg>
        <pc:spChg chg="add ord">
          <ac:chgData name="Jon Roodschild" userId="93b75e7f-8323-4ae7-9010-9fa6e7789b94" providerId="ADAL" clId="{DAABBBDF-71BC-402B-97B4-01715B6C5943}" dt="2026-10-05T23:03:00.017" v="19439" actId="167"/>
          <ac:spMkLst>
            <pc:docMk/>
            <pc:sldMk cId="62137603" sldId="340"/>
            <ac:spMk id="18" creationId="{30F17020-714F-D5CB-0455-4B9416FF0C11}"/>
          </ac:spMkLst>
        </pc:spChg>
        <pc:spChg chg="add ord">
          <ac:chgData name="Jon Roodschild" userId="93b75e7f-8323-4ae7-9010-9fa6e7789b94" providerId="ADAL" clId="{DAABBBDF-71BC-402B-97B4-01715B6C5943}" dt="2026-10-05T23:03:00.017" v="19439" actId="167"/>
          <ac:spMkLst>
            <pc:docMk/>
            <pc:sldMk cId="62137603" sldId="340"/>
            <ac:spMk id="21" creationId="{908D749F-320F-7BD9-07E9-58F840C83602}"/>
          </ac:spMkLst>
        </pc:spChg>
        <pc:spChg chg="add mod">
          <ac:chgData name="Jon Roodschild" userId="93b75e7f-8323-4ae7-9010-9fa6e7789b94" providerId="ADAL" clId="{DAABBBDF-71BC-402B-97B4-01715B6C5943}" dt="2026-10-14T05:51:03.820" v="21021" actId="1037"/>
          <ac:spMkLst>
            <pc:docMk/>
            <pc:sldMk cId="62137603" sldId="340"/>
            <ac:spMk id="22" creationId="{741F2B27-4CD6-AC2A-775E-F31DFE21060C}"/>
          </ac:spMkLst>
        </pc:spChg>
        <pc:spChg chg="add del ord">
          <ac:chgData name="Jon Roodschild" userId="93b75e7f-8323-4ae7-9010-9fa6e7789b94" providerId="ADAL" clId="{DAABBBDF-71BC-402B-97B4-01715B6C5943}" dt="2026-10-13T14:28:43.146" v="19884" actId="21"/>
          <ac:spMkLst>
            <pc:docMk/>
            <pc:sldMk cId="62137603" sldId="340"/>
            <ac:spMk id="23" creationId="{EF65CBCF-1F42-C539-15AE-50E322E514D9}"/>
          </ac:spMkLst>
        </pc:spChg>
        <pc:spChg chg="add ord">
          <ac:chgData name="Jon Roodschild" userId="93b75e7f-8323-4ae7-9010-9fa6e7789b94" providerId="ADAL" clId="{DAABBBDF-71BC-402B-97B4-01715B6C5943}" dt="2026-10-05T23:03:00.017" v="19439" actId="167"/>
          <ac:spMkLst>
            <pc:docMk/>
            <pc:sldMk cId="62137603" sldId="340"/>
            <ac:spMk id="25" creationId="{4F0D142B-287D-21FB-7CC6-360B65B32A00}"/>
          </ac:spMkLst>
        </pc:spChg>
        <pc:spChg chg="add mod">
          <ac:chgData name="Jon Roodschild" userId="93b75e7f-8323-4ae7-9010-9fa6e7789b94" providerId="ADAL" clId="{DAABBBDF-71BC-402B-97B4-01715B6C5943}" dt="2026-10-14T05:51:03.820" v="21021" actId="1037"/>
          <ac:spMkLst>
            <pc:docMk/>
            <pc:sldMk cId="62137603" sldId="340"/>
            <ac:spMk id="26" creationId="{9E8BA8CE-87C8-2222-CB3B-A9C85CCF7E1E}"/>
          </ac:spMkLst>
        </pc:spChg>
        <pc:spChg chg="add ord">
          <ac:chgData name="Jon Roodschild" userId="93b75e7f-8323-4ae7-9010-9fa6e7789b94" providerId="ADAL" clId="{DAABBBDF-71BC-402B-97B4-01715B6C5943}" dt="2026-10-05T23:03:00.017" v="19439" actId="167"/>
          <ac:spMkLst>
            <pc:docMk/>
            <pc:sldMk cId="62137603" sldId="340"/>
            <ac:spMk id="27" creationId="{AC2BAE4F-AE00-5776-4815-E3AA5BEC6252}"/>
          </ac:spMkLst>
        </pc:spChg>
        <pc:spChg chg="mod">
          <ac:chgData name="Jon Roodschild" userId="93b75e7f-8323-4ae7-9010-9fa6e7789b94" providerId="ADAL" clId="{DAABBBDF-71BC-402B-97B4-01715B6C5943}" dt="2026-10-05T22:37:12.867" v="19114" actId="207"/>
          <ac:spMkLst>
            <pc:docMk/>
            <pc:sldMk cId="62137603" sldId="340"/>
            <ac:spMk id="28" creationId="{96BA2A8B-E3C2-34D8-CB48-76A0437FF24E}"/>
          </ac:spMkLst>
        </pc:spChg>
        <pc:spChg chg="add ord">
          <ac:chgData name="Jon Roodschild" userId="93b75e7f-8323-4ae7-9010-9fa6e7789b94" providerId="ADAL" clId="{DAABBBDF-71BC-402B-97B4-01715B6C5943}" dt="2026-10-05T23:03:00.017" v="19439" actId="167"/>
          <ac:spMkLst>
            <pc:docMk/>
            <pc:sldMk cId="62137603" sldId="340"/>
            <ac:spMk id="30" creationId="{6D5D8C25-9165-510C-43EF-29B876AAE995}"/>
          </ac:spMkLst>
        </pc:spChg>
        <pc:spChg chg="add mod">
          <ac:chgData name="Jon Roodschild" userId="93b75e7f-8323-4ae7-9010-9fa6e7789b94" providerId="ADAL" clId="{DAABBBDF-71BC-402B-97B4-01715B6C5943}" dt="2026-10-14T05:52:02.500" v="21030" actId="1037"/>
          <ac:spMkLst>
            <pc:docMk/>
            <pc:sldMk cId="62137603" sldId="340"/>
            <ac:spMk id="31" creationId="{BD7B555E-FC1B-AFD2-CFCE-B72FC5D6FF76}"/>
          </ac:spMkLst>
        </pc:spChg>
        <pc:spChg chg="add mod">
          <ac:chgData name="Jon Roodschild" userId="93b75e7f-8323-4ae7-9010-9fa6e7789b94" providerId="ADAL" clId="{DAABBBDF-71BC-402B-97B4-01715B6C5943}" dt="2026-10-14T05:51:52.514" v="21028" actId="1036"/>
          <ac:spMkLst>
            <pc:docMk/>
            <pc:sldMk cId="62137603" sldId="340"/>
            <ac:spMk id="33" creationId="{81EE2968-4055-FAF7-A74B-FA73BF396892}"/>
          </ac:spMkLst>
        </pc:spChg>
        <pc:spChg chg="add mod">
          <ac:chgData name="Jon Roodschild" userId="93b75e7f-8323-4ae7-9010-9fa6e7789b94" providerId="ADAL" clId="{DAABBBDF-71BC-402B-97B4-01715B6C5943}" dt="2026-10-14T05:51:22.476" v="21026" actId="1036"/>
          <ac:spMkLst>
            <pc:docMk/>
            <pc:sldMk cId="62137603" sldId="340"/>
            <ac:spMk id="35" creationId="{EB794E24-5A92-C1A3-2A8C-88716BDF1A37}"/>
          </ac:spMkLst>
        </pc:spChg>
        <pc:spChg chg="add ord">
          <ac:chgData name="Jon Roodschild" userId="93b75e7f-8323-4ae7-9010-9fa6e7789b94" providerId="ADAL" clId="{DAABBBDF-71BC-402B-97B4-01715B6C5943}" dt="2026-10-05T23:03:00.017" v="19439" actId="167"/>
          <ac:spMkLst>
            <pc:docMk/>
            <pc:sldMk cId="62137603" sldId="340"/>
            <ac:spMk id="38" creationId="{1DF3E306-4357-EC2F-F208-6F6F2B5E59EE}"/>
          </ac:spMkLst>
        </pc:spChg>
        <pc:spChg chg="add ord">
          <ac:chgData name="Jon Roodschild" userId="93b75e7f-8323-4ae7-9010-9fa6e7789b94" providerId="ADAL" clId="{DAABBBDF-71BC-402B-97B4-01715B6C5943}" dt="2026-10-05T23:07:52.809" v="19484" actId="167"/>
          <ac:spMkLst>
            <pc:docMk/>
            <pc:sldMk cId="62137603" sldId="340"/>
            <ac:spMk id="65" creationId="{8AF11BB0-613F-A2AC-3069-4F587E8048E1}"/>
          </ac:spMkLst>
        </pc:spChg>
        <pc:spChg chg="add ord">
          <ac:chgData name="Jon Roodschild" userId="93b75e7f-8323-4ae7-9010-9fa6e7789b94" providerId="ADAL" clId="{DAABBBDF-71BC-402B-97B4-01715B6C5943}" dt="2026-10-05T23:07:52.809" v="19484" actId="167"/>
          <ac:spMkLst>
            <pc:docMk/>
            <pc:sldMk cId="62137603" sldId="340"/>
            <ac:spMk id="67" creationId="{2B027DA1-B8B1-80ED-28B6-A8C0E07452FB}"/>
          </ac:spMkLst>
        </pc:spChg>
        <pc:spChg chg="add del ord">
          <ac:chgData name="Jon Roodschild" userId="93b75e7f-8323-4ae7-9010-9fa6e7789b94" providerId="ADAL" clId="{DAABBBDF-71BC-402B-97B4-01715B6C5943}" dt="2026-10-13T14:28:43.146" v="19884" actId="21"/>
          <ac:spMkLst>
            <pc:docMk/>
            <pc:sldMk cId="62137603" sldId="340"/>
            <ac:spMk id="69" creationId="{C0F73EC5-58B2-1558-551C-A37CDD82537A}"/>
          </ac:spMkLst>
        </pc:spChg>
        <pc:spChg chg="add del ord">
          <ac:chgData name="Jon Roodschild" userId="93b75e7f-8323-4ae7-9010-9fa6e7789b94" providerId="ADAL" clId="{DAABBBDF-71BC-402B-97B4-01715B6C5943}" dt="2026-10-13T14:28:43.146" v="19884" actId="21"/>
          <ac:spMkLst>
            <pc:docMk/>
            <pc:sldMk cId="62137603" sldId="340"/>
            <ac:spMk id="71" creationId="{A921D550-7060-959B-39E7-EE5297FD9722}"/>
          </ac:spMkLst>
        </pc:spChg>
        <pc:spChg chg="add ord">
          <ac:chgData name="Jon Roodschild" userId="93b75e7f-8323-4ae7-9010-9fa6e7789b94" providerId="ADAL" clId="{DAABBBDF-71BC-402B-97B4-01715B6C5943}" dt="2026-10-05T23:07:52.809" v="19484" actId="167"/>
          <ac:spMkLst>
            <pc:docMk/>
            <pc:sldMk cId="62137603" sldId="340"/>
            <ac:spMk id="73" creationId="{78302183-3EA7-FA55-E58B-48DECB2C61F8}"/>
          </ac:spMkLst>
        </pc:spChg>
        <pc:spChg chg="add ord">
          <ac:chgData name="Jon Roodschild" userId="93b75e7f-8323-4ae7-9010-9fa6e7789b94" providerId="ADAL" clId="{DAABBBDF-71BC-402B-97B4-01715B6C5943}" dt="2026-10-05T23:07:52.809" v="19484" actId="167"/>
          <ac:spMkLst>
            <pc:docMk/>
            <pc:sldMk cId="62137603" sldId="340"/>
            <ac:spMk id="75" creationId="{105E3ED5-0836-16E2-86BE-202392BA433B}"/>
          </ac:spMkLst>
        </pc:spChg>
        <pc:spChg chg="add ord">
          <ac:chgData name="Jon Roodschild" userId="93b75e7f-8323-4ae7-9010-9fa6e7789b94" providerId="ADAL" clId="{DAABBBDF-71BC-402B-97B4-01715B6C5943}" dt="2026-10-05T23:07:52.809" v="19484" actId="167"/>
          <ac:spMkLst>
            <pc:docMk/>
            <pc:sldMk cId="62137603" sldId="340"/>
            <ac:spMk id="77" creationId="{AB1C3A69-9FEB-DD18-192B-F538A6F8374F}"/>
          </ac:spMkLst>
        </pc:spChg>
        <pc:spChg chg="add ord">
          <ac:chgData name="Jon Roodschild" userId="93b75e7f-8323-4ae7-9010-9fa6e7789b94" providerId="ADAL" clId="{DAABBBDF-71BC-402B-97B4-01715B6C5943}" dt="2026-10-05T23:07:52.809" v="19484" actId="167"/>
          <ac:spMkLst>
            <pc:docMk/>
            <pc:sldMk cId="62137603" sldId="340"/>
            <ac:spMk id="79" creationId="{BC6F86CA-3C60-7F3D-2377-B5BFABBF6B29}"/>
          </ac:spMkLst>
        </pc:spChg>
        <pc:spChg chg="add ord">
          <ac:chgData name="Jon Roodschild" userId="93b75e7f-8323-4ae7-9010-9fa6e7789b94" providerId="ADAL" clId="{DAABBBDF-71BC-402B-97B4-01715B6C5943}" dt="2026-10-05T23:07:52.809" v="19484" actId="167"/>
          <ac:spMkLst>
            <pc:docMk/>
            <pc:sldMk cId="62137603" sldId="340"/>
            <ac:spMk id="81" creationId="{BF667924-44D9-60BE-F440-B477234F7052}"/>
          </ac:spMkLst>
        </pc:spChg>
        <pc:spChg chg="add ord">
          <ac:chgData name="Jon Roodschild" userId="93b75e7f-8323-4ae7-9010-9fa6e7789b94" providerId="ADAL" clId="{DAABBBDF-71BC-402B-97B4-01715B6C5943}" dt="2026-10-05T23:07:52.809" v="19484" actId="167"/>
          <ac:spMkLst>
            <pc:docMk/>
            <pc:sldMk cId="62137603" sldId="340"/>
            <ac:spMk id="83" creationId="{945E130A-4AEC-4728-32AC-FA8359E3890A}"/>
          </ac:spMkLst>
        </pc:spChg>
        <pc:picChg chg="add ord">
          <ac:chgData name="Jon Roodschild" userId="93b75e7f-8323-4ae7-9010-9fa6e7789b94" providerId="ADAL" clId="{DAABBBDF-71BC-402B-97B4-01715B6C5943}" dt="2026-10-05T22:32:06.754" v="18706" actId="167"/>
          <ac:picMkLst>
            <pc:docMk/>
            <pc:sldMk cId="62137603" sldId="340"/>
            <ac:picMk id="8" creationId="{A71803E7-4CFD-B3BD-0680-F1B3B3BB7FC5}"/>
          </ac:picMkLst>
        </pc:picChg>
      </pc:sldChg>
      <pc:sldChg chg="addSp delSp modSp mod ord delAnim modAnim">
        <pc:chgData name="Jon Roodschild" userId="93b75e7f-8323-4ae7-9010-9fa6e7789b94" providerId="ADAL" clId="{DAABBBDF-71BC-402B-97B4-01715B6C5943}" dt="2026-10-14T05:57:29.626" v="21063"/>
        <pc:sldMkLst>
          <pc:docMk/>
          <pc:sldMk cId="3938858985" sldId="341"/>
        </pc:sldMkLst>
        <pc:spChg chg="add">
          <ac:chgData name="Jon Roodschild" userId="93b75e7f-8323-4ae7-9010-9fa6e7789b94" providerId="ADAL" clId="{DAABBBDF-71BC-402B-97B4-01715B6C5943}" dt="2026-10-14T05:45:40.140" v="20945" actId="22"/>
          <ac:spMkLst>
            <pc:docMk/>
            <pc:sldMk cId="3938858985" sldId="341"/>
            <ac:spMk id="3" creationId="{86AF6F1E-300D-CD6B-0E06-818647D1E824}"/>
          </ac:spMkLst>
        </pc:spChg>
        <pc:spChg chg="mod">
          <ac:chgData name="Jon Roodschild" userId="93b75e7f-8323-4ae7-9010-9fa6e7789b94" providerId="ADAL" clId="{DAABBBDF-71BC-402B-97B4-01715B6C5943}" dt="2026-10-09T19:36:51.067" v="19665" actId="208"/>
          <ac:spMkLst>
            <pc:docMk/>
            <pc:sldMk cId="3938858985" sldId="341"/>
            <ac:spMk id="5" creationId="{506B8333-DE28-4255-D9FC-8A638079DEA3}"/>
          </ac:spMkLst>
        </pc:spChg>
        <pc:spChg chg="mod">
          <ac:chgData name="Jon Roodschild" userId="93b75e7f-8323-4ae7-9010-9fa6e7789b94" providerId="ADAL" clId="{DAABBBDF-71BC-402B-97B4-01715B6C5943}" dt="2026-10-14T05:48:12.510" v="20997" actId="2085"/>
          <ac:spMkLst>
            <pc:docMk/>
            <pc:sldMk cId="3938858985" sldId="341"/>
            <ac:spMk id="7" creationId="{19C1E68E-F06D-B2F0-3907-9D5FD7F3A973}"/>
          </ac:spMkLst>
        </pc:spChg>
        <pc:spChg chg="add mod">
          <ac:chgData name="Jon Roodschild" userId="93b75e7f-8323-4ae7-9010-9fa6e7789b94" providerId="ADAL" clId="{DAABBBDF-71BC-402B-97B4-01715B6C5943}" dt="2026-10-14T05:50:30.936" v="21014" actId="1037"/>
          <ac:spMkLst>
            <pc:docMk/>
            <pc:sldMk cId="3938858985" sldId="341"/>
            <ac:spMk id="8" creationId="{E99DF88C-3489-6A88-168F-E1381BD66ACC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9" creationId="{25CE983F-9EE7-8839-C150-08C45ABF8C3D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11" creationId="{2B28AFDA-6C97-37AD-B5E0-89CB827C7FE2}"/>
          </ac:spMkLst>
        </pc:spChg>
        <pc:spChg chg="add">
          <ac:chgData name="Jon Roodschild" userId="93b75e7f-8323-4ae7-9010-9fa6e7789b94" providerId="ADAL" clId="{DAABBBDF-71BC-402B-97B4-01715B6C5943}" dt="2026-10-14T05:45:40.140" v="20945" actId="22"/>
          <ac:spMkLst>
            <pc:docMk/>
            <pc:sldMk cId="3938858985" sldId="341"/>
            <ac:spMk id="12" creationId="{12A82005-0366-E180-2EB1-6F0D1D40EC1D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13" creationId="{D25A48E3-D05B-7A4F-3ECF-515B73CEE508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15" creationId="{7D5DBD5E-FA4C-C5F5-2241-010E46805CFE}"/>
          </ac:spMkLst>
        </pc:spChg>
        <pc:spChg chg="add">
          <ac:chgData name="Jon Roodschild" userId="93b75e7f-8323-4ae7-9010-9fa6e7789b94" providerId="ADAL" clId="{DAABBBDF-71BC-402B-97B4-01715B6C5943}" dt="2026-10-14T05:45:40.140" v="20945" actId="22"/>
          <ac:spMkLst>
            <pc:docMk/>
            <pc:sldMk cId="3938858985" sldId="341"/>
            <ac:spMk id="16" creationId="{C92353E3-67DC-02AA-926E-6E90956DA731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17" creationId="{C9F1500A-C2CE-B272-FB33-4E449D40320F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19" creationId="{ABADF4B3-0676-1ACA-E1EE-5ACFE2DDBE1E}"/>
          </ac:spMkLst>
        </pc:spChg>
        <pc:spChg chg="add mod">
          <ac:chgData name="Jon Roodschild" userId="93b75e7f-8323-4ae7-9010-9fa6e7789b94" providerId="ADAL" clId="{DAABBBDF-71BC-402B-97B4-01715B6C5943}" dt="2026-10-14T05:50:30.936" v="21014" actId="1037"/>
          <ac:spMkLst>
            <pc:docMk/>
            <pc:sldMk cId="3938858985" sldId="341"/>
            <ac:spMk id="21" creationId="{DBF14061-B407-61B9-13E3-FB9857EDD013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22" creationId="{2ADFC287-F8A8-9840-B187-F69FD0904BFF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24" creationId="{099ECC56-DEED-27D0-7E9A-50664A57BC3B}"/>
          </ac:spMkLst>
        </pc:spChg>
        <pc:spChg chg="add mod">
          <ac:chgData name="Jon Roodschild" userId="93b75e7f-8323-4ae7-9010-9fa6e7789b94" providerId="ADAL" clId="{DAABBBDF-71BC-402B-97B4-01715B6C5943}" dt="2026-10-14T05:50:30.936" v="21014" actId="1037"/>
          <ac:spMkLst>
            <pc:docMk/>
            <pc:sldMk cId="3938858985" sldId="341"/>
            <ac:spMk id="25" creationId="{A249BD2B-9C5F-C7FD-05BA-C2A9717E58DF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26" creationId="{EAD143E4-1E38-B6B6-3024-708919F041AB}"/>
          </ac:spMkLst>
        </pc:spChg>
        <pc:spChg chg="mod">
          <ac:chgData name="Jon Roodschild" userId="93b75e7f-8323-4ae7-9010-9fa6e7789b94" providerId="ADAL" clId="{DAABBBDF-71BC-402B-97B4-01715B6C5943}" dt="2026-10-05T22:37:25.758" v="19117" actId="207"/>
          <ac:spMkLst>
            <pc:docMk/>
            <pc:sldMk cId="3938858985" sldId="341"/>
            <ac:spMk id="28" creationId="{118D2D7E-545F-54DF-3063-A5EA950D2DEA}"/>
          </ac:spMkLst>
        </pc:spChg>
        <pc:spChg chg="add del ord">
          <ac:chgData name="Jon Roodschild" userId="93b75e7f-8323-4ae7-9010-9fa6e7789b94" providerId="ADAL" clId="{DAABBBDF-71BC-402B-97B4-01715B6C5943}" dt="2026-10-05T23:09:10.028" v="19487" actId="167"/>
          <ac:spMkLst>
            <pc:docMk/>
            <pc:sldMk cId="3938858985" sldId="341"/>
            <ac:spMk id="29" creationId="{7D8645E9-3CAA-AF18-60D9-BE692545E15C}"/>
          </ac:spMkLst>
        </pc:spChg>
        <pc:spChg chg="add mod">
          <ac:chgData name="Jon Roodschild" userId="93b75e7f-8323-4ae7-9010-9fa6e7789b94" providerId="ADAL" clId="{DAABBBDF-71BC-402B-97B4-01715B6C5943}" dt="2026-10-14T05:50:30.936" v="21014" actId="1037"/>
          <ac:spMkLst>
            <pc:docMk/>
            <pc:sldMk cId="3938858985" sldId="341"/>
            <ac:spMk id="30" creationId="{9A56EDD6-D409-E1F7-3300-6973EBDA3F5F}"/>
          </ac:spMkLst>
        </pc:spChg>
        <pc:spChg chg="add">
          <ac:chgData name="Jon Roodschild" userId="93b75e7f-8323-4ae7-9010-9fa6e7789b94" providerId="ADAL" clId="{DAABBBDF-71BC-402B-97B4-01715B6C5943}" dt="2026-10-14T05:45:40.140" v="20945" actId="22"/>
          <ac:spMkLst>
            <pc:docMk/>
            <pc:sldMk cId="3938858985" sldId="341"/>
            <ac:spMk id="33" creationId="{A09F9057-35B9-3412-25CE-5623D5F373C5}"/>
          </ac:spMkLst>
        </pc:spChg>
        <pc:spChg chg="add">
          <ac:chgData name="Jon Roodschild" userId="93b75e7f-8323-4ae7-9010-9fa6e7789b94" providerId="ADAL" clId="{DAABBBDF-71BC-402B-97B4-01715B6C5943}" dt="2026-10-14T05:45:40.140" v="20945" actId="22"/>
          <ac:spMkLst>
            <pc:docMk/>
            <pc:sldMk cId="3938858985" sldId="341"/>
            <ac:spMk id="35" creationId="{DADD5708-0FFC-9139-AAC4-344E46CCDD42}"/>
          </ac:spMkLst>
        </pc:spChg>
        <pc:spChg chg="add">
          <ac:chgData name="Jon Roodschild" userId="93b75e7f-8323-4ae7-9010-9fa6e7789b94" providerId="ADAL" clId="{DAABBBDF-71BC-402B-97B4-01715B6C5943}" dt="2026-10-14T05:47:19.692" v="20987" actId="22"/>
          <ac:spMkLst>
            <pc:docMk/>
            <pc:sldMk cId="3938858985" sldId="341"/>
            <ac:spMk id="39" creationId="{380B490D-B8FE-3FE9-8C55-2E9E56055111}"/>
          </ac:spMkLst>
        </pc:spChg>
        <pc:picChg chg="add ord">
          <ac:chgData name="Jon Roodschild" userId="93b75e7f-8323-4ae7-9010-9fa6e7789b94" providerId="ADAL" clId="{DAABBBDF-71BC-402B-97B4-01715B6C5943}" dt="2026-10-05T22:32:02.273" v="18705" actId="167"/>
          <ac:picMkLst>
            <pc:docMk/>
            <pc:sldMk cId="3938858985" sldId="341"/>
            <ac:picMk id="6" creationId="{6641936D-AB70-A7C5-F96B-9041B37B3ED8}"/>
          </ac:picMkLst>
        </pc:picChg>
      </pc:sldChg>
      <pc:sldChg chg="addSp delSp modSp mod ord delAnim modAnim">
        <pc:chgData name="Jon Roodschild" userId="93b75e7f-8323-4ae7-9010-9fa6e7789b94" providerId="ADAL" clId="{DAABBBDF-71BC-402B-97B4-01715B6C5943}" dt="2026-10-14T05:57:43.763" v="21066"/>
        <pc:sldMkLst>
          <pc:docMk/>
          <pc:sldMk cId="3807858225" sldId="342"/>
        </pc:sldMkLst>
        <pc:spChg chg="add">
          <ac:chgData name="Jon Roodschild" userId="93b75e7f-8323-4ae7-9010-9fa6e7789b94" providerId="ADAL" clId="{DAABBBDF-71BC-402B-97B4-01715B6C5943}" dt="2026-10-14T05:46:01.166" v="20965" actId="22"/>
          <ac:spMkLst>
            <pc:docMk/>
            <pc:sldMk cId="3807858225" sldId="342"/>
            <ac:spMk id="3" creationId="{7B3CBD7C-BB94-F3A6-1FE6-56A96C94C136}"/>
          </ac:spMkLst>
        </pc:spChg>
        <pc:spChg chg="mod">
          <ac:chgData name="Jon Roodschild" userId="93b75e7f-8323-4ae7-9010-9fa6e7789b94" providerId="ADAL" clId="{DAABBBDF-71BC-402B-97B4-01715B6C5943}" dt="2026-10-09T19:37:13.380" v="19709" actId="1038"/>
          <ac:spMkLst>
            <pc:docMk/>
            <pc:sldMk cId="3807858225" sldId="342"/>
            <ac:spMk id="5" creationId="{0EE57903-FA6F-DF03-4910-FBE2BBBE0ED6}"/>
          </ac:spMkLst>
        </pc:spChg>
        <pc:spChg chg="mod">
          <ac:chgData name="Jon Roodschild" userId="93b75e7f-8323-4ae7-9010-9fa6e7789b94" providerId="ADAL" clId="{DAABBBDF-71BC-402B-97B4-01715B6C5943}" dt="2026-10-14T05:48:05.373" v="20995" actId="2085"/>
          <ac:spMkLst>
            <pc:docMk/>
            <pc:sldMk cId="3807858225" sldId="342"/>
            <ac:spMk id="6" creationId="{8A5BC906-F3C9-31EE-E16D-72FE649B4C8C}"/>
          </ac:spMkLst>
        </pc:spChg>
        <pc:spChg chg="add mod">
          <ac:chgData name="Jon Roodschild" userId="93b75e7f-8323-4ae7-9010-9fa6e7789b94" providerId="ADAL" clId="{DAABBBDF-71BC-402B-97B4-01715B6C5943}" dt="2026-10-14T05:50:45.159" v="21019" actId="1038"/>
          <ac:spMkLst>
            <pc:docMk/>
            <pc:sldMk cId="3807858225" sldId="342"/>
            <ac:spMk id="7" creationId="{A69AC07E-3730-2E83-48D5-6DA3CC636B6C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10" creationId="{D0B4E006-409C-DBAC-F8D3-DC32ECE45541}"/>
          </ac:spMkLst>
        </pc:spChg>
        <pc:spChg chg="add">
          <ac:chgData name="Jon Roodschild" userId="93b75e7f-8323-4ae7-9010-9fa6e7789b94" providerId="ADAL" clId="{DAABBBDF-71BC-402B-97B4-01715B6C5943}" dt="2026-10-14T05:46:01.166" v="20965" actId="22"/>
          <ac:spMkLst>
            <pc:docMk/>
            <pc:sldMk cId="3807858225" sldId="342"/>
            <ac:spMk id="11" creationId="{21FA84C9-4540-6849-4FB5-BB42E136EE07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12" creationId="{604F9AB3-85EE-3D19-D414-F59229E780AA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14" creationId="{536610FB-62BD-5F8A-DE71-71FE366F3891}"/>
          </ac:spMkLst>
        </pc:spChg>
        <pc:spChg chg="add">
          <ac:chgData name="Jon Roodschild" userId="93b75e7f-8323-4ae7-9010-9fa6e7789b94" providerId="ADAL" clId="{DAABBBDF-71BC-402B-97B4-01715B6C5943}" dt="2026-10-14T05:46:01.166" v="20965" actId="22"/>
          <ac:spMkLst>
            <pc:docMk/>
            <pc:sldMk cId="3807858225" sldId="342"/>
            <ac:spMk id="15" creationId="{C64A7712-608A-B24D-C51A-6461E886DF91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16" creationId="{2035DE31-BE83-6F3E-9A33-E2A3177AA593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18" creationId="{9DAEDCC3-5C8F-0406-D327-CC47872BABEF}"/>
          </ac:spMkLst>
        </pc:spChg>
        <pc:spChg chg="add mod">
          <ac:chgData name="Jon Roodschild" userId="93b75e7f-8323-4ae7-9010-9fa6e7789b94" providerId="ADAL" clId="{DAABBBDF-71BC-402B-97B4-01715B6C5943}" dt="2026-10-14T05:50:45.159" v="21019" actId="1038"/>
          <ac:spMkLst>
            <pc:docMk/>
            <pc:sldMk cId="3807858225" sldId="342"/>
            <ac:spMk id="19" creationId="{B935F4B1-509E-E173-FC8F-718C3697BA77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21" creationId="{5BED22A6-76A7-6331-36C8-6A313780749E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23" creationId="{81EA2F51-2900-593C-A347-964E861EF809}"/>
          </ac:spMkLst>
        </pc:spChg>
        <pc:spChg chg="add mod">
          <ac:chgData name="Jon Roodschild" userId="93b75e7f-8323-4ae7-9010-9fa6e7789b94" providerId="ADAL" clId="{DAABBBDF-71BC-402B-97B4-01715B6C5943}" dt="2026-10-14T05:50:45.159" v="21019" actId="1038"/>
          <ac:spMkLst>
            <pc:docMk/>
            <pc:sldMk cId="3807858225" sldId="342"/>
            <ac:spMk id="24" creationId="{797377EA-2984-F7FD-715E-794010B70F54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25" creationId="{F4151B3B-6682-A4A4-BB68-4E84BA3E0984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27" creationId="{8BCC01A4-41FE-F228-953A-D76EE4FE1363}"/>
          </ac:spMkLst>
        </pc:spChg>
        <pc:spChg chg="mod">
          <ac:chgData name="Jon Roodschild" userId="93b75e7f-8323-4ae7-9010-9fa6e7789b94" providerId="ADAL" clId="{DAABBBDF-71BC-402B-97B4-01715B6C5943}" dt="2026-10-05T22:37:17.295" v="19115" actId="207"/>
          <ac:spMkLst>
            <pc:docMk/>
            <pc:sldMk cId="3807858225" sldId="342"/>
            <ac:spMk id="28" creationId="{8F0E81FB-A72B-97B0-3826-AC9A58EBD0CA}"/>
          </ac:spMkLst>
        </pc:spChg>
        <pc:spChg chg="add mod">
          <ac:chgData name="Jon Roodschild" userId="93b75e7f-8323-4ae7-9010-9fa6e7789b94" providerId="ADAL" clId="{DAABBBDF-71BC-402B-97B4-01715B6C5943}" dt="2026-10-14T05:50:45.159" v="21019" actId="1038"/>
          <ac:spMkLst>
            <pc:docMk/>
            <pc:sldMk cId="3807858225" sldId="342"/>
            <ac:spMk id="29" creationId="{EC5F3E45-EF2A-AD1B-F2B2-6119CA347683}"/>
          </ac:spMkLst>
        </pc:spChg>
        <pc:spChg chg="add ord">
          <ac:chgData name="Jon Roodschild" userId="93b75e7f-8323-4ae7-9010-9fa6e7789b94" providerId="ADAL" clId="{DAABBBDF-71BC-402B-97B4-01715B6C5943}" dt="2026-10-05T23:02:54.617" v="19437" actId="167"/>
          <ac:spMkLst>
            <pc:docMk/>
            <pc:sldMk cId="3807858225" sldId="342"/>
            <ac:spMk id="30" creationId="{542529FC-46A0-C364-8A9A-AB3A84E4A76E}"/>
          </ac:spMkLst>
        </pc:spChg>
        <pc:spChg chg="add">
          <ac:chgData name="Jon Roodschild" userId="93b75e7f-8323-4ae7-9010-9fa6e7789b94" providerId="ADAL" clId="{DAABBBDF-71BC-402B-97B4-01715B6C5943}" dt="2026-10-14T05:46:01.166" v="20965" actId="22"/>
          <ac:spMkLst>
            <pc:docMk/>
            <pc:sldMk cId="3807858225" sldId="342"/>
            <ac:spMk id="32" creationId="{4BCDC9DA-CDE2-F075-048A-872C704EA09E}"/>
          </ac:spMkLst>
        </pc:spChg>
        <pc:spChg chg="add">
          <ac:chgData name="Jon Roodschild" userId="93b75e7f-8323-4ae7-9010-9fa6e7789b94" providerId="ADAL" clId="{DAABBBDF-71BC-402B-97B4-01715B6C5943}" dt="2026-10-14T05:46:01.166" v="20965" actId="22"/>
          <ac:spMkLst>
            <pc:docMk/>
            <pc:sldMk cId="3807858225" sldId="342"/>
            <ac:spMk id="34" creationId="{ABDC1209-5987-1684-1D05-257487F24C9B}"/>
          </ac:spMkLst>
        </pc:spChg>
        <pc:spChg chg="add">
          <ac:chgData name="Jon Roodschild" userId="93b75e7f-8323-4ae7-9010-9fa6e7789b94" providerId="ADAL" clId="{DAABBBDF-71BC-402B-97B4-01715B6C5943}" dt="2026-10-14T05:47:28.725" v="20991" actId="22"/>
          <ac:spMkLst>
            <pc:docMk/>
            <pc:sldMk cId="3807858225" sldId="342"/>
            <ac:spMk id="36" creationId="{09729021-1FD5-B493-D641-A9D0B6D08E12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63" creationId="{CDF8B974-F20E-247A-EB29-F1C6167EA583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65" creationId="{8B3D9C57-95F6-369A-EE8A-081B378117E3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67" creationId="{AC8E3DDC-D1A5-8796-8B04-FDDD8C47AB36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69" creationId="{008CDD1A-D249-6FD1-FFB1-AB643165B7EB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71" creationId="{3D87F898-11C3-9043-057A-6FB2E450CA25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73" creationId="{CF710DE2-D7A6-6411-EFF5-5A9E0EF26CDF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75" creationId="{30A655E1-3F12-6FE7-1809-0B0AE48CB33E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77" creationId="{50C2896E-1367-3E1E-21BF-ED8CF5FE4FD5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79" creationId="{4FB049AD-19C9-9B82-5D84-46C0D2E6904A}"/>
          </ac:spMkLst>
        </pc:spChg>
        <pc:spChg chg="add ord">
          <ac:chgData name="Jon Roodschild" userId="93b75e7f-8323-4ae7-9010-9fa6e7789b94" providerId="ADAL" clId="{DAABBBDF-71BC-402B-97B4-01715B6C5943}" dt="2026-10-05T23:08:19.383" v="19485" actId="167"/>
          <ac:spMkLst>
            <pc:docMk/>
            <pc:sldMk cId="3807858225" sldId="342"/>
            <ac:spMk id="81" creationId="{0E1F4B50-3917-E3F3-2671-23B21098740A}"/>
          </ac:spMkLst>
        </pc:spChg>
        <pc:picChg chg="add ord">
          <ac:chgData name="Jon Roodschild" userId="93b75e7f-8323-4ae7-9010-9fa6e7789b94" providerId="ADAL" clId="{DAABBBDF-71BC-402B-97B4-01715B6C5943}" dt="2026-10-05T22:31:57.219" v="18704" actId="167"/>
          <ac:picMkLst>
            <pc:docMk/>
            <pc:sldMk cId="3807858225" sldId="342"/>
            <ac:picMk id="8" creationId="{03AAFAB6-FEE1-94D6-958E-29828BFD2992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8:56.475" v="18497" actId="478"/>
        <pc:sldMkLst>
          <pc:docMk/>
          <pc:sldMk cId="1743678437" sldId="343"/>
        </pc:sldMkLst>
        <pc:spChg chg="mod">
          <ac:chgData name="Jon Roodschild" userId="93b75e7f-8323-4ae7-9010-9fa6e7789b94" providerId="ADAL" clId="{DAABBBDF-71BC-402B-97B4-01715B6C5943}" dt="2026-10-05T18:48:54.285" v="18496" actId="207"/>
          <ac:spMkLst>
            <pc:docMk/>
            <pc:sldMk cId="1743678437" sldId="343"/>
            <ac:spMk id="27" creationId="{146C660B-A310-3B27-448B-62646FF8C72D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0-13T14:42:40.810" v="19996" actId="1036"/>
        <pc:sldMkLst>
          <pc:docMk/>
          <pc:sldMk cId="2555950426" sldId="344"/>
        </pc:sldMkLst>
        <pc:spChg chg="add mod">
          <ac:chgData name="Jon Roodschild" userId="93b75e7f-8323-4ae7-9010-9fa6e7789b94" providerId="ADAL" clId="{DAABBBDF-71BC-402B-97B4-01715B6C5943}" dt="2026-10-13T14:21:33.220" v="19836" actId="1076"/>
          <ac:spMkLst>
            <pc:docMk/>
            <pc:sldMk cId="2555950426" sldId="344"/>
            <ac:spMk id="3" creationId="{3D6EF04E-E753-52DB-0876-C6B5CB0154CC}"/>
          </ac:spMkLst>
        </pc:spChg>
        <pc:spChg chg="mod">
          <ac:chgData name="Jon Roodschild" userId="93b75e7f-8323-4ae7-9010-9fa6e7789b94" providerId="ADAL" clId="{DAABBBDF-71BC-402B-97B4-01715B6C5943}" dt="2026-10-13T14:21:47.810" v="19842" actId="1036"/>
          <ac:spMkLst>
            <pc:docMk/>
            <pc:sldMk cId="2555950426" sldId="344"/>
            <ac:spMk id="5" creationId="{EF4FAE04-ECCD-9D1C-E78E-FF70648681C6}"/>
          </ac:spMkLst>
        </pc:spChg>
        <pc:spChg chg="mod">
          <ac:chgData name="Jon Roodschild" userId="93b75e7f-8323-4ae7-9010-9fa6e7789b94" providerId="ADAL" clId="{DAABBBDF-71BC-402B-97B4-01715B6C5943}" dt="2026-10-13T14:33:45.746" v="19950" actId="115"/>
          <ac:spMkLst>
            <pc:docMk/>
            <pc:sldMk cId="2555950426" sldId="344"/>
            <ac:spMk id="20" creationId="{D80B9F57-9684-0F0C-E4EF-F10D302810CC}"/>
          </ac:spMkLst>
        </pc:spChg>
        <pc:spChg chg="mod ord">
          <ac:chgData name="Jon Roodschild" userId="93b75e7f-8323-4ae7-9010-9fa6e7789b94" providerId="ADAL" clId="{DAABBBDF-71BC-402B-97B4-01715B6C5943}" dt="2026-10-13T14:40:55.727" v="19968" actId="1076"/>
          <ac:spMkLst>
            <pc:docMk/>
            <pc:sldMk cId="2555950426" sldId="344"/>
            <ac:spMk id="27" creationId="{5B48830C-497C-EA59-3357-43E8AFF0C04C}"/>
          </ac:spMkLst>
        </pc:spChg>
        <pc:spChg chg="mod">
          <ac:chgData name="Jon Roodschild" userId="93b75e7f-8323-4ae7-9010-9fa6e7789b94" providerId="ADAL" clId="{DAABBBDF-71BC-402B-97B4-01715B6C5943}" dt="2026-10-13T14:25:40.206" v="19858" actId="207"/>
          <ac:spMkLst>
            <pc:docMk/>
            <pc:sldMk cId="2555950426" sldId="344"/>
            <ac:spMk id="28" creationId="{F2EE4EBC-F288-E074-DD7C-26A57BF0D09C}"/>
          </ac:spMkLst>
        </pc:spChg>
        <pc:spChg chg="mod ord">
          <ac:chgData name="Jon Roodschild" userId="93b75e7f-8323-4ae7-9010-9fa6e7789b94" providerId="ADAL" clId="{DAABBBDF-71BC-402B-97B4-01715B6C5943}" dt="2026-10-13T14:41:05.473" v="19969" actId="1076"/>
          <ac:spMkLst>
            <pc:docMk/>
            <pc:sldMk cId="2555950426" sldId="344"/>
            <ac:spMk id="29" creationId="{5F896B8F-2C54-301F-FE45-61A3B9F458C7}"/>
          </ac:spMkLst>
        </pc:spChg>
        <pc:spChg chg="mod ord">
          <ac:chgData name="Jon Roodschild" userId="93b75e7f-8323-4ae7-9010-9fa6e7789b94" providerId="ADAL" clId="{DAABBBDF-71BC-402B-97B4-01715B6C5943}" dt="2026-10-13T14:41:55.925" v="19975" actId="1035"/>
          <ac:spMkLst>
            <pc:docMk/>
            <pc:sldMk cId="2555950426" sldId="344"/>
            <ac:spMk id="30" creationId="{4BF3D104-C9E4-5B3B-A310-E90BF126A6E9}"/>
          </ac:spMkLst>
        </pc:spChg>
        <pc:spChg chg="add mod ord">
          <ac:chgData name="Jon Roodschild" userId="93b75e7f-8323-4ae7-9010-9fa6e7789b94" providerId="ADAL" clId="{DAABBBDF-71BC-402B-97B4-01715B6C5943}" dt="2026-10-13T14:29:21.991" v="19908" actId="166"/>
          <ac:spMkLst>
            <pc:docMk/>
            <pc:sldMk cId="2555950426" sldId="344"/>
            <ac:spMk id="36" creationId="{4CBA10E7-709F-23BF-1F5D-F7852537F433}"/>
          </ac:spMkLst>
        </pc:spChg>
        <pc:spChg chg="mod">
          <ac:chgData name="Jon Roodschild" userId="93b75e7f-8323-4ae7-9010-9fa6e7789b94" providerId="ADAL" clId="{DAABBBDF-71BC-402B-97B4-01715B6C5943}" dt="2026-10-13T14:21:22.003" v="19834" actId="1035"/>
          <ac:spMkLst>
            <pc:docMk/>
            <pc:sldMk cId="2555950426" sldId="344"/>
            <ac:spMk id="45" creationId="{628C54BB-A43F-51EC-5661-3CD31B19FC1D}"/>
          </ac:spMkLst>
        </pc:spChg>
        <pc:spChg chg="mod">
          <ac:chgData name="Jon Roodschild" userId="93b75e7f-8323-4ae7-9010-9fa6e7789b94" providerId="ADAL" clId="{DAABBBDF-71BC-402B-97B4-01715B6C5943}" dt="2026-10-13T14:21:06.942" v="19829" actId="1038"/>
          <ac:spMkLst>
            <pc:docMk/>
            <pc:sldMk cId="2555950426" sldId="344"/>
            <ac:spMk id="46" creationId="{16C1ED0E-4002-FF5E-5CAD-DDC8C81009C3}"/>
          </ac:spMkLst>
        </pc:spChg>
        <pc:spChg chg="add mod ord">
          <ac:chgData name="Jon Roodschild" userId="93b75e7f-8323-4ae7-9010-9fa6e7789b94" providerId="ADAL" clId="{DAABBBDF-71BC-402B-97B4-01715B6C5943}" dt="2026-10-13T14:29:21.991" v="19908" actId="166"/>
          <ac:spMkLst>
            <pc:docMk/>
            <pc:sldMk cId="2555950426" sldId="344"/>
            <ac:spMk id="50" creationId="{2DE3FE91-93D3-23E0-F630-5D0542CC4D1E}"/>
          </ac:spMkLst>
        </pc:spChg>
        <pc:spChg chg="add mod ord">
          <ac:chgData name="Jon Roodschild" userId="93b75e7f-8323-4ae7-9010-9fa6e7789b94" providerId="ADAL" clId="{DAABBBDF-71BC-402B-97B4-01715B6C5943}" dt="2026-10-13T14:29:21.991" v="19908" actId="166"/>
          <ac:spMkLst>
            <pc:docMk/>
            <pc:sldMk cId="2555950426" sldId="344"/>
            <ac:spMk id="53" creationId="{0CFBCA9C-2C9E-9079-2EDF-CA7AFB43F4B7}"/>
          </ac:spMkLst>
        </pc:spChg>
        <pc:spChg chg="add mod ord">
          <ac:chgData name="Jon Roodschild" userId="93b75e7f-8323-4ae7-9010-9fa6e7789b94" providerId="ADAL" clId="{DAABBBDF-71BC-402B-97B4-01715B6C5943}" dt="2026-10-13T14:29:21.991" v="19908" actId="166"/>
          <ac:spMkLst>
            <pc:docMk/>
            <pc:sldMk cId="2555950426" sldId="344"/>
            <ac:spMk id="56" creationId="{9CA0E3AC-66FF-0234-39B0-4C5168E481FF}"/>
          </ac:spMkLst>
        </pc:spChg>
        <pc:spChg chg="mod">
          <ac:chgData name="Jon Roodschild" userId="93b75e7f-8323-4ae7-9010-9fa6e7789b94" providerId="ADAL" clId="{DAABBBDF-71BC-402B-97B4-01715B6C5943}" dt="2026-10-13T14:42:40.810" v="19996" actId="1036"/>
          <ac:spMkLst>
            <pc:docMk/>
            <pc:sldMk cId="2555950426" sldId="344"/>
            <ac:spMk id="66" creationId="{EE1AF987-B841-7915-C4F5-022473C28E91}"/>
          </ac:spMkLst>
        </pc:spChg>
        <pc:spChg chg="add mod">
          <ac:chgData name="Jon Roodschild" userId="93b75e7f-8323-4ae7-9010-9fa6e7789b94" providerId="ADAL" clId="{DAABBBDF-71BC-402B-97B4-01715B6C5943}" dt="2026-10-13T14:41:25.974" v="19973" actId="1076"/>
          <ac:spMkLst>
            <pc:docMk/>
            <pc:sldMk cId="2555950426" sldId="344"/>
            <ac:spMk id="94" creationId="{A40FBD46-26FA-EAEC-E347-F1D1FA621D85}"/>
          </ac:spMkLst>
        </pc:spChg>
        <pc:picChg chg="add ord">
          <ac:chgData name="Jon Roodschild" userId="93b75e7f-8323-4ae7-9010-9fa6e7789b94" providerId="ADAL" clId="{DAABBBDF-71BC-402B-97B4-01715B6C5943}" dt="2026-10-05T22:44:55.506" v="19130" actId="167"/>
          <ac:picMkLst>
            <pc:docMk/>
            <pc:sldMk cId="2555950426" sldId="344"/>
            <ac:picMk id="6" creationId="{0714C3E9-6C7C-2E75-66CB-152F1C03BC99}"/>
          </ac:picMkLst>
        </pc:picChg>
        <pc:picChg chg="add mod">
          <ac:chgData name="Jon Roodschild" userId="93b75e7f-8323-4ae7-9010-9fa6e7789b94" providerId="ADAL" clId="{DAABBBDF-71BC-402B-97B4-01715B6C5943}" dt="2026-10-13T14:31:26.504" v="19936" actId="1076"/>
          <ac:picMkLst>
            <pc:docMk/>
            <pc:sldMk cId="2555950426" sldId="344"/>
            <ac:picMk id="77" creationId="{03BE1B90-F4D2-1D95-CB43-D05744710523}"/>
          </ac:picMkLst>
        </pc:picChg>
        <pc:picChg chg="add mod">
          <ac:chgData name="Jon Roodschild" userId="93b75e7f-8323-4ae7-9010-9fa6e7789b94" providerId="ADAL" clId="{DAABBBDF-71BC-402B-97B4-01715B6C5943}" dt="2026-10-13T14:32:33.942" v="19942" actId="1076"/>
          <ac:picMkLst>
            <pc:docMk/>
            <pc:sldMk cId="2555950426" sldId="344"/>
            <ac:picMk id="81" creationId="{09D2A63D-B95A-9552-222F-E4D533F41F56}"/>
          </ac:picMkLst>
        </pc:picChg>
        <pc:picChg chg="add mod">
          <ac:chgData name="Jon Roodschild" userId="93b75e7f-8323-4ae7-9010-9fa6e7789b94" providerId="ADAL" clId="{DAABBBDF-71BC-402B-97B4-01715B6C5943}" dt="2026-10-13T14:33:01.347" v="19945" actId="1076"/>
          <ac:picMkLst>
            <pc:docMk/>
            <pc:sldMk cId="2555950426" sldId="344"/>
            <ac:picMk id="83" creationId="{123FF522-EAC4-B183-6672-7EC0C18B70B5}"/>
          </ac:picMkLst>
        </pc:picChg>
        <pc:picChg chg="add mod">
          <ac:chgData name="Jon Roodschild" userId="93b75e7f-8323-4ae7-9010-9fa6e7789b94" providerId="ADAL" clId="{DAABBBDF-71BC-402B-97B4-01715B6C5943}" dt="2026-10-13T14:33:29.047" v="19948" actId="1076"/>
          <ac:picMkLst>
            <pc:docMk/>
            <pc:sldMk cId="2555950426" sldId="344"/>
            <ac:picMk id="85" creationId="{4E2A1D42-4D87-9F43-514F-C26E4514CEE9}"/>
          </ac:picMkLst>
        </pc:picChg>
        <pc:picChg chg="add mod">
          <ac:chgData name="Jon Roodschild" userId="93b75e7f-8323-4ae7-9010-9fa6e7789b94" providerId="ADAL" clId="{DAABBBDF-71BC-402B-97B4-01715B6C5943}" dt="2026-10-13T14:34:24.388" v="19953" actId="1076"/>
          <ac:picMkLst>
            <pc:docMk/>
            <pc:sldMk cId="2555950426" sldId="344"/>
            <ac:picMk id="87" creationId="{EA1E27EB-7AF4-AD17-3524-FB18E9D27553}"/>
          </ac:picMkLst>
        </pc:picChg>
        <pc:picChg chg="add mod">
          <ac:chgData name="Jon Roodschild" userId="93b75e7f-8323-4ae7-9010-9fa6e7789b94" providerId="ADAL" clId="{DAABBBDF-71BC-402B-97B4-01715B6C5943}" dt="2026-10-13T14:37:22.198" v="19960" actId="1038"/>
          <ac:picMkLst>
            <pc:docMk/>
            <pc:sldMk cId="2555950426" sldId="344"/>
            <ac:picMk id="89" creationId="{1065577D-07EF-A6D1-E65A-4CF64601CFF9}"/>
          </ac:picMkLst>
        </pc:picChg>
        <pc:picChg chg="add mod">
          <ac:chgData name="Jon Roodschild" userId="93b75e7f-8323-4ae7-9010-9fa6e7789b94" providerId="ADAL" clId="{DAABBBDF-71BC-402B-97B4-01715B6C5943}" dt="2026-10-13T14:38:58.617" v="19963" actId="1076"/>
          <ac:picMkLst>
            <pc:docMk/>
            <pc:sldMk cId="2555950426" sldId="344"/>
            <ac:picMk id="91" creationId="{3D430B73-D5DB-AB8C-7CD4-A3070B8F3EEA}"/>
          </ac:picMkLst>
        </pc:picChg>
        <pc:picChg chg="add mod">
          <ac:chgData name="Jon Roodschild" userId="93b75e7f-8323-4ae7-9010-9fa6e7789b94" providerId="ADAL" clId="{DAABBBDF-71BC-402B-97B4-01715B6C5943}" dt="2026-10-13T14:39:53.606" v="19967" actId="1076"/>
          <ac:picMkLst>
            <pc:docMk/>
            <pc:sldMk cId="2555950426" sldId="344"/>
            <ac:picMk id="93" creationId="{29688F92-D971-7816-44AA-57D8C9D36FC1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8:49.276" v="18495" actId="478"/>
        <pc:sldMkLst>
          <pc:docMk/>
          <pc:sldMk cId="4242706590" sldId="345"/>
        </pc:sldMkLst>
        <pc:spChg chg="mod">
          <ac:chgData name="Jon Roodschild" userId="93b75e7f-8323-4ae7-9010-9fa6e7789b94" providerId="ADAL" clId="{DAABBBDF-71BC-402B-97B4-01715B6C5943}" dt="2026-10-05T18:48:47.019" v="18494" actId="207"/>
          <ac:spMkLst>
            <pc:docMk/>
            <pc:sldMk cId="4242706590" sldId="345"/>
            <ac:spMk id="27" creationId="{37C33A49-13E6-2D12-63F6-CF655DD1058B}"/>
          </ac:spMkLst>
        </pc:spChg>
      </pc:sldChg>
      <pc:sldChg chg="addSp delSp modSp mod">
        <pc:chgData name="Jon Roodschild" userId="93b75e7f-8323-4ae7-9010-9fa6e7789b94" providerId="ADAL" clId="{DAABBBDF-71BC-402B-97B4-01715B6C5943}" dt="2026-10-14T05:32:31.902" v="20554" actId="1038"/>
        <pc:sldMkLst>
          <pc:docMk/>
          <pc:sldMk cId="3433009975" sldId="346"/>
        </pc:sldMkLst>
        <pc:spChg chg="mod">
          <ac:chgData name="Jon Roodschild" userId="93b75e7f-8323-4ae7-9010-9fa6e7789b94" providerId="ADAL" clId="{DAABBBDF-71BC-402B-97B4-01715B6C5943}" dt="2026-10-14T05:30:44.716" v="20513" actId="20577"/>
          <ac:spMkLst>
            <pc:docMk/>
            <pc:sldMk cId="3433009975" sldId="346"/>
            <ac:spMk id="9" creationId="{4F02D30D-C6B0-F18A-A08F-5F01F6477793}"/>
          </ac:spMkLst>
        </pc:spChg>
        <pc:spChg chg="mod">
          <ac:chgData name="Jon Roodschild" userId="93b75e7f-8323-4ae7-9010-9fa6e7789b94" providerId="ADAL" clId="{DAABBBDF-71BC-402B-97B4-01715B6C5943}" dt="2026-10-14T05:31:21.053" v="20517" actId="2085"/>
          <ac:spMkLst>
            <pc:docMk/>
            <pc:sldMk cId="3433009975" sldId="346"/>
            <ac:spMk id="10" creationId="{01F84003-75B3-6952-6DE6-6571DDFE764E}"/>
          </ac:spMkLst>
        </pc:spChg>
        <pc:spChg chg="mod">
          <ac:chgData name="Jon Roodschild" userId="93b75e7f-8323-4ae7-9010-9fa6e7789b94" providerId="ADAL" clId="{DAABBBDF-71BC-402B-97B4-01715B6C5943}" dt="2026-10-14T05:31:25.734" v="20518" actId="2085"/>
          <ac:spMkLst>
            <pc:docMk/>
            <pc:sldMk cId="3433009975" sldId="346"/>
            <ac:spMk id="15" creationId="{2208BD1B-DADE-91B5-7C13-D784E0878476}"/>
          </ac:spMkLst>
        </pc:spChg>
        <pc:picChg chg="add">
          <ac:chgData name="Jon Roodschild" userId="93b75e7f-8323-4ae7-9010-9fa6e7789b94" providerId="ADAL" clId="{DAABBBDF-71BC-402B-97B4-01715B6C5943}" dt="2026-10-05T17:24:49.255" v="17898" actId="22"/>
          <ac:picMkLst>
            <pc:docMk/>
            <pc:sldMk cId="3433009975" sldId="346"/>
            <ac:picMk id="3" creationId="{294F0506-BB35-19B8-DA74-66BE3B213E60}"/>
          </ac:picMkLst>
        </pc:picChg>
        <pc:cxnChg chg="mod">
          <ac:chgData name="Jon Roodschild" userId="93b75e7f-8323-4ae7-9010-9fa6e7789b94" providerId="ADAL" clId="{DAABBBDF-71BC-402B-97B4-01715B6C5943}" dt="2026-10-14T05:32:31.902" v="20554" actId="1038"/>
          <ac:cxnSpMkLst>
            <pc:docMk/>
            <pc:sldMk cId="3433009975" sldId="346"/>
            <ac:cxnSpMk id="14" creationId="{93D66515-A063-B28B-460A-E925B6C1CE41}"/>
          </ac:cxnSpMkLst>
        </pc:cxnChg>
      </pc:sldChg>
      <pc:sldChg chg="addSp delSp modSp mod">
        <pc:chgData name="Jon Roodschild" userId="93b75e7f-8323-4ae7-9010-9fa6e7789b94" providerId="ADAL" clId="{DAABBBDF-71BC-402B-97B4-01715B6C5943}" dt="2026-10-05T17:24:31.021" v="17896" actId="1038"/>
        <pc:sldMkLst>
          <pc:docMk/>
          <pc:sldMk cId="609540758" sldId="347"/>
        </pc:sldMkLst>
        <pc:spChg chg="mod">
          <ac:chgData name="Jon Roodschild" userId="93b75e7f-8323-4ae7-9010-9fa6e7789b94" providerId="ADAL" clId="{DAABBBDF-71BC-402B-97B4-01715B6C5943}" dt="2026-10-05T17:07:40.491" v="17667" actId="207"/>
          <ac:spMkLst>
            <pc:docMk/>
            <pc:sldMk cId="609540758" sldId="347"/>
            <ac:spMk id="2" creationId="{C365E3CF-FE17-8551-FCAF-D2A7D7F3FA5F}"/>
          </ac:spMkLst>
        </pc:spChg>
        <pc:spChg chg="mod">
          <ac:chgData name="Jon Roodschild" userId="93b75e7f-8323-4ae7-9010-9fa6e7789b94" providerId="ADAL" clId="{DAABBBDF-71BC-402B-97B4-01715B6C5943}" dt="2026-10-05T17:07:45.035" v="17668" actId="207"/>
          <ac:spMkLst>
            <pc:docMk/>
            <pc:sldMk cId="609540758" sldId="347"/>
            <ac:spMk id="3" creationId="{45382093-7A15-8CE8-0247-5E42D9D42328}"/>
          </ac:spMkLst>
        </pc:spChg>
        <pc:picChg chg="add mod">
          <ac:chgData name="Jon Roodschild" userId="93b75e7f-8323-4ae7-9010-9fa6e7789b94" providerId="ADAL" clId="{DAABBBDF-71BC-402B-97B4-01715B6C5943}" dt="2026-10-05T17:24:31.021" v="17896" actId="1038"/>
          <ac:picMkLst>
            <pc:docMk/>
            <pc:sldMk cId="609540758" sldId="347"/>
            <ac:picMk id="10" creationId="{0B43E055-F1E8-BC80-C632-A464E3314AD0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5:09.199" v="17902" actId="22"/>
        <pc:sldMkLst>
          <pc:docMk/>
          <pc:sldMk cId="2193681373" sldId="348"/>
        </pc:sldMkLst>
        <pc:picChg chg="add">
          <ac:chgData name="Jon Roodschild" userId="93b75e7f-8323-4ae7-9010-9fa6e7789b94" providerId="ADAL" clId="{DAABBBDF-71BC-402B-97B4-01715B6C5943}" dt="2026-10-05T17:25:09.199" v="17902" actId="22"/>
          <ac:picMkLst>
            <pc:docMk/>
            <pc:sldMk cId="2193681373" sldId="348"/>
            <ac:picMk id="5" creationId="{1DBFEDE8-21CD-62DB-3A12-A51306B85891}"/>
          </ac:picMkLst>
        </pc:picChg>
      </pc:sldChg>
      <pc:sldChg chg="addSp delSp modSp mod modAnim">
        <pc:chgData name="Jon Roodschild" userId="93b75e7f-8323-4ae7-9010-9fa6e7789b94" providerId="ADAL" clId="{DAABBBDF-71BC-402B-97B4-01715B6C5943}" dt="2026-10-14T06:13:26.249" v="21318"/>
        <pc:sldMkLst>
          <pc:docMk/>
          <pc:sldMk cId="1365286107" sldId="351"/>
        </pc:sldMkLst>
        <pc:spChg chg="mod">
          <ac:chgData name="Jon Roodschild" userId="93b75e7f-8323-4ae7-9010-9fa6e7789b94" providerId="ADAL" clId="{DAABBBDF-71BC-402B-97B4-01715B6C5943}" dt="2026-10-09T19:39:05.694" v="19763" actId="208"/>
          <ac:spMkLst>
            <pc:docMk/>
            <pc:sldMk cId="1365286107" sldId="351"/>
            <ac:spMk id="2" creationId="{56F413ED-F4B4-DBF2-1832-4ED07A153C02}"/>
          </ac:spMkLst>
        </pc:spChg>
        <pc:spChg chg="mod">
          <ac:chgData name="Jon Roodschild" userId="93b75e7f-8323-4ae7-9010-9fa6e7789b94" providerId="ADAL" clId="{DAABBBDF-71BC-402B-97B4-01715B6C5943}" dt="2026-10-09T19:39:57.003" v="19770" actId="207"/>
          <ac:spMkLst>
            <pc:docMk/>
            <pc:sldMk cId="1365286107" sldId="351"/>
            <ac:spMk id="4" creationId="{7AB79D22-F272-D97F-7E35-E8D85D4237DF}"/>
          </ac:spMkLst>
        </pc:spChg>
        <pc:spChg chg="mod">
          <ac:chgData name="Jon Roodschild" userId="93b75e7f-8323-4ae7-9010-9fa6e7789b94" providerId="ADAL" clId="{DAABBBDF-71BC-402B-97B4-01715B6C5943}" dt="2026-10-14T05:07:22.117" v="20239" actId="207"/>
          <ac:spMkLst>
            <pc:docMk/>
            <pc:sldMk cId="1365286107" sldId="351"/>
            <ac:spMk id="19" creationId="{C2ABA9EF-3DAB-2A8A-9689-57453A76C881}"/>
          </ac:spMkLst>
        </pc:spChg>
        <pc:picChg chg="add mod ord modCrop">
          <ac:chgData name="Jon Roodschild" userId="93b75e7f-8323-4ae7-9010-9fa6e7789b94" providerId="ADAL" clId="{DAABBBDF-71BC-402B-97B4-01715B6C5943}" dt="2026-10-05T23:16:58.212" v="19578" actId="208"/>
          <ac:picMkLst>
            <pc:docMk/>
            <pc:sldMk cId="1365286107" sldId="351"/>
            <ac:picMk id="6" creationId="{5C50FF39-22F5-5F7F-B57B-D4B225508E60}"/>
          </ac:picMkLst>
        </pc:picChg>
        <pc:cxnChg chg="mod">
          <ac:chgData name="Jon Roodschild" userId="93b75e7f-8323-4ae7-9010-9fa6e7789b94" providerId="ADAL" clId="{DAABBBDF-71BC-402B-97B4-01715B6C5943}" dt="2026-10-09T19:39:39.271" v="19769" actId="14100"/>
          <ac:cxnSpMkLst>
            <pc:docMk/>
            <pc:sldMk cId="1365286107" sldId="351"/>
            <ac:cxnSpMk id="3" creationId="{9605357C-9B94-230B-BDC8-B9BD99DFB112}"/>
          </ac:cxnSpMkLst>
        </pc:cxnChg>
      </pc:sldChg>
      <pc:sldChg chg="addSp delSp modSp mod delAnim modAnim">
        <pc:chgData name="Jon Roodschild" userId="93b75e7f-8323-4ae7-9010-9fa6e7789b94" providerId="ADAL" clId="{DAABBBDF-71BC-402B-97B4-01715B6C5943}" dt="2026-10-14T06:44:51.814" v="21987" actId="20577"/>
        <pc:sldMkLst>
          <pc:docMk/>
          <pc:sldMk cId="1389249080" sldId="352"/>
        </pc:sldMkLst>
        <pc:spChg chg="add">
          <ac:chgData name="Jon Roodschild" userId="93b75e7f-8323-4ae7-9010-9fa6e7789b94" providerId="ADAL" clId="{DAABBBDF-71BC-402B-97B4-01715B6C5943}" dt="2026-10-14T06:43:39.043" v="21948" actId="22"/>
          <ac:spMkLst>
            <pc:docMk/>
            <pc:sldMk cId="1389249080" sldId="352"/>
            <ac:spMk id="11" creationId="{E0E08C30-3FF6-D881-C068-3D3218F482E9}"/>
          </ac:spMkLst>
        </pc:spChg>
        <pc:spChg chg="mod">
          <ac:chgData name="Jon Roodschild" userId="93b75e7f-8323-4ae7-9010-9fa6e7789b94" providerId="ADAL" clId="{DAABBBDF-71BC-402B-97B4-01715B6C5943}" dt="2026-10-14T06:44:51.814" v="21987" actId="20577"/>
          <ac:spMkLst>
            <pc:docMk/>
            <pc:sldMk cId="1389249080" sldId="352"/>
            <ac:spMk id="13" creationId="{DDD22C15-0C1E-6F63-D97D-25E89EFBC728}"/>
          </ac:spMkLst>
        </pc:spChg>
        <pc:spChg chg="mod">
          <ac:chgData name="Jon Roodschild" userId="93b75e7f-8323-4ae7-9010-9fa6e7789b94" providerId="ADAL" clId="{DAABBBDF-71BC-402B-97B4-01715B6C5943}" dt="2026-10-14T06:44:03.352" v="21975" actId="14100"/>
          <ac:spMkLst>
            <pc:docMk/>
            <pc:sldMk cId="1389249080" sldId="352"/>
            <ac:spMk id="14" creationId="{DA9059CA-9B2B-5692-1138-0F23B1DD1170}"/>
          </ac:spMkLst>
        </pc:spChg>
        <pc:spChg chg="mod">
          <ac:chgData name="Jon Roodschild" userId="93b75e7f-8323-4ae7-9010-9fa6e7789b94" providerId="ADAL" clId="{DAABBBDF-71BC-402B-97B4-01715B6C5943}" dt="2026-10-13T14:25:44.520" v="19859" actId="207"/>
          <ac:spMkLst>
            <pc:docMk/>
            <pc:sldMk cId="1389249080" sldId="352"/>
            <ac:spMk id="16" creationId="{EBD10C1A-BE12-B123-5DF1-184C1DA38607}"/>
          </ac:spMkLst>
        </pc:spChg>
        <pc:spChg chg="mod">
          <ac:chgData name="Jon Roodschild" userId="93b75e7f-8323-4ae7-9010-9fa6e7789b94" providerId="ADAL" clId="{DAABBBDF-71BC-402B-97B4-01715B6C5943}" dt="2026-10-14T06:07:58.258" v="21161" actId="208"/>
          <ac:spMkLst>
            <pc:docMk/>
            <pc:sldMk cId="1389249080" sldId="352"/>
            <ac:spMk id="18" creationId="{E6803E8C-0730-4245-3C7E-17A6161C1A07}"/>
          </ac:spMkLst>
        </pc:spChg>
        <pc:picChg chg="add mod ord">
          <ac:chgData name="Jon Roodschild" userId="93b75e7f-8323-4ae7-9010-9fa6e7789b94" providerId="ADAL" clId="{DAABBBDF-71BC-402B-97B4-01715B6C5943}" dt="2026-10-14T06:02:48.716" v="21075" actId="167"/>
          <ac:picMkLst>
            <pc:docMk/>
            <pc:sldMk cId="1389249080" sldId="352"/>
            <ac:picMk id="4" creationId="{FA5B0AEC-18BD-4667-9917-F6E028A623F8}"/>
          </ac:picMkLst>
        </pc:picChg>
        <pc:cxnChg chg="mod">
          <ac:chgData name="Jon Roodschild" userId="93b75e7f-8323-4ae7-9010-9fa6e7789b94" providerId="ADAL" clId="{DAABBBDF-71BC-402B-97B4-01715B6C5943}" dt="2026-10-14T06:44:13.937" v="21977" actId="14100"/>
          <ac:cxnSpMkLst>
            <pc:docMk/>
            <pc:sldMk cId="1389249080" sldId="352"/>
            <ac:cxnSpMk id="3" creationId="{3C415D94-C31F-A83D-40A8-B55027734040}"/>
          </ac:cxnSpMkLst>
        </pc:cxnChg>
      </pc:sldChg>
      <pc:sldChg chg="addSp delSp modSp mod ord delAnim modAnim">
        <pc:chgData name="Jon Roodschild" userId="93b75e7f-8323-4ae7-9010-9fa6e7789b94" providerId="ADAL" clId="{DAABBBDF-71BC-402B-97B4-01715B6C5943}" dt="2026-10-14T06:45:48.227" v="22005" actId="14100"/>
        <pc:sldMkLst>
          <pc:docMk/>
          <pc:sldMk cId="909604584" sldId="353"/>
        </pc:sldMkLst>
        <pc:spChg chg="mod">
          <ac:chgData name="Jon Roodschild" userId="93b75e7f-8323-4ae7-9010-9fa6e7789b94" providerId="ADAL" clId="{DAABBBDF-71BC-402B-97B4-01715B6C5943}" dt="2026-10-14T06:45:48.227" v="22005" actId="14100"/>
          <ac:spMkLst>
            <pc:docMk/>
            <pc:sldMk cId="909604584" sldId="353"/>
            <ac:spMk id="2" creationId="{172EA03A-1EAB-07AB-3DD8-57C646F54CE1}"/>
          </ac:spMkLst>
        </pc:spChg>
        <pc:spChg chg="mod">
          <ac:chgData name="Jon Roodschild" userId="93b75e7f-8323-4ae7-9010-9fa6e7789b94" providerId="ADAL" clId="{DAABBBDF-71BC-402B-97B4-01715B6C5943}" dt="2026-10-13T14:25:48.871" v="19860" actId="207"/>
          <ac:spMkLst>
            <pc:docMk/>
            <pc:sldMk cId="909604584" sldId="353"/>
            <ac:spMk id="16" creationId="{E8749776-6505-F301-BB0D-CBA177FD397B}"/>
          </ac:spMkLst>
        </pc:spChg>
        <pc:spChg chg="add mod">
          <ac:chgData name="Jon Roodschild" userId="93b75e7f-8323-4ae7-9010-9fa6e7789b94" providerId="ADAL" clId="{DAABBBDF-71BC-402B-97B4-01715B6C5943}" dt="2026-10-14T06:42:24.630" v="21936" actId="207"/>
          <ac:spMkLst>
            <pc:docMk/>
            <pc:sldMk cId="909604584" sldId="353"/>
            <ac:spMk id="19" creationId="{F2335530-6EB5-8A66-A8F0-3E42AA45F0F3}"/>
          </ac:spMkLst>
        </pc:spChg>
        <pc:spChg chg="add mod">
          <ac:chgData name="Jon Roodschild" userId="93b75e7f-8323-4ae7-9010-9fa6e7789b94" providerId="ADAL" clId="{DAABBBDF-71BC-402B-97B4-01715B6C5943}" dt="2026-10-14T06:42:06.145" v="21933" actId="207"/>
          <ac:spMkLst>
            <pc:docMk/>
            <pc:sldMk cId="909604584" sldId="353"/>
            <ac:spMk id="20" creationId="{C87A3BB2-F6EF-C8E7-1883-81645FED3F46}"/>
          </ac:spMkLst>
        </pc:spChg>
        <pc:spChg chg="add mod">
          <ac:chgData name="Jon Roodschild" userId="93b75e7f-8323-4ae7-9010-9fa6e7789b94" providerId="ADAL" clId="{DAABBBDF-71BC-402B-97B4-01715B6C5943}" dt="2026-10-14T06:42:10.011" v="21934" actId="207"/>
          <ac:spMkLst>
            <pc:docMk/>
            <pc:sldMk cId="909604584" sldId="353"/>
            <ac:spMk id="22" creationId="{ADD576B5-EF31-9B5F-680E-8FB41C884691}"/>
          </ac:spMkLst>
        </pc:spChg>
        <pc:spChg chg="add mod">
          <ac:chgData name="Jon Roodschild" userId="93b75e7f-8323-4ae7-9010-9fa6e7789b94" providerId="ADAL" clId="{DAABBBDF-71BC-402B-97B4-01715B6C5943}" dt="2026-10-14T06:42:13.793" v="21935" actId="207"/>
          <ac:spMkLst>
            <pc:docMk/>
            <pc:sldMk cId="909604584" sldId="353"/>
            <ac:spMk id="24" creationId="{BEE685FF-ED55-6A99-43EE-D8AE7E98612D}"/>
          </ac:spMkLst>
        </pc:spChg>
        <pc:picChg chg="add mod ord">
          <ac:chgData name="Jon Roodschild" userId="93b75e7f-8323-4ae7-9010-9fa6e7789b94" providerId="ADAL" clId="{DAABBBDF-71BC-402B-97B4-01715B6C5943}" dt="2026-10-14T06:38:31.011" v="21804" actId="1076"/>
          <ac:picMkLst>
            <pc:docMk/>
            <pc:sldMk cId="909604584" sldId="353"/>
            <ac:picMk id="18" creationId="{DEA6B3FF-5F0F-078B-3CDF-F4951CEF4824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5:06:04.245" v="20235" actId="207"/>
        <pc:sldMkLst>
          <pc:docMk/>
          <pc:sldMk cId="2125937264" sldId="354"/>
        </pc:sldMkLst>
        <pc:spChg chg="add mod">
          <ac:chgData name="Jon Roodschild" userId="93b75e7f-8323-4ae7-9010-9fa6e7789b94" providerId="ADAL" clId="{DAABBBDF-71BC-402B-97B4-01715B6C5943}" dt="2026-10-14T05:05:56.101" v="20234"/>
          <ac:spMkLst>
            <pc:docMk/>
            <pc:sldMk cId="2125937264" sldId="354"/>
            <ac:spMk id="3" creationId="{E01687F7-60F2-8D35-AC4B-BF801DF9978F}"/>
          </ac:spMkLst>
        </pc:spChg>
        <pc:spChg chg="add mod">
          <ac:chgData name="Jon Roodschild" userId="93b75e7f-8323-4ae7-9010-9fa6e7789b94" providerId="ADAL" clId="{DAABBBDF-71BC-402B-97B4-01715B6C5943}" dt="2026-10-14T05:06:04.245" v="20235" actId="207"/>
          <ac:spMkLst>
            <pc:docMk/>
            <pc:sldMk cId="2125937264" sldId="354"/>
            <ac:spMk id="4" creationId="{8A2430EF-D546-A56D-5D4F-EE3C5AD28C94}"/>
          </ac:spMkLst>
        </pc:spChg>
        <pc:spChg chg="mod">
          <ac:chgData name="Jon Roodschild" userId="93b75e7f-8323-4ae7-9010-9fa6e7789b94" providerId="ADAL" clId="{DAABBBDF-71BC-402B-97B4-01715B6C5943}" dt="2026-10-05T19:11:57.506" v="18602" actId="207"/>
          <ac:spMkLst>
            <pc:docMk/>
            <pc:sldMk cId="2125937264" sldId="354"/>
            <ac:spMk id="28" creationId="{0862D3C5-C8BE-FF30-C6D5-BAB71C2AD166}"/>
          </ac:spMkLst>
        </pc:spChg>
        <pc:picChg chg="add mod">
          <ac:chgData name="Jon Roodschild" userId="93b75e7f-8323-4ae7-9010-9fa6e7789b94" providerId="ADAL" clId="{DAABBBDF-71BC-402B-97B4-01715B6C5943}" dt="2026-10-05T19:10:41.771" v="18594"/>
          <ac:picMkLst>
            <pc:docMk/>
            <pc:sldMk cId="2125937264" sldId="354"/>
            <ac:picMk id="2" creationId="{7BE17720-0C03-6B48-9616-D9FECD84BD7F}"/>
          </ac:picMkLst>
        </pc:picChg>
        <pc:picChg chg="add ord">
          <ac:chgData name="Jon Roodschild" userId="93b75e7f-8323-4ae7-9010-9fa6e7789b94" providerId="ADAL" clId="{DAABBBDF-71BC-402B-97B4-01715B6C5943}" dt="2026-10-05T19:11:05.702" v="18599" actId="167"/>
          <ac:picMkLst>
            <pc:docMk/>
            <pc:sldMk cId="2125937264" sldId="354"/>
            <ac:picMk id="8" creationId="{F68EE4C5-439C-F667-AEF0-94A2285D40E1}"/>
          </ac:picMkLst>
        </pc:picChg>
      </pc:sldChg>
      <pc:sldChg chg="addSp delSp modSp mod modAnim">
        <pc:chgData name="Jon Roodschild" userId="93b75e7f-8323-4ae7-9010-9fa6e7789b94" providerId="ADAL" clId="{DAABBBDF-71BC-402B-97B4-01715B6C5943}" dt="2026-10-14T06:47:39.273" v="22064" actId="20577"/>
        <pc:sldMkLst>
          <pc:docMk/>
          <pc:sldMk cId="2537238441" sldId="356"/>
        </pc:sldMkLst>
        <pc:spChg chg="add mod">
          <ac:chgData name="Jon Roodschild" userId="93b75e7f-8323-4ae7-9010-9fa6e7789b94" providerId="ADAL" clId="{DAABBBDF-71BC-402B-97B4-01715B6C5943}" dt="2026-10-14T06:19:56.251" v="21360" actId="14100"/>
          <ac:spMkLst>
            <pc:docMk/>
            <pc:sldMk cId="2537238441" sldId="356"/>
            <ac:spMk id="7" creationId="{5C36EBC1-3A3A-0697-7D40-6DCB943A6757}"/>
          </ac:spMkLst>
        </pc:spChg>
        <pc:spChg chg="add mod">
          <ac:chgData name="Jon Roodschild" userId="93b75e7f-8323-4ae7-9010-9fa6e7789b94" providerId="ADAL" clId="{DAABBBDF-71BC-402B-97B4-01715B6C5943}" dt="2026-10-14T06:46:57.906" v="22038" actId="1037"/>
          <ac:spMkLst>
            <pc:docMk/>
            <pc:sldMk cId="2537238441" sldId="356"/>
            <ac:spMk id="8" creationId="{A9C94C3F-861F-41D9-EFC5-553CDFD97807}"/>
          </ac:spMkLst>
        </pc:spChg>
        <pc:spChg chg="mod">
          <ac:chgData name="Jon Roodschild" userId="93b75e7f-8323-4ae7-9010-9fa6e7789b94" providerId="ADAL" clId="{DAABBBDF-71BC-402B-97B4-01715B6C5943}" dt="2026-10-13T14:25:57.642" v="19862" actId="207"/>
          <ac:spMkLst>
            <pc:docMk/>
            <pc:sldMk cId="2537238441" sldId="356"/>
            <ac:spMk id="10" creationId="{66E00326-0E2E-B4D4-2BCC-68726024C336}"/>
          </ac:spMkLst>
        </pc:spChg>
        <pc:spChg chg="add mod">
          <ac:chgData name="Jon Roodschild" userId="93b75e7f-8323-4ae7-9010-9fa6e7789b94" providerId="ADAL" clId="{DAABBBDF-71BC-402B-97B4-01715B6C5943}" dt="2026-10-14T06:20:12.346" v="21362" actId="1076"/>
          <ac:spMkLst>
            <pc:docMk/>
            <pc:sldMk cId="2537238441" sldId="356"/>
            <ac:spMk id="11" creationId="{4C6615BE-52C5-1B27-0579-3C0BB5EE1E3E}"/>
          </ac:spMkLst>
        </pc:spChg>
        <pc:spChg chg="add mod">
          <ac:chgData name="Jon Roodschild" userId="93b75e7f-8323-4ae7-9010-9fa6e7789b94" providerId="ADAL" clId="{DAABBBDF-71BC-402B-97B4-01715B6C5943}" dt="2026-10-14T06:46:57.906" v="22038" actId="1037"/>
          <ac:spMkLst>
            <pc:docMk/>
            <pc:sldMk cId="2537238441" sldId="356"/>
            <ac:spMk id="12" creationId="{49FCB4E0-94EF-2293-E5B9-3CE7FC40C2EE}"/>
          </ac:spMkLst>
        </pc:spChg>
        <pc:spChg chg="add mod">
          <ac:chgData name="Jon Roodschild" userId="93b75e7f-8323-4ae7-9010-9fa6e7789b94" providerId="ADAL" clId="{DAABBBDF-71BC-402B-97B4-01715B6C5943}" dt="2026-10-14T06:23:12.243" v="21537" actId="14100"/>
          <ac:spMkLst>
            <pc:docMk/>
            <pc:sldMk cId="2537238441" sldId="356"/>
            <ac:spMk id="14" creationId="{38FFD8E2-105F-40C0-0273-BA134954C5D4}"/>
          </ac:spMkLst>
        </pc:spChg>
        <pc:spChg chg="add mod">
          <ac:chgData name="Jon Roodschild" userId="93b75e7f-8323-4ae7-9010-9fa6e7789b94" providerId="ADAL" clId="{DAABBBDF-71BC-402B-97B4-01715B6C5943}" dt="2026-10-14T06:46:57.906" v="22038" actId="1037"/>
          <ac:spMkLst>
            <pc:docMk/>
            <pc:sldMk cId="2537238441" sldId="356"/>
            <ac:spMk id="15" creationId="{103C5A16-E440-C0C1-691E-6A86C8C4C2DC}"/>
          </ac:spMkLst>
        </pc:spChg>
        <pc:spChg chg="add mod">
          <ac:chgData name="Jon Roodschild" userId="93b75e7f-8323-4ae7-9010-9fa6e7789b94" providerId="ADAL" clId="{DAABBBDF-71BC-402B-97B4-01715B6C5943}" dt="2026-10-14T06:47:39.273" v="22064" actId="20577"/>
          <ac:spMkLst>
            <pc:docMk/>
            <pc:sldMk cId="2537238441" sldId="356"/>
            <ac:spMk id="20" creationId="{97F1A481-E9F0-1BC7-2D85-AFF45E118F3E}"/>
          </ac:spMkLst>
        </pc:spChg>
        <pc:picChg chg="add">
          <ac:chgData name="Jon Roodschild" userId="93b75e7f-8323-4ae7-9010-9fa6e7789b94" providerId="ADAL" clId="{DAABBBDF-71BC-402B-97B4-01715B6C5943}" dt="2026-10-14T06:10:45.910" v="21187" actId="22"/>
          <ac:picMkLst>
            <pc:docMk/>
            <pc:sldMk cId="2537238441" sldId="356"/>
            <ac:picMk id="4" creationId="{C5591445-31F3-15A5-9457-A5D5D56AE6F5}"/>
          </ac:picMkLst>
        </pc:picChg>
        <pc:cxnChg chg="add mod">
          <ac:chgData name="Jon Roodschild" userId="93b75e7f-8323-4ae7-9010-9fa6e7789b94" providerId="ADAL" clId="{DAABBBDF-71BC-402B-97B4-01715B6C5943}" dt="2026-10-14T06:47:13.746" v="22042" actId="1076"/>
          <ac:cxnSpMkLst>
            <pc:docMk/>
            <pc:sldMk cId="2537238441" sldId="356"/>
            <ac:cxnSpMk id="5" creationId="{48D87C92-A3C5-8A33-B5C7-EA035FC287E1}"/>
          </ac:cxnSpMkLst>
        </pc:cxnChg>
        <pc:cxnChg chg="add mod">
          <ac:chgData name="Jon Roodschild" userId="93b75e7f-8323-4ae7-9010-9fa6e7789b94" providerId="ADAL" clId="{DAABBBDF-71BC-402B-97B4-01715B6C5943}" dt="2026-10-14T06:47:17.047" v="22043" actId="1076"/>
          <ac:cxnSpMkLst>
            <pc:docMk/>
            <pc:sldMk cId="2537238441" sldId="356"/>
            <ac:cxnSpMk id="9" creationId="{E01F1F48-4F9D-6570-DCE7-CB8EC133838A}"/>
          </ac:cxnSpMkLst>
        </pc:cxnChg>
        <pc:cxnChg chg="add mod">
          <ac:chgData name="Jon Roodschild" userId="93b75e7f-8323-4ae7-9010-9fa6e7789b94" providerId="ADAL" clId="{DAABBBDF-71BC-402B-97B4-01715B6C5943}" dt="2026-10-14T06:47:21.905" v="22044" actId="1076"/>
          <ac:cxnSpMkLst>
            <pc:docMk/>
            <pc:sldMk cId="2537238441" sldId="356"/>
            <ac:cxnSpMk id="13" creationId="{192C808F-C867-903C-B29C-7E94C3DBD8D8}"/>
          </ac:cxnSpMkLst>
        </pc:cxnChg>
      </pc:sldChg>
      <pc:sldChg chg="addSp delSp modSp mod modAnim">
        <pc:chgData name="Jon Roodschild" userId="93b75e7f-8323-4ae7-9010-9fa6e7789b94" providerId="ADAL" clId="{DAABBBDF-71BC-402B-97B4-01715B6C5943}" dt="2026-10-14T07:09:13.921" v="22503"/>
        <pc:sldMkLst>
          <pc:docMk/>
          <pc:sldMk cId="3676783572" sldId="357"/>
        </pc:sldMkLst>
        <pc:spChg chg="add mod">
          <ac:chgData name="Jon Roodschild" userId="93b75e7f-8323-4ae7-9010-9fa6e7789b94" providerId="ADAL" clId="{DAABBBDF-71BC-402B-97B4-01715B6C5943}" dt="2026-10-14T07:08:18.715" v="22496" actId="14100"/>
          <ac:spMkLst>
            <pc:docMk/>
            <pc:sldMk cId="3676783572" sldId="357"/>
            <ac:spMk id="5" creationId="{DF049BB3-7E2F-2BFE-47B9-AC250017240C}"/>
          </ac:spMkLst>
        </pc:spChg>
        <pc:spChg chg="add mod">
          <ac:chgData name="Jon Roodschild" userId="93b75e7f-8323-4ae7-9010-9fa6e7789b94" providerId="ADAL" clId="{DAABBBDF-71BC-402B-97B4-01715B6C5943}" dt="2026-10-14T07:08:27.090" v="22499" actId="14100"/>
          <ac:spMkLst>
            <pc:docMk/>
            <pc:sldMk cId="3676783572" sldId="357"/>
            <ac:spMk id="6" creationId="{579DE05D-591A-77DC-4763-FD05215F0DE5}"/>
          </ac:spMkLst>
        </pc:spChg>
        <pc:spChg chg="mod">
          <ac:chgData name="Jon Roodschild" userId="93b75e7f-8323-4ae7-9010-9fa6e7789b94" providerId="ADAL" clId="{DAABBBDF-71BC-402B-97B4-01715B6C5943}" dt="2026-10-14T07:07:07.480" v="22487" actId="1076"/>
          <ac:spMkLst>
            <pc:docMk/>
            <pc:sldMk cId="3676783572" sldId="357"/>
            <ac:spMk id="14" creationId="{8BF475A7-D27B-DA9A-5D13-75BEE7F39C05}"/>
          </ac:spMkLst>
        </pc:spChg>
        <pc:spChg chg="mod">
          <ac:chgData name="Jon Roodschild" userId="93b75e7f-8323-4ae7-9010-9fa6e7789b94" providerId="ADAL" clId="{DAABBBDF-71BC-402B-97B4-01715B6C5943}" dt="2026-10-14T07:07:39.364" v="22492" actId="20577"/>
          <ac:spMkLst>
            <pc:docMk/>
            <pc:sldMk cId="3676783572" sldId="357"/>
            <ac:spMk id="15" creationId="{55273A5F-B94E-AE29-6C9A-A58C5A230AC1}"/>
          </ac:spMkLst>
        </pc:spChg>
        <pc:spChg chg="mod">
          <ac:chgData name="Jon Roodschild" userId="93b75e7f-8323-4ae7-9010-9fa6e7789b94" providerId="ADAL" clId="{DAABBBDF-71BC-402B-97B4-01715B6C5943}" dt="2026-10-14T07:07:14.141" v="22488" actId="1076"/>
          <ac:spMkLst>
            <pc:docMk/>
            <pc:sldMk cId="3676783572" sldId="357"/>
            <ac:spMk id="16" creationId="{64ABAEEB-5B19-6E26-9DCE-FAC962C1DD16}"/>
          </ac:spMkLst>
        </pc:spChg>
        <pc:spChg chg="mod">
          <ac:chgData name="Jon Roodschild" userId="93b75e7f-8323-4ae7-9010-9fa6e7789b94" providerId="ADAL" clId="{DAABBBDF-71BC-402B-97B4-01715B6C5943}" dt="2026-10-13T14:26:11.216" v="19865" actId="207"/>
          <ac:spMkLst>
            <pc:docMk/>
            <pc:sldMk cId="3676783572" sldId="357"/>
            <ac:spMk id="18" creationId="{68E21D40-EF73-ADAE-3574-0F4A8EA36D15}"/>
          </ac:spMkLst>
        </pc:spChg>
        <pc:picChg chg="add mod">
          <ac:chgData name="Jon Roodschild" userId="93b75e7f-8323-4ae7-9010-9fa6e7789b94" providerId="ADAL" clId="{DAABBBDF-71BC-402B-97B4-01715B6C5943}" dt="2026-10-14T07:06:19.138" v="22478" actId="1076"/>
          <ac:picMkLst>
            <pc:docMk/>
            <pc:sldMk cId="3676783572" sldId="357"/>
            <ac:picMk id="4" creationId="{5B34BCFC-4D22-9ACD-9D36-B18E93ECC6B2}"/>
          </ac:picMkLst>
        </pc:picChg>
      </pc:sldChg>
      <pc:sldChg chg="addSp delSp modSp mod modAnim">
        <pc:chgData name="Jon Roodschild" userId="93b75e7f-8323-4ae7-9010-9fa6e7789b94" providerId="ADAL" clId="{DAABBBDF-71BC-402B-97B4-01715B6C5943}" dt="2026-10-14T07:10:02.118" v="22509" actId="21"/>
        <pc:sldMkLst>
          <pc:docMk/>
          <pc:sldMk cId="3985276293" sldId="358"/>
        </pc:sldMkLst>
        <pc:spChg chg="add mod">
          <ac:chgData name="Jon Roodschild" userId="93b75e7f-8323-4ae7-9010-9fa6e7789b94" providerId="ADAL" clId="{DAABBBDF-71BC-402B-97B4-01715B6C5943}" dt="2026-10-14T07:05:27.067" v="22463" actId="20577"/>
          <ac:spMkLst>
            <pc:docMk/>
            <pc:sldMk cId="3985276293" sldId="358"/>
            <ac:spMk id="3" creationId="{B604EDE5-B40F-BEB3-69C7-B8A2C343F5BD}"/>
          </ac:spMkLst>
        </pc:spChg>
        <pc:spChg chg="add mod">
          <ac:chgData name="Jon Roodschild" userId="93b75e7f-8323-4ae7-9010-9fa6e7789b94" providerId="ADAL" clId="{DAABBBDF-71BC-402B-97B4-01715B6C5943}" dt="2026-10-14T06:59:52.319" v="22350" actId="1076"/>
          <ac:spMkLst>
            <pc:docMk/>
            <pc:sldMk cId="3985276293" sldId="358"/>
            <ac:spMk id="6" creationId="{4D3AE42C-1FA9-A387-1C65-93DE3886269E}"/>
          </ac:spMkLst>
        </pc:spChg>
        <pc:spChg chg="add mod">
          <ac:chgData name="Jon Roodschild" userId="93b75e7f-8323-4ae7-9010-9fa6e7789b94" providerId="ADAL" clId="{DAABBBDF-71BC-402B-97B4-01715B6C5943}" dt="2026-10-14T06:59:55.907" v="22352" actId="1076"/>
          <ac:spMkLst>
            <pc:docMk/>
            <pc:sldMk cId="3985276293" sldId="358"/>
            <ac:spMk id="7" creationId="{837C60B7-0AEC-3A23-3949-B0F0F583EC7A}"/>
          </ac:spMkLst>
        </pc:spChg>
        <pc:spChg chg="mod">
          <ac:chgData name="Jon Roodschild" userId="93b75e7f-8323-4ae7-9010-9fa6e7789b94" providerId="ADAL" clId="{DAABBBDF-71BC-402B-97B4-01715B6C5943}" dt="2026-10-14T07:00:54.426" v="22391" actId="6549"/>
          <ac:spMkLst>
            <pc:docMk/>
            <pc:sldMk cId="3985276293" sldId="358"/>
            <ac:spMk id="9" creationId="{060D2186-A34A-2AD4-91EB-18D68531AD3D}"/>
          </ac:spMkLst>
        </pc:spChg>
        <pc:spChg chg="mod">
          <ac:chgData name="Jon Roodschild" userId="93b75e7f-8323-4ae7-9010-9fa6e7789b94" providerId="ADAL" clId="{DAABBBDF-71BC-402B-97B4-01715B6C5943}" dt="2026-10-14T07:07:22.200" v="22490" actId="20577"/>
          <ac:spMkLst>
            <pc:docMk/>
            <pc:sldMk cId="3985276293" sldId="358"/>
            <ac:spMk id="10" creationId="{C74A3D92-0A0A-C58B-4BA3-0B47EAF8F03F}"/>
          </ac:spMkLst>
        </pc:spChg>
        <pc:spChg chg="mod">
          <ac:chgData name="Jon Roodschild" userId="93b75e7f-8323-4ae7-9010-9fa6e7789b94" providerId="ADAL" clId="{DAABBBDF-71BC-402B-97B4-01715B6C5943}" dt="2026-10-14T06:59:44.633" v="22348" actId="1076"/>
          <ac:spMkLst>
            <pc:docMk/>
            <pc:sldMk cId="3985276293" sldId="358"/>
            <ac:spMk id="12" creationId="{F8BABAE8-062B-1699-9D28-EE3A16B1D642}"/>
          </ac:spMkLst>
        </pc:spChg>
        <pc:spChg chg="mod">
          <ac:chgData name="Jon Roodschild" userId="93b75e7f-8323-4ae7-9010-9fa6e7789b94" providerId="ADAL" clId="{DAABBBDF-71BC-402B-97B4-01715B6C5943}" dt="2026-10-14T07:04:02.215" v="22424" actId="1037"/>
          <ac:spMkLst>
            <pc:docMk/>
            <pc:sldMk cId="3985276293" sldId="358"/>
            <ac:spMk id="13" creationId="{CD8B5662-D279-61F7-1DC6-7A61A53B97E6}"/>
          </ac:spMkLst>
        </pc:spChg>
        <pc:spChg chg="mod">
          <ac:chgData name="Jon Roodschild" userId="93b75e7f-8323-4ae7-9010-9fa6e7789b94" providerId="ADAL" clId="{DAABBBDF-71BC-402B-97B4-01715B6C5943}" dt="2026-10-13T14:26:06.397" v="19864" actId="207"/>
          <ac:spMkLst>
            <pc:docMk/>
            <pc:sldMk cId="3985276293" sldId="358"/>
            <ac:spMk id="14" creationId="{79B1C8F7-EF43-E825-A261-B8DC99FF9221}"/>
          </ac:spMkLst>
        </pc:spChg>
        <pc:spChg chg="add mod">
          <ac:chgData name="Jon Roodschild" userId="93b75e7f-8323-4ae7-9010-9fa6e7789b94" providerId="ADAL" clId="{DAABBBDF-71BC-402B-97B4-01715B6C5943}" dt="2026-10-14T07:00:00.008" v="22354" actId="1076"/>
          <ac:spMkLst>
            <pc:docMk/>
            <pc:sldMk cId="3985276293" sldId="358"/>
            <ac:spMk id="15" creationId="{30F906A4-14E0-A6E1-A24F-3276AD2ABDFD}"/>
          </ac:spMkLst>
        </pc:spChg>
        <pc:spChg chg="add mod">
          <ac:chgData name="Jon Roodschild" userId="93b75e7f-8323-4ae7-9010-9fa6e7789b94" providerId="ADAL" clId="{DAABBBDF-71BC-402B-97B4-01715B6C5943}" dt="2026-10-14T07:03:18.231" v="22417" actId="1038"/>
          <ac:spMkLst>
            <pc:docMk/>
            <pc:sldMk cId="3985276293" sldId="358"/>
            <ac:spMk id="16" creationId="{EEDDF383-FEEF-5384-84FC-E841D0411BC2}"/>
          </ac:spMkLst>
        </pc:spChg>
        <pc:picChg chg="add ord">
          <ac:chgData name="Jon Roodschild" userId="93b75e7f-8323-4ae7-9010-9fa6e7789b94" providerId="ADAL" clId="{DAABBBDF-71BC-402B-97B4-01715B6C5943}" dt="2026-10-14T06:56:20.577" v="22266" actId="167"/>
          <ac:picMkLst>
            <pc:docMk/>
            <pc:sldMk cId="3985276293" sldId="358"/>
            <ac:picMk id="5" creationId="{7D50E758-0D1D-F4FB-F9C3-93D906B745C2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6:56:10.233" v="22262" actId="21"/>
        <pc:sldMkLst>
          <pc:docMk/>
          <pc:sldMk cId="2724216527" sldId="359"/>
        </pc:sldMkLst>
        <pc:spChg chg="mod">
          <ac:chgData name="Jon Roodschild" userId="93b75e7f-8323-4ae7-9010-9fa6e7789b94" providerId="ADAL" clId="{DAABBBDF-71BC-402B-97B4-01715B6C5943}" dt="2026-10-14T06:53:01.553" v="22202" actId="208"/>
          <ac:spMkLst>
            <pc:docMk/>
            <pc:sldMk cId="2724216527" sldId="359"/>
            <ac:spMk id="7" creationId="{382B9CA6-F226-A621-AE1E-F385614219A9}"/>
          </ac:spMkLst>
        </pc:spChg>
        <pc:spChg chg="mod">
          <ac:chgData name="Jon Roodschild" userId="93b75e7f-8323-4ae7-9010-9fa6e7789b94" providerId="ADAL" clId="{DAABBBDF-71BC-402B-97B4-01715B6C5943}" dt="2026-10-14T06:53:36.928" v="22209" actId="1076"/>
          <ac:spMkLst>
            <pc:docMk/>
            <pc:sldMk cId="2724216527" sldId="359"/>
            <ac:spMk id="8" creationId="{4CD46139-BBDD-2F94-6F6E-907C0C3ABC0F}"/>
          </ac:spMkLst>
        </pc:spChg>
        <pc:spChg chg="add mod">
          <ac:chgData name="Jon Roodschild" userId="93b75e7f-8323-4ae7-9010-9fa6e7789b94" providerId="ADAL" clId="{DAABBBDF-71BC-402B-97B4-01715B6C5943}" dt="2026-10-14T06:49:13.203" v="22099" actId="20577"/>
          <ac:spMkLst>
            <pc:docMk/>
            <pc:sldMk cId="2724216527" sldId="359"/>
            <ac:spMk id="9" creationId="{1B118D92-3EE2-B0B8-134E-070250691729}"/>
          </ac:spMkLst>
        </pc:spChg>
        <pc:spChg chg="mod">
          <ac:chgData name="Jon Roodschild" userId="93b75e7f-8323-4ae7-9010-9fa6e7789b94" providerId="ADAL" clId="{DAABBBDF-71BC-402B-97B4-01715B6C5943}" dt="2026-10-14T06:53:45.355" v="22212" actId="20577"/>
          <ac:spMkLst>
            <pc:docMk/>
            <pc:sldMk cId="2724216527" sldId="359"/>
            <ac:spMk id="10" creationId="{55F70AEA-7E16-76F0-3B38-A99F7E54FC94}"/>
          </ac:spMkLst>
        </pc:spChg>
        <pc:spChg chg="add mod">
          <ac:chgData name="Jon Roodschild" userId="93b75e7f-8323-4ae7-9010-9fa6e7789b94" providerId="ADAL" clId="{DAABBBDF-71BC-402B-97B4-01715B6C5943}" dt="2026-10-14T06:50:12.895" v="22167" actId="20577"/>
          <ac:spMkLst>
            <pc:docMk/>
            <pc:sldMk cId="2724216527" sldId="359"/>
            <ac:spMk id="13" creationId="{2882D383-31BE-9437-CFA7-5496FC08390A}"/>
          </ac:spMkLst>
        </pc:spChg>
        <pc:spChg chg="mod">
          <ac:chgData name="Jon Roodschild" userId="93b75e7f-8323-4ae7-9010-9fa6e7789b94" providerId="ADAL" clId="{DAABBBDF-71BC-402B-97B4-01715B6C5943}" dt="2026-10-13T14:26:02.392" v="19863" actId="207"/>
          <ac:spMkLst>
            <pc:docMk/>
            <pc:sldMk cId="2724216527" sldId="359"/>
            <ac:spMk id="14" creationId="{F60582A0-6E7C-234D-4409-EE45CF623971}"/>
          </ac:spMkLst>
        </pc:spChg>
        <pc:spChg chg="add mod">
          <ac:chgData name="Jon Roodschild" userId="93b75e7f-8323-4ae7-9010-9fa6e7789b94" providerId="ADAL" clId="{DAABBBDF-71BC-402B-97B4-01715B6C5943}" dt="2026-10-14T06:52:58.669" v="22201" actId="208"/>
          <ac:spMkLst>
            <pc:docMk/>
            <pc:sldMk cId="2724216527" sldId="359"/>
            <ac:spMk id="15" creationId="{CF82B736-35C7-C0E6-192A-32FAA2248128}"/>
          </ac:spMkLst>
        </pc:spChg>
        <pc:spChg chg="add mod">
          <ac:chgData name="Jon Roodschild" userId="93b75e7f-8323-4ae7-9010-9fa6e7789b94" providerId="ADAL" clId="{DAABBBDF-71BC-402B-97B4-01715B6C5943}" dt="2026-10-14T06:52:52.285" v="22199" actId="208"/>
          <ac:spMkLst>
            <pc:docMk/>
            <pc:sldMk cId="2724216527" sldId="359"/>
            <ac:spMk id="17" creationId="{EDA9D539-550C-3A82-B0F3-BA8A6EF08F3A}"/>
          </ac:spMkLst>
        </pc:spChg>
        <pc:picChg chg="add ord">
          <ac:chgData name="Jon Roodschild" userId="93b75e7f-8323-4ae7-9010-9fa6e7789b94" providerId="ADAL" clId="{DAABBBDF-71BC-402B-97B4-01715B6C5943}" dt="2026-10-14T06:32:18.864" v="21706" actId="167"/>
          <ac:picMkLst>
            <pc:docMk/>
            <pc:sldMk cId="2724216527" sldId="359"/>
            <ac:picMk id="5" creationId="{90321B4D-B5AD-2D29-7DC8-1476121027A6}"/>
          </ac:picMkLst>
        </pc:picChg>
        <pc:picChg chg="add mod">
          <ac:chgData name="Jon Roodschild" userId="93b75e7f-8323-4ae7-9010-9fa6e7789b94" providerId="ADAL" clId="{DAABBBDF-71BC-402B-97B4-01715B6C5943}" dt="2026-10-14T06:53:07.994" v="22203" actId="1076"/>
          <ac:picMkLst>
            <pc:docMk/>
            <pc:sldMk cId="2724216527" sldId="359"/>
            <ac:picMk id="16" creationId="{3FBA5B5C-9756-4DB9-B06E-E525E6E012D3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7:17:52.938" v="22669" actId="14100"/>
        <pc:sldMkLst>
          <pc:docMk/>
          <pc:sldMk cId="3786696034" sldId="360"/>
        </pc:sldMkLst>
        <pc:spChg chg="mod">
          <ac:chgData name="Jon Roodschild" userId="93b75e7f-8323-4ae7-9010-9fa6e7789b94" providerId="ADAL" clId="{DAABBBDF-71BC-402B-97B4-01715B6C5943}" dt="2026-10-13T14:26:21.738" v="19867" actId="207"/>
          <ac:spMkLst>
            <pc:docMk/>
            <pc:sldMk cId="3786696034" sldId="360"/>
            <ac:spMk id="3" creationId="{C9746E46-4811-38B1-5340-430DEB525E8F}"/>
          </ac:spMkLst>
        </pc:spChg>
        <pc:spChg chg="mod">
          <ac:chgData name="Jon Roodschild" userId="93b75e7f-8323-4ae7-9010-9fa6e7789b94" providerId="ADAL" clId="{DAABBBDF-71BC-402B-97B4-01715B6C5943}" dt="2026-10-14T07:12:39.455" v="22552" actId="2085"/>
          <ac:spMkLst>
            <pc:docMk/>
            <pc:sldMk cId="3786696034" sldId="360"/>
            <ac:spMk id="5" creationId="{218A64AF-DC7A-8634-1389-C7486C793AB4}"/>
          </ac:spMkLst>
        </pc:spChg>
        <pc:spChg chg="mod">
          <ac:chgData name="Jon Roodschild" userId="93b75e7f-8323-4ae7-9010-9fa6e7789b94" providerId="ADAL" clId="{DAABBBDF-71BC-402B-97B4-01715B6C5943}" dt="2026-10-14T07:11:52.150" v="22542" actId="14100"/>
          <ac:spMkLst>
            <pc:docMk/>
            <pc:sldMk cId="3786696034" sldId="360"/>
            <ac:spMk id="6" creationId="{37102598-9B1C-4EDF-9384-1D16B60FF7A9}"/>
          </ac:spMkLst>
        </pc:spChg>
        <pc:spChg chg="add mod">
          <ac:chgData name="Jon Roodschild" userId="93b75e7f-8323-4ae7-9010-9fa6e7789b94" providerId="ADAL" clId="{DAABBBDF-71BC-402B-97B4-01715B6C5943}" dt="2026-10-14T07:15:36.763" v="22615" actId="2085"/>
          <ac:spMkLst>
            <pc:docMk/>
            <pc:sldMk cId="3786696034" sldId="360"/>
            <ac:spMk id="32" creationId="{F82BDAB7-794B-CD87-A833-B614D0AA1A79}"/>
          </ac:spMkLst>
        </pc:spChg>
        <pc:spChg chg="add mod">
          <ac:chgData name="Jon Roodschild" userId="93b75e7f-8323-4ae7-9010-9fa6e7789b94" providerId="ADAL" clId="{DAABBBDF-71BC-402B-97B4-01715B6C5943}" dt="2026-10-14T07:15:31.542" v="22614" actId="14100"/>
          <ac:spMkLst>
            <pc:docMk/>
            <pc:sldMk cId="3786696034" sldId="360"/>
            <ac:spMk id="33" creationId="{1B4E1CD3-414E-B467-F373-D7D8C7E32273}"/>
          </ac:spMkLst>
        </pc:spChg>
        <pc:spChg chg="add mod">
          <ac:chgData name="Jon Roodschild" userId="93b75e7f-8323-4ae7-9010-9fa6e7789b94" providerId="ADAL" clId="{DAABBBDF-71BC-402B-97B4-01715B6C5943}" dt="2026-10-14T07:15:46.512" v="22617"/>
          <ac:spMkLst>
            <pc:docMk/>
            <pc:sldMk cId="3786696034" sldId="360"/>
            <ac:spMk id="35" creationId="{186124D3-FC48-5C00-E746-83A09FC027D1}"/>
          </ac:spMkLst>
        </pc:spChg>
        <pc:spChg chg="add mod">
          <ac:chgData name="Jon Roodschild" userId="93b75e7f-8323-4ae7-9010-9fa6e7789b94" providerId="ADAL" clId="{DAABBBDF-71BC-402B-97B4-01715B6C5943}" dt="2026-10-14T07:15:46.512" v="22617"/>
          <ac:spMkLst>
            <pc:docMk/>
            <pc:sldMk cId="3786696034" sldId="360"/>
            <ac:spMk id="37" creationId="{9CC35CB5-9E3E-1701-47E0-B99EB9461CB8}"/>
          </ac:spMkLst>
        </pc:spChg>
        <pc:spChg chg="add mod">
          <ac:chgData name="Jon Roodschild" userId="93b75e7f-8323-4ae7-9010-9fa6e7789b94" providerId="ADAL" clId="{DAABBBDF-71BC-402B-97B4-01715B6C5943}" dt="2026-10-14T07:16:58.265" v="22660" actId="20577"/>
          <ac:spMkLst>
            <pc:docMk/>
            <pc:sldMk cId="3786696034" sldId="360"/>
            <ac:spMk id="38" creationId="{5EEC4C59-6006-0AAC-7EFF-7F5EF83F672A}"/>
          </ac:spMkLst>
        </pc:spChg>
        <pc:spChg chg="add mod">
          <ac:chgData name="Jon Roodschild" userId="93b75e7f-8323-4ae7-9010-9fa6e7789b94" providerId="ADAL" clId="{DAABBBDF-71BC-402B-97B4-01715B6C5943}" dt="2026-10-14T07:16:43.632" v="22658" actId="14100"/>
          <ac:spMkLst>
            <pc:docMk/>
            <pc:sldMk cId="3786696034" sldId="360"/>
            <ac:spMk id="39" creationId="{7C5905E0-DBAE-50B8-60A0-FC6F092C336B}"/>
          </ac:spMkLst>
        </pc:spChg>
        <pc:spChg chg="add mod">
          <ac:chgData name="Jon Roodschild" userId="93b75e7f-8323-4ae7-9010-9fa6e7789b94" providerId="ADAL" clId="{DAABBBDF-71BC-402B-97B4-01715B6C5943}" dt="2026-10-14T07:17:52.938" v="22669" actId="14100"/>
          <ac:spMkLst>
            <pc:docMk/>
            <pc:sldMk cId="3786696034" sldId="360"/>
            <ac:spMk id="42" creationId="{6C47A715-0BCC-B142-B4EC-B64441E5E4FC}"/>
          </ac:spMkLst>
        </pc:spChg>
        <pc:spChg chg="add mod">
          <ac:chgData name="Jon Roodschild" userId="93b75e7f-8323-4ae7-9010-9fa6e7789b94" providerId="ADAL" clId="{DAABBBDF-71BC-402B-97B4-01715B6C5943}" dt="2026-10-14T07:17:39.849" v="22665" actId="2085"/>
          <ac:spMkLst>
            <pc:docMk/>
            <pc:sldMk cId="3786696034" sldId="360"/>
            <ac:spMk id="44" creationId="{A364F945-CE14-1980-8DC3-17A0C9C76773}"/>
          </ac:spMkLst>
        </pc:spChg>
        <pc:picChg chg="add mod ord">
          <ac:chgData name="Jon Roodschild" userId="93b75e7f-8323-4ae7-9010-9fa6e7789b94" providerId="ADAL" clId="{DAABBBDF-71BC-402B-97B4-01715B6C5943}" dt="2026-10-14T07:11:38.746" v="22539" actId="1076"/>
          <ac:picMkLst>
            <pc:docMk/>
            <pc:sldMk cId="3786696034" sldId="360"/>
            <ac:picMk id="23" creationId="{7A259F74-FE53-98F1-5C30-0A67E6DD6FDA}"/>
          </ac:picMkLst>
        </pc:picChg>
        <pc:cxnChg chg="mod">
          <ac:chgData name="Jon Roodschild" userId="93b75e7f-8323-4ae7-9010-9fa6e7789b94" providerId="ADAL" clId="{DAABBBDF-71BC-402B-97B4-01715B6C5943}" dt="2026-10-14T07:12:33.384" v="22551" actId="1076"/>
          <ac:cxnSpMkLst>
            <pc:docMk/>
            <pc:sldMk cId="3786696034" sldId="360"/>
            <ac:cxnSpMk id="7" creationId="{4C5FA25E-4787-AC30-5C24-AFB6F539E5F3}"/>
          </ac:cxnSpMkLst>
        </pc:cxnChg>
        <pc:cxnChg chg="add mod">
          <ac:chgData name="Jon Roodschild" userId="93b75e7f-8323-4ae7-9010-9fa6e7789b94" providerId="ADAL" clId="{DAABBBDF-71BC-402B-97B4-01715B6C5943}" dt="2026-10-14T07:15:21.332" v="22611" actId="1076"/>
          <ac:cxnSpMkLst>
            <pc:docMk/>
            <pc:sldMk cId="3786696034" sldId="360"/>
            <ac:cxnSpMk id="34" creationId="{4B45BB1E-E104-C94E-EB60-2DC3D87387EA}"/>
          </ac:cxnSpMkLst>
        </pc:cxnChg>
        <pc:cxnChg chg="add mod">
          <ac:chgData name="Jon Roodschild" userId="93b75e7f-8323-4ae7-9010-9fa6e7789b94" providerId="ADAL" clId="{DAABBBDF-71BC-402B-97B4-01715B6C5943}" dt="2026-10-14T07:15:46.512" v="22617"/>
          <ac:cxnSpMkLst>
            <pc:docMk/>
            <pc:sldMk cId="3786696034" sldId="360"/>
            <ac:cxnSpMk id="36" creationId="{15977275-A76A-579D-6184-A3D65D624AD7}"/>
          </ac:cxnSpMkLst>
        </pc:cxnChg>
        <pc:cxnChg chg="add mod">
          <ac:chgData name="Jon Roodschild" userId="93b75e7f-8323-4ae7-9010-9fa6e7789b94" providerId="ADAL" clId="{DAABBBDF-71BC-402B-97B4-01715B6C5943}" dt="2026-10-14T07:16:33.561" v="22655" actId="14100"/>
          <ac:cxnSpMkLst>
            <pc:docMk/>
            <pc:sldMk cId="3786696034" sldId="360"/>
            <ac:cxnSpMk id="40" creationId="{B9C299C9-B080-1C67-D8FB-AF0625AC6B9B}"/>
          </ac:cxnSpMkLst>
        </pc:cxnChg>
        <pc:cxnChg chg="add mod">
          <ac:chgData name="Jon Roodschild" userId="93b75e7f-8323-4ae7-9010-9fa6e7789b94" providerId="ADAL" clId="{DAABBBDF-71BC-402B-97B4-01715B6C5943}" dt="2026-10-14T07:17:27.408" v="22663" actId="1076"/>
          <ac:cxnSpMkLst>
            <pc:docMk/>
            <pc:sldMk cId="3786696034" sldId="360"/>
            <ac:cxnSpMk id="43" creationId="{87DBA63D-BE23-AC29-872B-205E17B4C99C}"/>
          </ac:cxnSpMkLst>
        </pc:cxnChg>
      </pc:sldChg>
      <pc:sldChg chg="delSp modSp mod">
        <pc:chgData name="Jon Roodschild" userId="93b75e7f-8323-4ae7-9010-9fa6e7789b94" providerId="ADAL" clId="{DAABBBDF-71BC-402B-97B4-01715B6C5943}" dt="2026-10-05T18:48:35.644" v="18493" actId="478"/>
        <pc:sldMkLst>
          <pc:docMk/>
          <pc:sldMk cId="1218966617" sldId="361"/>
        </pc:sldMkLst>
        <pc:spChg chg="mod">
          <ac:chgData name="Jon Roodschild" userId="93b75e7f-8323-4ae7-9010-9fa6e7789b94" providerId="ADAL" clId="{DAABBBDF-71BC-402B-97B4-01715B6C5943}" dt="2026-10-05T18:48:32.868" v="18492" actId="207"/>
          <ac:spMkLst>
            <pc:docMk/>
            <pc:sldMk cId="1218966617" sldId="361"/>
            <ac:spMk id="27" creationId="{98654E25-2E05-C076-2370-A6DE65B6A2C0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0-14T07:32:56.784" v="22947" actId="313"/>
        <pc:sldMkLst>
          <pc:docMk/>
          <pc:sldMk cId="1559466690" sldId="362"/>
        </pc:sldMkLst>
        <pc:spChg chg="mod">
          <ac:chgData name="Jon Roodschild" userId="93b75e7f-8323-4ae7-9010-9fa6e7789b94" providerId="ADAL" clId="{DAABBBDF-71BC-402B-97B4-01715B6C5943}" dt="2026-10-13T14:26:30.986" v="19869" actId="207"/>
          <ac:spMkLst>
            <pc:docMk/>
            <pc:sldMk cId="1559466690" sldId="362"/>
            <ac:spMk id="3" creationId="{7F62DCD1-0C87-99F7-7E60-C04A5BD388DF}"/>
          </ac:spMkLst>
        </pc:spChg>
        <pc:spChg chg="add mod">
          <ac:chgData name="Jon Roodschild" userId="93b75e7f-8323-4ae7-9010-9fa6e7789b94" providerId="ADAL" clId="{DAABBBDF-71BC-402B-97B4-01715B6C5943}" dt="2026-10-14T07:19:25.218" v="22677" actId="14100"/>
          <ac:spMkLst>
            <pc:docMk/>
            <pc:sldMk cId="1559466690" sldId="362"/>
            <ac:spMk id="4" creationId="{9AEBB519-7161-2BEB-590F-E5C859E60502}"/>
          </ac:spMkLst>
        </pc:spChg>
        <pc:spChg chg="add mod">
          <ac:chgData name="Jon Roodschild" userId="93b75e7f-8323-4ae7-9010-9fa6e7789b94" providerId="ADAL" clId="{DAABBBDF-71BC-402B-97B4-01715B6C5943}" dt="2026-10-14T07:32:56.784" v="22947" actId="313"/>
          <ac:spMkLst>
            <pc:docMk/>
            <pc:sldMk cId="1559466690" sldId="362"/>
            <ac:spMk id="6" creationId="{E9AC6175-0F19-CC64-ED0F-AE96F71C75BF}"/>
          </ac:spMkLst>
        </pc:spChg>
        <pc:picChg chg="add mod">
          <ac:chgData name="Jon Roodschild" userId="93b75e7f-8323-4ae7-9010-9fa6e7789b94" providerId="ADAL" clId="{DAABBBDF-71BC-402B-97B4-01715B6C5943}" dt="2026-10-14T07:19:14.729" v="22675"/>
          <ac:picMkLst>
            <pc:docMk/>
            <pc:sldMk cId="1559466690" sldId="362"/>
            <ac:picMk id="2" creationId="{8D92CE46-4E0A-3399-F2B9-C8068344F6A5}"/>
          </ac:picMkLst>
        </pc:picChg>
      </pc:sldChg>
      <pc:sldChg chg="addSp delSp modSp mod modAnim">
        <pc:chgData name="Jon Roodschild" userId="93b75e7f-8323-4ae7-9010-9fa6e7789b94" providerId="ADAL" clId="{DAABBBDF-71BC-402B-97B4-01715B6C5943}" dt="2026-10-14T07:30:42.208" v="22869" actId="1076"/>
        <pc:sldMkLst>
          <pc:docMk/>
          <pc:sldMk cId="828619034" sldId="363"/>
        </pc:sldMkLst>
        <pc:spChg chg="mod">
          <ac:chgData name="Jon Roodschild" userId="93b75e7f-8323-4ae7-9010-9fa6e7789b94" providerId="ADAL" clId="{DAABBBDF-71BC-402B-97B4-01715B6C5943}" dt="2026-10-13T14:26:39.397" v="19871" actId="207"/>
          <ac:spMkLst>
            <pc:docMk/>
            <pc:sldMk cId="828619034" sldId="363"/>
            <ac:spMk id="3" creationId="{50A7BDCB-7566-920E-E857-700469168872}"/>
          </ac:spMkLst>
        </pc:spChg>
        <pc:spChg chg="add mod">
          <ac:chgData name="Jon Roodschild" userId="93b75e7f-8323-4ae7-9010-9fa6e7789b94" providerId="ADAL" clId="{DAABBBDF-71BC-402B-97B4-01715B6C5943}" dt="2026-10-14T07:30:08.460" v="22862" actId="14100"/>
          <ac:spMkLst>
            <pc:docMk/>
            <pc:sldMk cId="828619034" sldId="363"/>
            <ac:spMk id="5" creationId="{3A7B5481-BF6F-FBC3-2630-0362435CB232}"/>
          </ac:spMkLst>
        </pc:spChg>
        <pc:spChg chg="mod">
          <ac:chgData name="Jon Roodschild" userId="93b75e7f-8323-4ae7-9010-9fa6e7789b94" providerId="ADAL" clId="{DAABBBDF-71BC-402B-97B4-01715B6C5943}" dt="2026-10-14T07:30:42.208" v="22869" actId="1076"/>
          <ac:spMkLst>
            <pc:docMk/>
            <pc:sldMk cId="828619034" sldId="363"/>
            <ac:spMk id="11" creationId="{85AFE324-A413-4544-E3D2-AE07A0E7C08F}"/>
          </ac:spMkLst>
        </pc:spChg>
        <pc:spChg chg="mod">
          <ac:chgData name="Jon Roodschild" userId="93b75e7f-8323-4ae7-9010-9fa6e7789b94" providerId="ADAL" clId="{DAABBBDF-71BC-402B-97B4-01715B6C5943}" dt="2026-10-14T07:29:37.818" v="22857" actId="2085"/>
          <ac:spMkLst>
            <pc:docMk/>
            <pc:sldMk cId="828619034" sldId="363"/>
            <ac:spMk id="12" creationId="{3941CAD3-8BC4-C27C-8594-93EEAF20B2CB}"/>
          </ac:spMkLst>
        </pc:spChg>
        <pc:picChg chg="add mod ord">
          <ac:chgData name="Jon Roodschild" userId="93b75e7f-8323-4ae7-9010-9fa6e7789b94" providerId="ADAL" clId="{DAABBBDF-71BC-402B-97B4-01715B6C5943}" dt="2026-10-14T07:28:36.058" v="22840" actId="167"/>
          <ac:picMkLst>
            <pc:docMk/>
            <pc:sldMk cId="828619034" sldId="363"/>
            <ac:picMk id="4" creationId="{860B100B-8ABA-3B7B-5F23-F76B52312FF4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4:59.671" v="17900" actId="22"/>
        <pc:sldMkLst>
          <pc:docMk/>
          <pc:sldMk cId="1300152145" sldId="364"/>
        </pc:sldMkLst>
        <pc:picChg chg="add">
          <ac:chgData name="Jon Roodschild" userId="93b75e7f-8323-4ae7-9010-9fa6e7789b94" providerId="ADAL" clId="{DAABBBDF-71BC-402B-97B4-01715B6C5943}" dt="2026-10-05T17:24:59.671" v="17900" actId="22"/>
          <ac:picMkLst>
            <pc:docMk/>
            <pc:sldMk cId="1300152145" sldId="364"/>
            <ac:picMk id="5" creationId="{AE8679C4-05FA-AD85-5284-7876D6B246A5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14T07:21:07.417" v="22694" actId="2085"/>
        <pc:sldMkLst>
          <pc:docMk/>
          <pc:sldMk cId="2508496286" sldId="365"/>
        </pc:sldMkLst>
        <pc:spChg chg="mod">
          <ac:chgData name="Jon Roodschild" userId="93b75e7f-8323-4ae7-9010-9fa6e7789b94" providerId="ADAL" clId="{DAABBBDF-71BC-402B-97B4-01715B6C5943}" dt="2026-10-14T07:18:38.393" v="22671" actId="208"/>
          <ac:spMkLst>
            <pc:docMk/>
            <pc:sldMk cId="2508496286" sldId="365"/>
            <ac:spMk id="2" creationId="{5BE7A035-9EF4-CB54-BB8F-A7E10CE261B6}"/>
          </ac:spMkLst>
        </pc:spChg>
        <pc:spChg chg="mod">
          <ac:chgData name="Jon Roodschild" userId="93b75e7f-8323-4ae7-9010-9fa6e7789b94" providerId="ADAL" clId="{DAABBBDF-71BC-402B-97B4-01715B6C5943}" dt="2026-10-13T14:26:26.391" v="19868" actId="207"/>
          <ac:spMkLst>
            <pc:docMk/>
            <pc:sldMk cId="2508496286" sldId="365"/>
            <ac:spMk id="4" creationId="{57FCF872-60CC-A8C3-D2A0-EB53268BFB5C}"/>
          </ac:spMkLst>
        </pc:spChg>
        <pc:spChg chg="mod">
          <ac:chgData name="Jon Roodschild" userId="93b75e7f-8323-4ae7-9010-9fa6e7789b94" providerId="ADAL" clId="{DAABBBDF-71BC-402B-97B4-01715B6C5943}" dt="2026-10-14T07:21:07.417" v="22694" actId="2085"/>
          <ac:spMkLst>
            <pc:docMk/>
            <pc:sldMk cId="2508496286" sldId="365"/>
            <ac:spMk id="5" creationId="{4C5192BF-B8C6-B2D7-72F4-E8DA03C5874E}"/>
          </ac:spMkLst>
        </pc:spChg>
        <pc:picChg chg="add ord">
          <ac:chgData name="Jon Roodschild" userId="93b75e7f-8323-4ae7-9010-9fa6e7789b94" providerId="ADAL" clId="{DAABBBDF-71BC-402B-97B4-01715B6C5943}" dt="2026-10-05T23:17:18.306" v="19581" actId="167"/>
          <ac:picMkLst>
            <pc:docMk/>
            <pc:sldMk cId="2508496286" sldId="365"/>
            <ac:picMk id="6" creationId="{F96B623F-1E66-59C6-89E2-0DCC1088297F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7:26:14.666" v="22834" actId="1037"/>
        <pc:sldMkLst>
          <pc:docMk/>
          <pc:sldMk cId="1037588152" sldId="366"/>
        </pc:sldMkLst>
        <pc:spChg chg="mod">
          <ac:chgData name="Jon Roodschild" userId="93b75e7f-8323-4ae7-9010-9fa6e7789b94" providerId="ADAL" clId="{DAABBBDF-71BC-402B-97B4-01715B6C5943}" dt="2026-10-13T14:26:34.953" v="19870" actId="207"/>
          <ac:spMkLst>
            <pc:docMk/>
            <pc:sldMk cId="1037588152" sldId="366"/>
            <ac:spMk id="3" creationId="{D572F101-3417-E636-EADA-46C6D8AF7ED7}"/>
          </ac:spMkLst>
        </pc:spChg>
        <pc:spChg chg="mod">
          <ac:chgData name="Jon Roodschild" userId="93b75e7f-8323-4ae7-9010-9fa6e7789b94" providerId="ADAL" clId="{DAABBBDF-71BC-402B-97B4-01715B6C5943}" dt="2026-10-14T07:25:17.340" v="22755" actId="1076"/>
          <ac:spMkLst>
            <pc:docMk/>
            <pc:sldMk cId="1037588152" sldId="366"/>
            <ac:spMk id="6" creationId="{C2A72B2D-068C-4948-6817-820B3C7181A3}"/>
          </ac:spMkLst>
        </pc:spChg>
        <pc:spChg chg="mod">
          <ac:chgData name="Jon Roodschild" userId="93b75e7f-8323-4ae7-9010-9fa6e7789b94" providerId="ADAL" clId="{DAABBBDF-71BC-402B-97B4-01715B6C5943}" dt="2026-10-14T07:26:14.666" v="22834" actId="1037"/>
          <ac:spMkLst>
            <pc:docMk/>
            <pc:sldMk cId="1037588152" sldId="366"/>
            <ac:spMk id="7" creationId="{EFDB57E1-60CF-AE3F-BC2E-522BE8C418B4}"/>
          </ac:spMkLst>
        </pc:spChg>
        <pc:picChg chg="add mod ord">
          <ac:chgData name="Jon Roodschild" userId="93b75e7f-8323-4ae7-9010-9fa6e7789b94" providerId="ADAL" clId="{DAABBBDF-71BC-402B-97B4-01715B6C5943}" dt="2026-10-14T07:26:07.850" v="22808" actId="1037"/>
          <ac:picMkLst>
            <pc:docMk/>
            <pc:sldMk cId="1037588152" sldId="366"/>
            <ac:picMk id="5" creationId="{6C300DB8-E165-756D-808F-B6957CF07337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7:33:09.607" v="22951" actId="313"/>
        <pc:sldMkLst>
          <pc:docMk/>
          <pc:sldMk cId="3000146334" sldId="367"/>
        </pc:sldMkLst>
        <pc:spChg chg="mod">
          <ac:chgData name="Jon Roodschild" userId="93b75e7f-8323-4ae7-9010-9fa6e7789b94" providerId="ADAL" clId="{DAABBBDF-71BC-402B-97B4-01715B6C5943}" dt="2026-10-13T14:26:44.011" v="19872" actId="207"/>
          <ac:spMkLst>
            <pc:docMk/>
            <pc:sldMk cId="3000146334" sldId="367"/>
            <ac:spMk id="3" creationId="{EAE3EA14-D5E4-8334-063E-A58D68FF3715}"/>
          </ac:spMkLst>
        </pc:spChg>
        <pc:spChg chg="add mod">
          <ac:chgData name="Jon Roodschild" userId="93b75e7f-8323-4ae7-9010-9fa6e7789b94" providerId="ADAL" clId="{DAABBBDF-71BC-402B-97B4-01715B6C5943}" dt="2026-10-14T07:31:31.738" v="22906" actId="1038"/>
          <ac:spMkLst>
            <pc:docMk/>
            <pc:sldMk cId="3000146334" sldId="367"/>
            <ac:spMk id="7" creationId="{E993BA36-88FB-91BA-052D-3F7D73A2DD00}"/>
          </ac:spMkLst>
        </pc:spChg>
        <pc:spChg chg="add mod">
          <ac:chgData name="Jon Roodschild" userId="93b75e7f-8323-4ae7-9010-9fa6e7789b94" providerId="ADAL" clId="{DAABBBDF-71BC-402B-97B4-01715B6C5943}" dt="2026-10-14T07:33:09.607" v="22951" actId="313"/>
          <ac:spMkLst>
            <pc:docMk/>
            <pc:sldMk cId="3000146334" sldId="367"/>
            <ac:spMk id="9" creationId="{6FA8FF9C-BED1-FF68-C73C-1E5A47D9713A}"/>
          </ac:spMkLst>
        </pc:spChg>
        <pc:picChg chg="add mod">
          <ac:chgData name="Jon Roodschild" userId="93b75e7f-8323-4ae7-9010-9fa6e7789b94" providerId="ADAL" clId="{DAABBBDF-71BC-402B-97B4-01715B6C5943}" dt="2026-10-14T07:31:17.003" v="22872"/>
          <ac:picMkLst>
            <pc:docMk/>
            <pc:sldMk cId="3000146334" sldId="367"/>
            <ac:picMk id="6" creationId="{0804063B-69B8-F8FE-E4F3-B716E4D8F42C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5:14.824" v="17904" actId="22"/>
        <pc:sldMkLst>
          <pc:docMk/>
          <pc:sldMk cId="3927581992" sldId="368"/>
        </pc:sldMkLst>
        <pc:picChg chg="add">
          <ac:chgData name="Jon Roodschild" userId="93b75e7f-8323-4ae7-9010-9fa6e7789b94" providerId="ADAL" clId="{DAABBBDF-71BC-402B-97B4-01715B6C5943}" dt="2026-10-05T17:25:14.824" v="17904" actId="22"/>
          <ac:picMkLst>
            <pc:docMk/>
            <pc:sldMk cId="3927581992" sldId="368"/>
            <ac:picMk id="5" creationId="{819867EF-8038-46F7-C866-A50C66126533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14T07:35:49.417" v="22989" actId="1076"/>
        <pc:sldMkLst>
          <pc:docMk/>
          <pc:sldMk cId="2240888491" sldId="369"/>
        </pc:sldMkLst>
        <pc:spChg chg="mod">
          <ac:chgData name="Jon Roodschild" userId="93b75e7f-8323-4ae7-9010-9fa6e7789b94" providerId="ADAL" clId="{DAABBBDF-71BC-402B-97B4-01715B6C5943}" dt="2026-10-13T14:26:48.838" v="19873" actId="207"/>
          <ac:spMkLst>
            <pc:docMk/>
            <pc:sldMk cId="2240888491" sldId="369"/>
            <ac:spMk id="3" creationId="{C48B1AF0-16C9-80FE-6261-D368AC3CD296}"/>
          </ac:spMkLst>
        </pc:spChg>
        <pc:spChg chg="mod">
          <ac:chgData name="Jon Roodschild" userId="93b75e7f-8323-4ae7-9010-9fa6e7789b94" providerId="ADAL" clId="{DAABBBDF-71BC-402B-97B4-01715B6C5943}" dt="2026-10-14T07:35:21.289" v="22965" actId="208"/>
          <ac:spMkLst>
            <pc:docMk/>
            <pc:sldMk cId="2240888491" sldId="369"/>
            <ac:spMk id="8" creationId="{4163E9F4-1589-6E3F-56F5-D0AEF55DC0C6}"/>
          </ac:spMkLst>
        </pc:spChg>
        <pc:spChg chg="mod">
          <ac:chgData name="Jon Roodschild" userId="93b75e7f-8323-4ae7-9010-9fa6e7789b94" providerId="ADAL" clId="{DAABBBDF-71BC-402B-97B4-01715B6C5943}" dt="2026-10-14T07:35:49.417" v="22989" actId="1076"/>
          <ac:spMkLst>
            <pc:docMk/>
            <pc:sldMk cId="2240888491" sldId="369"/>
            <ac:spMk id="12" creationId="{DB10BDCB-212F-6436-AB97-91613A765FB4}"/>
          </ac:spMkLst>
        </pc:spChg>
        <pc:picChg chg="add mod ord modCrop">
          <ac:chgData name="Jon Roodschild" userId="93b75e7f-8323-4ae7-9010-9fa6e7789b94" providerId="ADAL" clId="{DAABBBDF-71BC-402B-97B4-01715B6C5943}" dt="2026-10-14T07:35:06.335" v="22962" actId="167"/>
          <ac:picMkLst>
            <pc:docMk/>
            <pc:sldMk cId="2240888491" sldId="369"/>
            <ac:picMk id="4" creationId="{777638B1-F0C2-DAA9-08F8-E9F5D14FD0DE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8:22.160" v="18491" actId="478"/>
        <pc:sldMkLst>
          <pc:docMk/>
          <pc:sldMk cId="3035796146" sldId="371"/>
        </pc:sldMkLst>
        <pc:spChg chg="mod">
          <ac:chgData name="Jon Roodschild" userId="93b75e7f-8323-4ae7-9010-9fa6e7789b94" providerId="ADAL" clId="{DAABBBDF-71BC-402B-97B4-01715B6C5943}" dt="2026-10-05T18:48:19.702" v="18490" actId="207"/>
          <ac:spMkLst>
            <pc:docMk/>
            <pc:sldMk cId="3035796146" sldId="371"/>
            <ac:spMk id="27" creationId="{1B0F955D-B858-1B74-5741-32967CF34ED2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0-14T07:38:55.550" v="23020" actId="14100"/>
        <pc:sldMkLst>
          <pc:docMk/>
          <pc:sldMk cId="2599408425" sldId="374"/>
        </pc:sldMkLst>
        <pc:spChg chg="mod">
          <ac:chgData name="Jon Roodschild" userId="93b75e7f-8323-4ae7-9010-9fa6e7789b94" providerId="ADAL" clId="{DAABBBDF-71BC-402B-97B4-01715B6C5943}" dt="2026-10-13T14:27:02.526" v="19875" actId="207"/>
          <ac:spMkLst>
            <pc:docMk/>
            <pc:sldMk cId="2599408425" sldId="374"/>
            <ac:spMk id="3" creationId="{19DA0906-E651-12D9-E44E-94C380B16394}"/>
          </ac:spMkLst>
        </pc:spChg>
        <pc:spChg chg="mod">
          <ac:chgData name="Jon Roodschild" userId="93b75e7f-8323-4ae7-9010-9fa6e7789b94" providerId="ADAL" clId="{DAABBBDF-71BC-402B-97B4-01715B6C5943}" dt="2026-10-14T05:11:56.499" v="20269" actId="207"/>
          <ac:spMkLst>
            <pc:docMk/>
            <pc:sldMk cId="2599408425" sldId="374"/>
            <ac:spMk id="11" creationId="{2A06EBAF-683C-C35C-C60C-FAE8EAA895B9}"/>
          </ac:spMkLst>
        </pc:spChg>
        <pc:spChg chg="mod">
          <ac:chgData name="Jon Roodschild" userId="93b75e7f-8323-4ae7-9010-9fa6e7789b94" providerId="ADAL" clId="{DAABBBDF-71BC-402B-97B4-01715B6C5943}" dt="2026-10-14T07:38:55.550" v="23020" actId="14100"/>
          <ac:spMkLst>
            <pc:docMk/>
            <pc:sldMk cId="2599408425" sldId="374"/>
            <ac:spMk id="17" creationId="{1A1F0E40-F671-1AEF-86F8-1156854205B6}"/>
          </ac:spMkLst>
        </pc:spChg>
        <pc:spChg chg="mod">
          <ac:chgData name="Jon Roodschild" userId="93b75e7f-8323-4ae7-9010-9fa6e7789b94" providerId="ADAL" clId="{DAABBBDF-71BC-402B-97B4-01715B6C5943}" dt="2026-10-14T07:38:36.782" v="23016" actId="1076"/>
          <ac:spMkLst>
            <pc:docMk/>
            <pc:sldMk cId="2599408425" sldId="374"/>
            <ac:spMk id="18" creationId="{6A8706C9-79C5-90F7-B696-1D7A5F3208D9}"/>
          </ac:spMkLst>
        </pc:spChg>
        <pc:picChg chg="add mod ord">
          <ac:chgData name="Jon Roodschild" userId="93b75e7f-8323-4ae7-9010-9fa6e7789b94" providerId="ADAL" clId="{DAABBBDF-71BC-402B-97B4-01715B6C5943}" dt="2026-10-14T07:37:38.789" v="23010" actId="167"/>
          <ac:picMkLst>
            <pc:docMk/>
            <pc:sldMk cId="2599408425" sldId="374"/>
            <ac:picMk id="6" creationId="{78567E97-329C-0E14-882B-30B307FE5D57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14T07:36:11.233" v="22995" actId="1038"/>
        <pc:sldMkLst>
          <pc:docMk/>
          <pc:sldMk cId="527582976" sldId="375"/>
        </pc:sldMkLst>
        <pc:spChg chg="mod">
          <ac:chgData name="Jon Roodschild" userId="93b75e7f-8323-4ae7-9010-9fa6e7789b94" providerId="ADAL" clId="{DAABBBDF-71BC-402B-97B4-01715B6C5943}" dt="2026-10-14T07:36:11.233" v="22995" actId="1038"/>
          <ac:spMkLst>
            <pc:docMk/>
            <pc:sldMk cId="527582976" sldId="375"/>
            <ac:spMk id="2" creationId="{B4420DCA-82E0-9B89-DA6C-5EF61DC1B5A5}"/>
          </ac:spMkLst>
        </pc:spChg>
        <pc:spChg chg="mod">
          <ac:chgData name="Jon Roodschild" userId="93b75e7f-8323-4ae7-9010-9fa6e7789b94" providerId="ADAL" clId="{DAABBBDF-71BC-402B-97B4-01715B6C5943}" dt="2026-10-13T14:26:55.287" v="19874" actId="207"/>
          <ac:spMkLst>
            <pc:docMk/>
            <pc:sldMk cId="527582976" sldId="375"/>
            <ac:spMk id="4" creationId="{C8A381CA-95F2-E3D1-F699-AEBC3143918C}"/>
          </ac:spMkLst>
        </pc:spChg>
        <pc:spChg chg="mod">
          <ac:chgData name="Jon Roodschild" userId="93b75e7f-8323-4ae7-9010-9fa6e7789b94" providerId="ADAL" clId="{DAABBBDF-71BC-402B-97B4-01715B6C5943}" dt="2026-10-14T05:11:49.747" v="20268" actId="207"/>
          <ac:spMkLst>
            <pc:docMk/>
            <pc:sldMk cId="527582976" sldId="375"/>
            <ac:spMk id="5" creationId="{C267D3B8-E79D-0FE1-FB36-D58E30D8FB40}"/>
          </ac:spMkLst>
        </pc:spChg>
        <pc:picChg chg="add ord">
          <ac:chgData name="Jon Roodschild" userId="93b75e7f-8323-4ae7-9010-9fa6e7789b94" providerId="ADAL" clId="{DAABBBDF-71BC-402B-97B4-01715B6C5943}" dt="2026-10-05T23:17:35.938" v="19585" actId="167"/>
          <ac:picMkLst>
            <pc:docMk/>
            <pc:sldMk cId="527582976" sldId="375"/>
            <ac:picMk id="6" creationId="{2A7B2293-B5EC-4188-AEF5-A3352D4B1029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8:14.606" v="18489" actId="478"/>
        <pc:sldMkLst>
          <pc:docMk/>
          <pc:sldMk cId="2591199134" sldId="376"/>
        </pc:sldMkLst>
        <pc:spChg chg="mod">
          <ac:chgData name="Jon Roodschild" userId="93b75e7f-8323-4ae7-9010-9fa6e7789b94" providerId="ADAL" clId="{DAABBBDF-71BC-402B-97B4-01715B6C5943}" dt="2026-10-05T18:48:12.260" v="18488" actId="207"/>
          <ac:spMkLst>
            <pc:docMk/>
            <pc:sldMk cId="2591199134" sldId="376"/>
            <ac:spMk id="27" creationId="{BD1A2CC3-EB1C-1D9E-31F5-F3D8F219632A}"/>
          </ac:spMkLst>
        </pc:spChg>
      </pc:sldChg>
      <pc:sldChg chg="modSp mod">
        <pc:chgData name="Jon Roodschild" userId="93b75e7f-8323-4ae7-9010-9fa6e7789b94" providerId="ADAL" clId="{DAABBBDF-71BC-402B-97B4-01715B6C5943}" dt="2026-10-13T14:27:17.239" v="19877" actId="207"/>
        <pc:sldMkLst>
          <pc:docMk/>
          <pc:sldMk cId="1392279732" sldId="377"/>
        </pc:sldMkLst>
        <pc:spChg chg="mod">
          <ac:chgData name="Jon Roodschild" userId="93b75e7f-8323-4ae7-9010-9fa6e7789b94" providerId="ADAL" clId="{DAABBBDF-71BC-402B-97B4-01715B6C5943}" dt="2026-10-13T14:27:17.239" v="19877" actId="207"/>
          <ac:spMkLst>
            <pc:docMk/>
            <pc:sldMk cId="1392279732" sldId="377"/>
            <ac:spMk id="3" creationId="{D2ABABB0-16E3-B7ED-35DC-0E11C7C48417}"/>
          </ac:spMkLst>
        </pc:spChg>
      </pc:sldChg>
      <pc:sldChg chg="addSp delSp modSp mod">
        <pc:chgData name="Jon Roodschild" userId="93b75e7f-8323-4ae7-9010-9fa6e7789b94" providerId="ADAL" clId="{DAABBBDF-71BC-402B-97B4-01715B6C5943}" dt="2026-10-14T07:45:09.151" v="23067" actId="1038"/>
        <pc:sldMkLst>
          <pc:docMk/>
          <pc:sldMk cId="2912972477" sldId="378"/>
        </pc:sldMkLst>
        <pc:spChg chg="mod">
          <ac:chgData name="Jon Roodschild" userId="93b75e7f-8323-4ae7-9010-9fa6e7789b94" providerId="ADAL" clId="{DAABBBDF-71BC-402B-97B4-01715B6C5943}" dt="2026-10-14T07:45:09.151" v="23067" actId="1038"/>
          <ac:spMkLst>
            <pc:docMk/>
            <pc:sldMk cId="2912972477" sldId="378"/>
            <ac:spMk id="2" creationId="{677F3DCF-517A-7E90-3D6F-06FBCFFE69CD}"/>
          </ac:spMkLst>
        </pc:spChg>
        <pc:spChg chg="mod">
          <ac:chgData name="Jon Roodschild" userId="93b75e7f-8323-4ae7-9010-9fa6e7789b94" providerId="ADAL" clId="{DAABBBDF-71BC-402B-97B4-01715B6C5943}" dt="2026-10-13T14:27:12.793" v="19876" actId="207"/>
          <ac:spMkLst>
            <pc:docMk/>
            <pc:sldMk cId="2912972477" sldId="378"/>
            <ac:spMk id="4" creationId="{29DFB5E7-83F8-C2AB-3086-AB7B2F291A99}"/>
          </ac:spMkLst>
        </pc:spChg>
        <pc:spChg chg="mod">
          <ac:chgData name="Jon Roodschild" userId="93b75e7f-8323-4ae7-9010-9fa6e7789b94" providerId="ADAL" clId="{DAABBBDF-71BC-402B-97B4-01715B6C5943}" dt="2026-10-14T07:39:53.243" v="23022" actId="2085"/>
          <ac:spMkLst>
            <pc:docMk/>
            <pc:sldMk cId="2912972477" sldId="378"/>
            <ac:spMk id="5" creationId="{1A70F140-3913-86EA-DE00-0FE88BCCB7E2}"/>
          </ac:spMkLst>
        </pc:spChg>
        <pc:picChg chg="add ord">
          <ac:chgData name="Jon Roodschild" userId="93b75e7f-8323-4ae7-9010-9fa6e7789b94" providerId="ADAL" clId="{DAABBBDF-71BC-402B-97B4-01715B6C5943}" dt="2026-10-05T23:18:02.752" v="19593" actId="167"/>
          <ac:picMkLst>
            <pc:docMk/>
            <pc:sldMk cId="2912972477" sldId="378"/>
            <ac:picMk id="6" creationId="{E7EF6A86-F249-F1A8-4F81-384CDDDBE619}"/>
          </ac:picMkLst>
        </pc:picChg>
      </pc:sldChg>
      <pc:sldChg chg="modSp mod">
        <pc:chgData name="Jon Roodschild" userId="93b75e7f-8323-4ae7-9010-9fa6e7789b94" providerId="ADAL" clId="{DAABBBDF-71BC-402B-97B4-01715B6C5943}" dt="2026-10-14T05:13:50.971" v="20278" actId="207"/>
        <pc:sldMkLst>
          <pc:docMk/>
          <pc:sldMk cId="2227749381" sldId="379"/>
        </pc:sldMkLst>
        <pc:spChg chg="mod">
          <ac:chgData name="Jon Roodschild" userId="93b75e7f-8323-4ae7-9010-9fa6e7789b94" providerId="ADAL" clId="{DAABBBDF-71BC-402B-97B4-01715B6C5943}" dt="2026-10-13T14:27:25.888" v="19878" actId="207"/>
          <ac:spMkLst>
            <pc:docMk/>
            <pc:sldMk cId="2227749381" sldId="379"/>
            <ac:spMk id="3" creationId="{7E416925-DC65-A763-6E19-F742E7D6BC92}"/>
          </ac:spMkLst>
        </pc:spChg>
        <pc:spChg chg="mod">
          <ac:chgData name="Jon Roodschild" userId="93b75e7f-8323-4ae7-9010-9fa6e7789b94" providerId="ADAL" clId="{DAABBBDF-71BC-402B-97B4-01715B6C5943}" dt="2026-10-14T05:13:50.971" v="20278" actId="207"/>
          <ac:spMkLst>
            <pc:docMk/>
            <pc:sldMk cId="2227749381" sldId="379"/>
            <ac:spMk id="4" creationId="{321EAC4C-1522-F52F-BA89-DBAF2BDD7720}"/>
          </ac:spMkLst>
        </pc:spChg>
        <pc:cxnChg chg="mod">
          <ac:chgData name="Jon Roodschild" userId="93b75e7f-8323-4ae7-9010-9fa6e7789b94" providerId="ADAL" clId="{DAABBBDF-71BC-402B-97B4-01715B6C5943}" dt="2026-10-14T05:13:11.884" v="20275" actId="208"/>
          <ac:cxnSpMkLst>
            <pc:docMk/>
            <pc:sldMk cId="2227749381" sldId="379"/>
            <ac:cxnSpMk id="6" creationId="{829CFD5A-8055-32EE-E6E9-B0613143B82F}"/>
          </ac:cxnSpMkLst>
        </pc:cxnChg>
        <pc:cxnChg chg="mod">
          <ac:chgData name="Jon Roodschild" userId="93b75e7f-8323-4ae7-9010-9fa6e7789b94" providerId="ADAL" clId="{DAABBBDF-71BC-402B-97B4-01715B6C5943}" dt="2026-10-14T05:13:43.971" v="20277" actId="208"/>
          <ac:cxnSpMkLst>
            <pc:docMk/>
            <pc:sldMk cId="2227749381" sldId="379"/>
            <ac:cxnSpMk id="8" creationId="{12459BD5-7628-EEC3-8831-C623CBD6A365}"/>
          </ac:cxnSpMkLst>
        </pc:cxnChg>
      </pc:sldChg>
      <pc:sldChg chg="modSp mod">
        <pc:chgData name="Jon Roodschild" userId="93b75e7f-8323-4ae7-9010-9fa6e7789b94" providerId="ADAL" clId="{DAABBBDF-71BC-402B-97B4-01715B6C5943}" dt="2026-10-14T05:14:15.668" v="20281" actId="208"/>
        <pc:sldMkLst>
          <pc:docMk/>
          <pc:sldMk cId="460812700" sldId="380"/>
        </pc:sldMkLst>
        <pc:spChg chg="mod">
          <ac:chgData name="Jon Roodschild" userId="93b75e7f-8323-4ae7-9010-9fa6e7789b94" providerId="ADAL" clId="{DAABBBDF-71BC-402B-97B4-01715B6C5943}" dt="2026-10-13T14:27:31.343" v="19879" actId="207"/>
          <ac:spMkLst>
            <pc:docMk/>
            <pc:sldMk cId="460812700" sldId="380"/>
            <ac:spMk id="3" creationId="{2B2CC915-C901-4EE6-5E99-C1E41ED0CADC}"/>
          </ac:spMkLst>
        </pc:spChg>
        <pc:spChg chg="mod">
          <ac:chgData name="Jon Roodschild" userId="93b75e7f-8323-4ae7-9010-9fa6e7789b94" providerId="ADAL" clId="{DAABBBDF-71BC-402B-97B4-01715B6C5943}" dt="2026-10-14T05:14:08.024" v="20279" actId="207"/>
          <ac:spMkLst>
            <pc:docMk/>
            <pc:sldMk cId="460812700" sldId="380"/>
            <ac:spMk id="4" creationId="{720AD3AA-2B19-EB71-A0A8-40998FBE3940}"/>
          </ac:spMkLst>
        </pc:spChg>
        <pc:cxnChg chg="mod">
          <ac:chgData name="Jon Roodschild" userId="93b75e7f-8323-4ae7-9010-9fa6e7789b94" providerId="ADAL" clId="{DAABBBDF-71BC-402B-97B4-01715B6C5943}" dt="2026-10-14T05:14:15.668" v="20281" actId="208"/>
          <ac:cxnSpMkLst>
            <pc:docMk/>
            <pc:sldMk cId="460812700" sldId="380"/>
            <ac:cxnSpMk id="7" creationId="{FC99685B-DF1D-95E0-C72C-DEC6D3DF8CCA}"/>
          </ac:cxnSpMkLst>
        </pc:cxnChg>
        <pc:cxnChg chg="mod">
          <ac:chgData name="Jon Roodschild" userId="93b75e7f-8323-4ae7-9010-9fa6e7789b94" providerId="ADAL" clId="{DAABBBDF-71BC-402B-97B4-01715B6C5943}" dt="2026-10-14T05:14:12.202" v="20280" actId="208"/>
          <ac:cxnSpMkLst>
            <pc:docMk/>
            <pc:sldMk cId="460812700" sldId="380"/>
            <ac:cxnSpMk id="8" creationId="{F3F070DF-4071-1494-10FA-AE13D29B214D}"/>
          </ac:cxnSpMkLst>
        </pc:cxnChg>
      </pc:sldChg>
      <pc:sldChg chg="addSp delSp modSp mod delAnim modAnim">
        <pc:chgData name="Jon Roodschild" userId="93b75e7f-8323-4ae7-9010-9fa6e7789b94" providerId="ADAL" clId="{DAABBBDF-71BC-402B-97B4-01715B6C5943}" dt="2026-10-14T07:43:25.019" v="23043"/>
        <pc:sldMkLst>
          <pc:docMk/>
          <pc:sldMk cId="3686489216" sldId="381"/>
        </pc:sldMkLst>
        <pc:spChg chg="mod">
          <ac:chgData name="Jon Roodschild" userId="93b75e7f-8323-4ae7-9010-9fa6e7789b94" providerId="ADAL" clId="{DAABBBDF-71BC-402B-97B4-01715B6C5943}" dt="2026-10-13T14:27:35.819" v="19880" actId="207"/>
          <ac:spMkLst>
            <pc:docMk/>
            <pc:sldMk cId="3686489216" sldId="381"/>
            <ac:spMk id="3" creationId="{CB866CC6-63A6-5CD0-8AB3-625A2F226C1F}"/>
          </ac:spMkLst>
        </pc:spChg>
        <pc:picChg chg="add mod modCrop">
          <ac:chgData name="Jon Roodschild" userId="93b75e7f-8323-4ae7-9010-9fa6e7789b94" providerId="ADAL" clId="{DAABBBDF-71BC-402B-97B4-01715B6C5943}" dt="2026-10-14T07:43:16.554" v="23041" actId="1076"/>
          <ac:picMkLst>
            <pc:docMk/>
            <pc:sldMk cId="3686489216" sldId="381"/>
            <ac:picMk id="7" creationId="{AFF10108-F1B6-5653-7EF6-EEF141FF5AD3}"/>
          </ac:picMkLst>
        </pc:picChg>
        <pc:picChg chg="ord">
          <ac:chgData name="Jon Roodschild" userId="93b75e7f-8323-4ae7-9010-9fa6e7789b94" providerId="ADAL" clId="{DAABBBDF-71BC-402B-97B4-01715B6C5943}" dt="2026-10-14T07:43:07.792" v="23039" actId="166"/>
          <ac:picMkLst>
            <pc:docMk/>
            <pc:sldMk cId="3686489216" sldId="381"/>
            <ac:picMk id="11" creationId="{486826B1-10E6-4364-A3E8-EF8DC1BB51C5}"/>
          </ac:picMkLst>
        </pc:picChg>
      </pc:sldChg>
      <pc:sldChg chg="addSp delSp modSp mod modAnim">
        <pc:chgData name="Jon Roodschild" userId="93b75e7f-8323-4ae7-9010-9fa6e7789b94" providerId="ADAL" clId="{DAABBBDF-71BC-402B-97B4-01715B6C5943}" dt="2026-10-14T07:45:27.942" v="23072" actId="14100"/>
        <pc:sldMkLst>
          <pc:docMk/>
          <pc:sldMk cId="273347470" sldId="382"/>
        </pc:sldMkLst>
        <pc:spChg chg="mod">
          <ac:chgData name="Jon Roodschild" userId="93b75e7f-8323-4ae7-9010-9fa6e7789b94" providerId="ADAL" clId="{DAABBBDF-71BC-402B-97B4-01715B6C5943}" dt="2026-10-13T14:27:41.836" v="19881" actId="207"/>
          <ac:spMkLst>
            <pc:docMk/>
            <pc:sldMk cId="273347470" sldId="382"/>
            <ac:spMk id="3" creationId="{33506AD1-243D-A5CB-3B18-E470BF77A661}"/>
          </ac:spMkLst>
        </pc:spChg>
        <pc:spChg chg="add mod">
          <ac:chgData name="Jon Roodschild" userId="93b75e7f-8323-4ae7-9010-9fa6e7789b94" providerId="ADAL" clId="{DAABBBDF-71BC-402B-97B4-01715B6C5943}" dt="2026-10-14T07:45:27.942" v="23072" actId="14100"/>
          <ac:spMkLst>
            <pc:docMk/>
            <pc:sldMk cId="273347470" sldId="382"/>
            <ac:spMk id="4" creationId="{C1C2772D-3FB0-14C9-4C74-A4DD0FEB720C}"/>
          </ac:spMkLst>
        </pc:spChg>
      </pc:sldChg>
      <pc:sldChg chg="addSp delSp modSp mod delAnim">
        <pc:chgData name="Jon Roodschild" userId="93b75e7f-8323-4ae7-9010-9fa6e7789b94" providerId="ADAL" clId="{DAABBBDF-71BC-402B-97B4-01715B6C5943}" dt="2026-10-14T05:14:42.028" v="20284" actId="2085"/>
        <pc:sldMkLst>
          <pc:docMk/>
          <pc:sldMk cId="104228633" sldId="383"/>
        </pc:sldMkLst>
        <pc:spChg chg="mod ord">
          <ac:chgData name="Jon Roodschild" userId="93b75e7f-8323-4ae7-9010-9fa6e7789b94" providerId="ADAL" clId="{DAABBBDF-71BC-402B-97B4-01715B6C5943}" dt="2026-10-14T05:14:42.028" v="20284" actId="2085"/>
          <ac:spMkLst>
            <pc:docMk/>
            <pc:sldMk cId="104228633" sldId="383"/>
            <ac:spMk id="11" creationId="{A6475135-38DA-9571-E40F-FA106B491CF3}"/>
          </ac:spMkLst>
        </pc:spChg>
        <pc:spChg chg="mod ord">
          <ac:chgData name="Jon Roodschild" userId="93b75e7f-8323-4ae7-9010-9fa6e7789b94" providerId="ADAL" clId="{DAABBBDF-71BC-402B-97B4-01715B6C5943}" dt="2026-10-14T05:14:34.672" v="20282" actId="207"/>
          <ac:spMkLst>
            <pc:docMk/>
            <pc:sldMk cId="104228633" sldId="383"/>
            <ac:spMk id="13" creationId="{B2A749A2-6405-AECE-378B-3B4DE653A460}"/>
          </ac:spMkLst>
        </pc:spChg>
        <pc:picChg chg="add mod">
          <ac:chgData name="Jon Roodschild" userId="93b75e7f-8323-4ae7-9010-9fa6e7789b94" providerId="ADAL" clId="{DAABBBDF-71BC-402B-97B4-01715B6C5943}" dt="2026-10-13T15:30:06.129" v="20141" actId="1076"/>
          <ac:picMkLst>
            <pc:docMk/>
            <pc:sldMk cId="104228633" sldId="383"/>
            <ac:picMk id="2" creationId="{3F6D1706-B671-2631-2777-E729F71FF4B8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14T07:44:40.103" v="23057" actId="1076"/>
        <pc:sldMkLst>
          <pc:docMk/>
          <pc:sldMk cId="3161964444" sldId="385"/>
        </pc:sldMkLst>
        <pc:spChg chg="mod">
          <ac:chgData name="Jon Roodschild" userId="93b75e7f-8323-4ae7-9010-9fa6e7789b94" providerId="ADAL" clId="{DAABBBDF-71BC-402B-97B4-01715B6C5943}" dt="2026-10-14T07:44:40.103" v="23057" actId="1076"/>
          <ac:spMkLst>
            <pc:docMk/>
            <pc:sldMk cId="3161964444" sldId="385"/>
            <ac:spMk id="9" creationId="{63323242-6038-06D4-BA52-B0413609FC5F}"/>
          </ac:spMkLst>
        </pc:spChg>
        <pc:spChg chg="add mod">
          <ac:chgData name="Jon Roodschild" userId="93b75e7f-8323-4ae7-9010-9fa6e7789b94" providerId="ADAL" clId="{DAABBBDF-71BC-402B-97B4-01715B6C5943}" dt="2026-10-13T15:23:38.764" v="20083" actId="1076"/>
          <ac:spMkLst>
            <pc:docMk/>
            <pc:sldMk cId="3161964444" sldId="385"/>
            <ac:spMk id="15" creationId="{CAD8D21F-D7BE-4DCB-872E-53F0E1A906A4}"/>
          </ac:spMkLst>
        </pc:spChg>
        <pc:spChg chg="add mod">
          <ac:chgData name="Jon Roodschild" userId="93b75e7f-8323-4ae7-9010-9fa6e7789b94" providerId="ADAL" clId="{DAABBBDF-71BC-402B-97B4-01715B6C5943}" dt="2026-10-13T15:23:56.817" v="20094" actId="1076"/>
          <ac:spMkLst>
            <pc:docMk/>
            <pc:sldMk cId="3161964444" sldId="385"/>
            <ac:spMk id="17" creationId="{549A6129-820A-6364-1B64-5C24D73B8B4C}"/>
          </ac:spMkLst>
        </pc:spChg>
        <pc:spChg chg="add mod">
          <ac:chgData name="Jon Roodschild" userId="93b75e7f-8323-4ae7-9010-9fa6e7789b94" providerId="ADAL" clId="{DAABBBDF-71BC-402B-97B4-01715B6C5943}" dt="2026-10-13T15:23:51.342" v="20091" actId="1076"/>
          <ac:spMkLst>
            <pc:docMk/>
            <pc:sldMk cId="3161964444" sldId="385"/>
            <ac:spMk id="19" creationId="{5436E005-72EA-6C85-327F-5631EBF023C7}"/>
          </ac:spMkLst>
        </pc:spChg>
        <pc:spChg chg="add mod">
          <ac:chgData name="Jon Roodschild" userId="93b75e7f-8323-4ae7-9010-9fa6e7789b94" providerId="ADAL" clId="{DAABBBDF-71BC-402B-97B4-01715B6C5943}" dt="2026-10-13T15:23:43.773" v="20086" actId="1076"/>
          <ac:spMkLst>
            <pc:docMk/>
            <pc:sldMk cId="3161964444" sldId="385"/>
            <ac:spMk id="21" creationId="{ECF744B8-978E-ABDF-0ACE-F89E13E3A28F}"/>
          </ac:spMkLst>
        </pc:spChg>
        <pc:spChg chg="add mod">
          <ac:chgData name="Jon Roodschild" userId="93b75e7f-8323-4ae7-9010-9fa6e7789b94" providerId="ADAL" clId="{DAABBBDF-71BC-402B-97B4-01715B6C5943}" dt="2026-10-13T15:23:58.661" v="20095" actId="1076"/>
          <ac:spMkLst>
            <pc:docMk/>
            <pc:sldMk cId="3161964444" sldId="385"/>
            <ac:spMk id="27" creationId="{3BFE2A2B-C5DD-1184-A77F-53710449EC27}"/>
          </ac:spMkLst>
        </pc:spChg>
        <pc:picChg chg="add">
          <ac:chgData name="Jon Roodschild" userId="93b75e7f-8323-4ae7-9010-9fa6e7789b94" providerId="ADAL" clId="{DAABBBDF-71BC-402B-97B4-01715B6C5943}" dt="2026-10-05T17:26:48.118" v="17930" actId="22"/>
          <ac:picMkLst>
            <pc:docMk/>
            <pc:sldMk cId="3161964444" sldId="385"/>
            <ac:picMk id="3" creationId="{C009D098-184D-B6B3-C753-FD350102A156}"/>
          </ac:picMkLst>
        </pc:picChg>
        <pc:picChg chg="add mod modCrop">
          <ac:chgData name="Jon Roodschild" userId="93b75e7f-8323-4ae7-9010-9fa6e7789b94" providerId="ADAL" clId="{DAABBBDF-71BC-402B-97B4-01715B6C5943}" dt="2026-10-13T15:24:19.857" v="20102" actId="1076"/>
          <ac:picMkLst>
            <pc:docMk/>
            <pc:sldMk cId="3161964444" sldId="385"/>
            <ac:picMk id="29" creationId="{6532A304-7400-CA3B-DA47-68511B61547D}"/>
          </ac:picMkLst>
        </pc:picChg>
        <pc:picChg chg="add mod modCrop">
          <ac:chgData name="Jon Roodschild" userId="93b75e7f-8323-4ae7-9010-9fa6e7789b94" providerId="ADAL" clId="{DAABBBDF-71BC-402B-97B4-01715B6C5943}" dt="2026-10-13T15:24:49.406" v="20111" actId="18131"/>
          <ac:picMkLst>
            <pc:docMk/>
            <pc:sldMk cId="3161964444" sldId="385"/>
            <ac:picMk id="31" creationId="{6E9266EF-D35A-EA51-3514-2E64449396CC}"/>
          </ac:picMkLst>
        </pc:picChg>
        <pc:picChg chg="add mod modCrop">
          <ac:chgData name="Jon Roodschild" userId="93b75e7f-8323-4ae7-9010-9fa6e7789b94" providerId="ADAL" clId="{DAABBBDF-71BC-402B-97B4-01715B6C5943}" dt="2026-10-13T15:24:58.914" v="20112" actId="18131"/>
          <ac:picMkLst>
            <pc:docMk/>
            <pc:sldMk cId="3161964444" sldId="385"/>
            <ac:picMk id="33" creationId="{0184236C-D865-AA7F-2074-D4FA9A85BC68}"/>
          </ac:picMkLst>
        </pc:picChg>
        <pc:picChg chg="add mod modCrop">
          <ac:chgData name="Jon Roodschild" userId="93b75e7f-8323-4ae7-9010-9fa6e7789b94" providerId="ADAL" clId="{DAABBBDF-71BC-402B-97B4-01715B6C5943}" dt="2026-10-13T15:25:23.684" v="20114" actId="18131"/>
          <ac:picMkLst>
            <pc:docMk/>
            <pc:sldMk cId="3161964444" sldId="385"/>
            <ac:picMk id="35" creationId="{B6FBF802-D9A5-EFF6-7FAC-70954A6D0FF8}"/>
          </ac:picMkLst>
        </pc:picChg>
        <pc:picChg chg="add mod modCrop">
          <ac:chgData name="Jon Roodschild" userId="93b75e7f-8323-4ae7-9010-9fa6e7789b94" providerId="ADAL" clId="{DAABBBDF-71BC-402B-97B4-01715B6C5943}" dt="2026-10-13T15:25:09.137" v="20113" actId="18131"/>
          <ac:picMkLst>
            <pc:docMk/>
            <pc:sldMk cId="3161964444" sldId="385"/>
            <ac:picMk id="37" creationId="{EA5D349A-927A-F453-934B-F5B43AC33848}"/>
          </ac:picMkLst>
        </pc:picChg>
      </pc:sldChg>
      <pc:sldChg chg="delSp modSp mod ord">
        <pc:chgData name="Jon Roodschild" userId="93b75e7f-8323-4ae7-9010-9fa6e7789b94" providerId="ADAL" clId="{DAABBBDF-71BC-402B-97B4-01715B6C5943}" dt="2026-10-14T07:44:28.476" v="23056" actId="20577"/>
        <pc:sldMkLst>
          <pc:docMk/>
          <pc:sldMk cId="496959675" sldId="386"/>
        </pc:sldMkLst>
        <pc:spChg chg="mod">
          <ac:chgData name="Jon Roodschild" userId="93b75e7f-8323-4ae7-9010-9fa6e7789b94" providerId="ADAL" clId="{DAABBBDF-71BC-402B-97B4-01715B6C5943}" dt="2026-10-14T07:44:28.476" v="23056" actId="20577"/>
          <ac:spMkLst>
            <pc:docMk/>
            <pc:sldMk cId="496959675" sldId="386"/>
            <ac:spMk id="27" creationId="{3CBC6184-989A-B61F-8A0E-2B72D4626E6B}"/>
          </ac:spMkLst>
        </pc:spChg>
      </pc:sldChg>
      <pc:sldChg chg="addSp delSp modSp mod ord modAnim">
        <pc:chgData name="Jon Roodschild" userId="93b75e7f-8323-4ae7-9010-9fa6e7789b94" providerId="ADAL" clId="{DAABBBDF-71BC-402B-97B4-01715B6C5943}" dt="2026-10-14T07:45:57.431" v="23076" actId="14100"/>
        <pc:sldMkLst>
          <pc:docMk/>
          <pc:sldMk cId="2746740985" sldId="387"/>
        </pc:sldMkLst>
        <pc:spChg chg="add mod">
          <ac:chgData name="Jon Roodschild" userId="93b75e7f-8323-4ae7-9010-9fa6e7789b94" providerId="ADAL" clId="{DAABBBDF-71BC-402B-97B4-01715B6C5943}" dt="2026-10-14T07:45:57.431" v="23076" actId="14100"/>
          <ac:spMkLst>
            <pc:docMk/>
            <pc:sldMk cId="2746740985" sldId="387"/>
            <ac:spMk id="2" creationId="{E57AF19F-D0C9-897D-D8DA-C726AC06105D}"/>
          </ac:spMkLst>
        </pc:spChg>
        <pc:spChg chg="mod">
          <ac:chgData name="Jon Roodschild" userId="93b75e7f-8323-4ae7-9010-9fa6e7789b94" providerId="ADAL" clId="{DAABBBDF-71BC-402B-97B4-01715B6C5943}" dt="2026-10-13T14:43:31.345" v="19998" actId="207"/>
          <ac:spMkLst>
            <pc:docMk/>
            <pc:sldMk cId="2746740985" sldId="387"/>
            <ac:spMk id="17" creationId="{2AEDD250-87E2-B60E-E68C-A6650018ADD2}"/>
          </ac:spMkLst>
        </pc:spChg>
        <pc:picChg chg="add mod">
          <ac:chgData name="Jon Roodschild" userId="93b75e7f-8323-4ae7-9010-9fa6e7789b94" providerId="ADAL" clId="{DAABBBDF-71BC-402B-97B4-01715B6C5943}" dt="2026-10-05T23:22:55.004" v="19611" actId="208"/>
          <ac:picMkLst>
            <pc:docMk/>
            <pc:sldMk cId="2746740985" sldId="387"/>
            <ac:picMk id="7" creationId="{EB445E70-5AD3-8DF4-9323-67EDDCD02783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7:52.421" v="18485" actId="207"/>
        <pc:sldMkLst>
          <pc:docMk/>
          <pc:sldMk cId="234050487" sldId="388"/>
        </pc:sldMkLst>
        <pc:spChg chg="mod">
          <ac:chgData name="Jon Roodschild" userId="93b75e7f-8323-4ae7-9010-9fa6e7789b94" providerId="ADAL" clId="{DAABBBDF-71BC-402B-97B4-01715B6C5943}" dt="2026-10-05T18:47:52.421" v="18485" actId="207"/>
          <ac:spMkLst>
            <pc:docMk/>
            <pc:sldMk cId="234050487" sldId="388"/>
            <ac:spMk id="27" creationId="{538B1E0C-9663-4A3B-CD6C-ACC4EC8AEB73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0-14T10:09:35.126" v="25907" actId="478"/>
        <pc:sldMkLst>
          <pc:docMk/>
          <pc:sldMk cId="2381534752" sldId="390"/>
        </pc:sldMkLst>
        <pc:spChg chg="add mod">
          <ac:chgData name="Jon Roodschild" userId="93b75e7f-8323-4ae7-9010-9fa6e7789b94" providerId="ADAL" clId="{DAABBBDF-71BC-402B-97B4-01715B6C5943}" dt="2026-10-14T07:46:45.496" v="23081" actId="14100"/>
          <ac:spMkLst>
            <pc:docMk/>
            <pc:sldMk cId="2381534752" sldId="390"/>
            <ac:spMk id="2" creationId="{66780632-77E5-52B5-8B4B-8BBAEFC68AB5}"/>
          </ac:spMkLst>
        </pc:spChg>
        <pc:spChg chg="mod">
          <ac:chgData name="Jon Roodschild" userId="93b75e7f-8323-4ae7-9010-9fa6e7789b94" providerId="ADAL" clId="{DAABBBDF-71BC-402B-97B4-01715B6C5943}" dt="2026-10-13T15:26:24.498" v="20115" actId="14100"/>
          <ac:spMkLst>
            <pc:docMk/>
            <pc:sldMk cId="2381534752" sldId="390"/>
            <ac:spMk id="9" creationId="{6574C737-B86A-E9C3-6EF3-F55B629E3CBA}"/>
          </ac:spMkLst>
        </pc:spChg>
        <pc:picChg chg="add">
          <ac:chgData name="Jon Roodschild" userId="93b75e7f-8323-4ae7-9010-9fa6e7789b94" providerId="ADAL" clId="{DAABBBDF-71BC-402B-97B4-01715B6C5943}" dt="2026-10-13T15:03:22.425" v="20007" actId="22"/>
          <ac:picMkLst>
            <pc:docMk/>
            <pc:sldMk cId="2381534752" sldId="390"/>
            <ac:picMk id="3" creationId="{146B1C92-6EF9-C2C1-C5BD-51F548ABD9E4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7:43.203" v="18483" actId="478"/>
        <pc:sldMkLst>
          <pc:docMk/>
          <pc:sldMk cId="729704505" sldId="391"/>
        </pc:sldMkLst>
        <pc:spChg chg="mod">
          <ac:chgData name="Jon Roodschild" userId="93b75e7f-8323-4ae7-9010-9fa6e7789b94" providerId="ADAL" clId="{DAABBBDF-71BC-402B-97B4-01715B6C5943}" dt="2026-10-05T18:47:39.258" v="18482" actId="207"/>
          <ac:spMkLst>
            <pc:docMk/>
            <pc:sldMk cId="729704505" sldId="391"/>
            <ac:spMk id="27" creationId="{27F4C5CE-283D-6F0B-4CFC-9958DFC89C41}"/>
          </ac:spMkLst>
        </pc:spChg>
      </pc:sldChg>
      <pc:sldChg chg="addSp delSp modSp mod">
        <pc:chgData name="Jon Roodschild" userId="93b75e7f-8323-4ae7-9010-9fa6e7789b94" providerId="ADAL" clId="{DAABBBDF-71BC-402B-97B4-01715B6C5943}" dt="2026-10-05T23:25:07.538" v="19620" actId="732"/>
        <pc:sldMkLst>
          <pc:docMk/>
          <pc:sldMk cId="3053501429" sldId="392"/>
        </pc:sldMkLst>
        <pc:picChg chg="add mod modCrop">
          <ac:chgData name="Jon Roodschild" userId="93b75e7f-8323-4ae7-9010-9fa6e7789b94" providerId="ADAL" clId="{DAABBBDF-71BC-402B-97B4-01715B6C5943}" dt="2026-10-05T23:25:07.538" v="19620" actId="732"/>
          <ac:picMkLst>
            <pc:docMk/>
            <pc:sldMk cId="3053501429" sldId="392"/>
            <ac:picMk id="3" creationId="{6AA92E47-B435-BF1E-138E-628F215C2CE4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7:32.707" v="18481" actId="207"/>
        <pc:sldMkLst>
          <pc:docMk/>
          <pc:sldMk cId="1651968538" sldId="393"/>
        </pc:sldMkLst>
        <pc:spChg chg="mod">
          <ac:chgData name="Jon Roodschild" userId="93b75e7f-8323-4ae7-9010-9fa6e7789b94" providerId="ADAL" clId="{DAABBBDF-71BC-402B-97B4-01715B6C5943}" dt="2026-10-05T18:47:32.707" v="18481" actId="207"/>
          <ac:spMkLst>
            <pc:docMk/>
            <pc:sldMk cId="1651968538" sldId="393"/>
            <ac:spMk id="27" creationId="{AEF20E21-48E7-B5BE-4A0B-FBBFEA760461}"/>
          </ac:spMkLst>
        </pc:spChg>
      </pc:sldChg>
      <pc:sldChg chg="addSp delSp mod">
        <pc:chgData name="Jon Roodschild" userId="93b75e7f-8323-4ae7-9010-9fa6e7789b94" providerId="ADAL" clId="{DAABBBDF-71BC-402B-97B4-01715B6C5943}" dt="2026-10-13T15:04:09.590" v="20009" actId="22"/>
        <pc:sldMkLst>
          <pc:docMk/>
          <pc:sldMk cId="2704309992" sldId="395"/>
        </pc:sldMkLst>
        <pc:picChg chg="add">
          <ac:chgData name="Jon Roodschild" userId="93b75e7f-8323-4ae7-9010-9fa6e7789b94" providerId="ADAL" clId="{DAABBBDF-71BC-402B-97B4-01715B6C5943}" dt="2026-10-13T15:04:09.590" v="20009" actId="22"/>
          <ac:picMkLst>
            <pc:docMk/>
            <pc:sldMk cId="2704309992" sldId="395"/>
            <ac:picMk id="5" creationId="{3ABDB2E1-46C2-31BE-728A-1ACA30FDE8CF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7:22.182" v="18479" actId="478"/>
        <pc:sldMkLst>
          <pc:docMk/>
          <pc:sldMk cId="1247050913" sldId="399"/>
        </pc:sldMkLst>
        <pc:spChg chg="mod">
          <ac:chgData name="Jon Roodschild" userId="93b75e7f-8323-4ae7-9010-9fa6e7789b94" providerId="ADAL" clId="{DAABBBDF-71BC-402B-97B4-01715B6C5943}" dt="2026-10-05T18:47:19.680" v="18478" actId="207"/>
          <ac:spMkLst>
            <pc:docMk/>
            <pc:sldMk cId="1247050913" sldId="399"/>
            <ac:spMk id="27" creationId="{3F76B48B-3309-CF4B-112E-B94EB9807FD7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0-14T05:14:58.083" v="20287" actId="2085"/>
        <pc:sldMkLst>
          <pc:docMk/>
          <pc:sldMk cId="998299453" sldId="401"/>
        </pc:sldMkLst>
        <pc:spChg chg="add mod">
          <ac:chgData name="Jon Roodschild" userId="93b75e7f-8323-4ae7-9010-9fa6e7789b94" providerId="ADAL" clId="{DAABBBDF-71BC-402B-97B4-01715B6C5943}" dt="2026-10-14T05:14:58.083" v="20287" actId="2085"/>
          <ac:spMkLst>
            <pc:docMk/>
            <pc:sldMk cId="998299453" sldId="401"/>
            <ac:spMk id="9" creationId="{896EA87F-ACB9-EE12-F69A-B405C14326F0}"/>
          </ac:spMkLst>
        </pc:spChg>
        <pc:spChg chg="add mod">
          <ac:chgData name="Jon Roodschild" userId="93b75e7f-8323-4ae7-9010-9fa6e7789b94" providerId="ADAL" clId="{DAABBBDF-71BC-402B-97B4-01715B6C5943}" dt="2026-10-14T05:14:49.987" v="20285" actId="207"/>
          <ac:spMkLst>
            <pc:docMk/>
            <pc:sldMk cId="998299453" sldId="401"/>
            <ac:spMk id="11" creationId="{4A2A4A35-758F-D638-0187-389A23CCAEAA}"/>
          </ac:spMkLst>
        </pc:spChg>
        <pc:picChg chg="add ord">
          <ac:chgData name="Jon Roodschild" userId="93b75e7f-8323-4ae7-9010-9fa6e7789b94" providerId="ADAL" clId="{DAABBBDF-71BC-402B-97B4-01715B6C5943}" dt="2026-10-13T15:31:33.435" v="20152" actId="167"/>
          <ac:picMkLst>
            <pc:docMk/>
            <pc:sldMk cId="998299453" sldId="401"/>
            <ac:picMk id="7" creationId="{F63AF5C0-6E23-E900-D391-F91FD8F7A1D7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7:12.925" v="18477" actId="478"/>
        <pc:sldMkLst>
          <pc:docMk/>
          <pc:sldMk cId="3950298215" sldId="402"/>
        </pc:sldMkLst>
        <pc:spChg chg="mod">
          <ac:chgData name="Jon Roodschild" userId="93b75e7f-8323-4ae7-9010-9fa6e7789b94" providerId="ADAL" clId="{DAABBBDF-71BC-402B-97B4-01715B6C5943}" dt="2026-10-05T18:47:10.618" v="18476" actId="207"/>
          <ac:spMkLst>
            <pc:docMk/>
            <pc:sldMk cId="3950298215" sldId="402"/>
            <ac:spMk id="27" creationId="{31A57B6A-A1E9-BB76-EEC1-409B89126D68}"/>
          </ac:spMkLst>
        </pc:spChg>
      </pc:sldChg>
      <pc:sldChg chg="modSp mod">
        <pc:chgData name="Jon Roodschild" userId="93b75e7f-8323-4ae7-9010-9fa6e7789b94" providerId="ADAL" clId="{DAABBBDF-71BC-402B-97B4-01715B6C5943}" dt="2026-10-13T15:32:48.317" v="20177" actId="208"/>
        <pc:sldMkLst>
          <pc:docMk/>
          <pc:sldMk cId="2515027887" sldId="403"/>
        </pc:sldMkLst>
        <pc:spChg chg="mod">
          <ac:chgData name="Jon Roodschild" userId="93b75e7f-8323-4ae7-9010-9fa6e7789b94" providerId="ADAL" clId="{DAABBBDF-71BC-402B-97B4-01715B6C5943}" dt="2026-10-13T15:32:43.999" v="20176" actId="208"/>
          <ac:spMkLst>
            <pc:docMk/>
            <pc:sldMk cId="2515027887" sldId="403"/>
            <ac:spMk id="12" creationId="{3BFF5065-B656-FEAA-1535-155E4884B8FC}"/>
          </ac:spMkLst>
        </pc:spChg>
        <pc:spChg chg="mod">
          <ac:chgData name="Jon Roodschild" userId="93b75e7f-8323-4ae7-9010-9fa6e7789b94" providerId="ADAL" clId="{DAABBBDF-71BC-402B-97B4-01715B6C5943}" dt="2026-10-13T15:32:33.181" v="20174" actId="207"/>
          <ac:spMkLst>
            <pc:docMk/>
            <pc:sldMk cId="2515027887" sldId="403"/>
            <ac:spMk id="13" creationId="{F9BBBBDA-C88A-DDCE-9042-9BA28544C990}"/>
          </ac:spMkLst>
        </pc:spChg>
        <pc:spChg chg="mod">
          <ac:chgData name="Jon Roodschild" userId="93b75e7f-8323-4ae7-9010-9fa6e7789b94" providerId="ADAL" clId="{DAABBBDF-71BC-402B-97B4-01715B6C5943}" dt="2026-10-13T15:32:35.762" v="20175" actId="207"/>
          <ac:spMkLst>
            <pc:docMk/>
            <pc:sldMk cId="2515027887" sldId="403"/>
            <ac:spMk id="14" creationId="{03D83A39-368F-8597-2227-12528736C1FD}"/>
          </ac:spMkLst>
        </pc:spChg>
        <pc:spChg chg="mod">
          <ac:chgData name="Jon Roodschild" userId="93b75e7f-8323-4ae7-9010-9fa6e7789b94" providerId="ADAL" clId="{DAABBBDF-71BC-402B-97B4-01715B6C5943}" dt="2026-10-13T15:32:48.317" v="20177" actId="208"/>
          <ac:spMkLst>
            <pc:docMk/>
            <pc:sldMk cId="2515027887" sldId="403"/>
            <ac:spMk id="15" creationId="{E555B43F-3444-51F1-3276-FB2571EB19BD}"/>
          </ac:spMkLst>
        </pc:spChg>
      </pc:sldChg>
      <pc:sldChg chg="delSp modSp mod">
        <pc:chgData name="Jon Roodschild" userId="93b75e7f-8323-4ae7-9010-9fa6e7789b94" providerId="ADAL" clId="{DAABBBDF-71BC-402B-97B4-01715B6C5943}" dt="2026-10-05T18:47:01.438" v="18475" actId="478"/>
        <pc:sldMkLst>
          <pc:docMk/>
          <pc:sldMk cId="10141613" sldId="404"/>
        </pc:sldMkLst>
        <pc:spChg chg="mod">
          <ac:chgData name="Jon Roodschild" userId="93b75e7f-8323-4ae7-9010-9fa6e7789b94" providerId="ADAL" clId="{DAABBBDF-71BC-402B-97B4-01715B6C5943}" dt="2026-10-05T18:46:58.391" v="18474" actId="207"/>
          <ac:spMkLst>
            <pc:docMk/>
            <pc:sldMk cId="10141613" sldId="404"/>
            <ac:spMk id="27" creationId="{45A4114D-4F47-084B-DDB7-B9D2CB4B4718}"/>
          </ac:spMkLst>
        </pc:spChg>
      </pc:sldChg>
      <pc:sldChg chg="addSp delSp mod delAnim">
        <pc:chgData name="Jon Roodschild" userId="93b75e7f-8323-4ae7-9010-9fa6e7789b94" providerId="ADAL" clId="{DAABBBDF-71BC-402B-97B4-01715B6C5943}" dt="2026-10-13T15:34:03.183" v="20181" actId="22"/>
        <pc:sldMkLst>
          <pc:docMk/>
          <pc:sldMk cId="3079606111" sldId="405"/>
        </pc:sldMkLst>
        <pc:picChg chg="add">
          <ac:chgData name="Jon Roodschild" userId="93b75e7f-8323-4ae7-9010-9fa6e7789b94" providerId="ADAL" clId="{DAABBBDF-71BC-402B-97B4-01715B6C5943}" dt="2026-10-13T15:34:03.183" v="20181" actId="22"/>
          <ac:picMkLst>
            <pc:docMk/>
            <pc:sldMk cId="3079606111" sldId="405"/>
            <ac:picMk id="5" creationId="{348BD297-B9D7-1503-2181-A79A6E2009AA}"/>
          </ac:picMkLst>
        </pc:picChg>
      </pc:sldChg>
      <pc:sldChg chg="addSp delSp modSp mod ord delAnim modAnim">
        <pc:chgData name="Jon Roodschild" userId="93b75e7f-8323-4ae7-9010-9fa6e7789b94" providerId="ADAL" clId="{DAABBBDF-71BC-402B-97B4-01715B6C5943}" dt="2026-10-14T10:09:00.956" v="25901" actId="22"/>
        <pc:sldMkLst>
          <pc:docMk/>
          <pc:sldMk cId="471144856" sldId="407"/>
        </pc:sldMkLst>
        <pc:spChg chg="add mod">
          <ac:chgData name="Jon Roodschild" userId="93b75e7f-8323-4ae7-9010-9fa6e7789b94" providerId="ADAL" clId="{DAABBBDF-71BC-402B-97B4-01715B6C5943}" dt="2026-10-14T07:49:09.788" v="23132" actId="14100"/>
          <ac:spMkLst>
            <pc:docMk/>
            <pc:sldMk cId="471144856" sldId="407"/>
            <ac:spMk id="3" creationId="{AC442E7B-F532-FB28-6C61-3877209F2978}"/>
          </ac:spMkLst>
        </pc:spChg>
        <pc:spChg chg="mod ord">
          <ac:chgData name="Jon Roodschild" userId="93b75e7f-8323-4ae7-9010-9fa6e7789b94" providerId="ADAL" clId="{DAABBBDF-71BC-402B-97B4-01715B6C5943}" dt="2026-10-14T07:48:43.541" v="23126" actId="2085"/>
          <ac:spMkLst>
            <pc:docMk/>
            <pc:sldMk cId="471144856" sldId="407"/>
            <ac:spMk id="19" creationId="{07291AF2-0B05-86FB-2E92-908AD24C75E6}"/>
          </ac:spMkLst>
        </pc:spChg>
        <pc:picChg chg="add">
          <ac:chgData name="Jon Roodschild" userId="93b75e7f-8323-4ae7-9010-9fa6e7789b94" providerId="ADAL" clId="{DAABBBDF-71BC-402B-97B4-01715B6C5943}" dt="2026-10-14T10:09:00.956" v="25901" actId="22"/>
          <ac:picMkLst>
            <pc:docMk/>
            <pc:sldMk cId="471144856" sldId="407"/>
            <ac:picMk id="5" creationId="{BB73B532-A1D9-0F50-88BB-83C1EC6B75E1}"/>
          </ac:picMkLst>
        </pc:picChg>
        <pc:picChg chg="add mod">
          <ac:chgData name="Jon Roodschild" userId="93b75e7f-8323-4ae7-9010-9fa6e7789b94" providerId="ADAL" clId="{DAABBBDF-71BC-402B-97B4-01715B6C5943}" dt="2026-10-13T15:39:04.347" v="20206" actId="208"/>
          <ac:picMkLst>
            <pc:docMk/>
            <pc:sldMk cId="471144856" sldId="407"/>
            <ac:picMk id="6" creationId="{C13EFC1C-1470-3678-0ED9-5982A5D19197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6:47.912" v="18473" actId="478"/>
        <pc:sldMkLst>
          <pc:docMk/>
          <pc:sldMk cId="1729023628" sldId="408"/>
        </pc:sldMkLst>
        <pc:spChg chg="mod">
          <ac:chgData name="Jon Roodschild" userId="93b75e7f-8323-4ae7-9010-9fa6e7789b94" providerId="ADAL" clId="{DAABBBDF-71BC-402B-97B4-01715B6C5943}" dt="2026-10-05T18:46:45.292" v="18472" actId="207"/>
          <ac:spMkLst>
            <pc:docMk/>
            <pc:sldMk cId="1729023628" sldId="408"/>
            <ac:spMk id="27" creationId="{57EFF965-197B-A8DF-610E-D888EF9595EC}"/>
          </ac:spMkLst>
        </pc:spChg>
      </pc:sldChg>
      <pc:sldChg chg="addSp delSp modSp mod">
        <pc:chgData name="Jon Roodschild" userId="93b75e7f-8323-4ae7-9010-9fa6e7789b94" providerId="ADAL" clId="{DAABBBDF-71BC-402B-97B4-01715B6C5943}" dt="2026-10-14T08:42:38.081" v="24130" actId="208"/>
        <pc:sldMkLst>
          <pc:docMk/>
          <pc:sldMk cId="1595452791" sldId="415"/>
        </pc:sldMkLst>
        <pc:spChg chg="mod">
          <ac:chgData name="Jon Roodschild" userId="93b75e7f-8323-4ae7-9010-9fa6e7789b94" providerId="ADAL" clId="{DAABBBDF-71BC-402B-97B4-01715B6C5943}" dt="2026-10-14T08:39:15.202" v="24085" actId="208"/>
          <ac:spMkLst>
            <pc:docMk/>
            <pc:sldMk cId="1595452791" sldId="415"/>
            <ac:spMk id="5" creationId="{C1565AA3-7185-A8EA-6333-51EBB9E27B0D}"/>
          </ac:spMkLst>
        </pc:spChg>
        <pc:spChg chg="add">
          <ac:chgData name="Jon Roodschild" userId="93b75e7f-8323-4ae7-9010-9fa6e7789b94" providerId="ADAL" clId="{DAABBBDF-71BC-402B-97B4-01715B6C5943}" dt="2026-10-14T08:42:18.968" v="24127" actId="22"/>
          <ac:spMkLst>
            <pc:docMk/>
            <pc:sldMk cId="1595452791" sldId="415"/>
            <ac:spMk id="6" creationId="{899F339D-1C04-ED70-02ED-16993A3FCCD5}"/>
          </ac:spMkLst>
        </pc:spChg>
        <pc:spChg chg="mod">
          <ac:chgData name="Jon Roodschild" userId="93b75e7f-8323-4ae7-9010-9fa6e7789b94" providerId="ADAL" clId="{DAABBBDF-71BC-402B-97B4-01715B6C5943}" dt="2026-10-14T08:38:59.955" v="24084" actId="207"/>
          <ac:spMkLst>
            <pc:docMk/>
            <pc:sldMk cId="1595452791" sldId="415"/>
            <ac:spMk id="14" creationId="{E134C9CE-A0D8-2035-E6EF-879AB7C964BB}"/>
          </ac:spMkLst>
        </pc:spChg>
        <pc:spChg chg="mod">
          <ac:chgData name="Jon Roodschild" userId="93b75e7f-8323-4ae7-9010-9fa6e7789b94" providerId="ADAL" clId="{DAABBBDF-71BC-402B-97B4-01715B6C5943}" dt="2026-10-14T08:39:50.844" v="24093" actId="2085"/>
          <ac:spMkLst>
            <pc:docMk/>
            <pc:sldMk cId="1595452791" sldId="415"/>
            <ac:spMk id="15" creationId="{D6B0A182-98D4-6D2D-6FA3-A40D52517DF0}"/>
          </ac:spMkLst>
        </pc:spChg>
        <pc:picChg chg="mod">
          <ac:chgData name="Jon Roodschild" userId="93b75e7f-8323-4ae7-9010-9fa6e7789b94" providerId="ADAL" clId="{DAABBBDF-71BC-402B-97B4-01715B6C5943}" dt="2026-10-14T08:42:38.081" v="24130" actId="208"/>
          <ac:picMkLst>
            <pc:docMk/>
            <pc:sldMk cId="1595452791" sldId="415"/>
            <ac:picMk id="4" creationId="{98F6C40F-50C5-AB42-4D3C-C0C0FB43A953}"/>
          </ac:picMkLst>
        </pc:picChg>
      </pc:sldChg>
      <pc:sldChg chg="addSp delSp modSp mod ord addAnim delAnim modAnim">
        <pc:chgData name="Jon Roodschild" userId="93b75e7f-8323-4ae7-9010-9fa6e7789b94" providerId="ADAL" clId="{DAABBBDF-71BC-402B-97B4-01715B6C5943}" dt="2026-10-14T08:43:17.207" v="24135" actId="208"/>
        <pc:sldMkLst>
          <pc:docMk/>
          <pc:sldMk cId="2518970270" sldId="417"/>
        </pc:sldMkLst>
        <pc:spChg chg="mod">
          <ac:chgData name="Jon Roodschild" userId="93b75e7f-8323-4ae7-9010-9fa6e7789b94" providerId="ADAL" clId="{DAABBBDF-71BC-402B-97B4-01715B6C5943}" dt="2026-10-14T08:27:54.935" v="23816" actId="1076"/>
          <ac:spMkLst>
            <pc:docMk/>
            <pc:sldMk cId="2518970270" sldId="417"/>
            <ac:spMk id="4" creationId="{4F08B487-5F35-0C1E-7BC5-5E6AD5A74E3D}"/>
          </ac:spMkLst>
        </pc:spChg>
        <pc:spChg chg="add mod">
          <ac:chgData name="Jon Roodschild" userId="93b75e7f-8323-4ae7-9010-9fa6e7789b94" providerId="ADAL" clId="{DAABBBDF-71BC-402B-97B4-01715B6C5943}" dt="2026-10-14T08:04:37.760" v="23409" actId="1036"/>
          <ac:spMkLst>
            <pc:docMk/>
            <pc:sldMk cId="2518970270" sldId="417"/>
            <ac:spMk id="10" creationId="{8F1E6345-D7CC-CACB-E56A-378C6C93B543}"/>
          </ac:spMkLst>
        </pc:spChg>
        <pc:spChg chg="add del mod">
          <ac:chgData name="Jon Roodschild" userId="93b75e7f-8323-4ae7-9010-9fa6e7789b94" providerId="ADAL" clId="{DAABBBDF-71BC-402B-97B4-01715B6C5943}" dt="2026-10-14T08:27:05.472" v="23760" actId="1037"/>
          <ac:spMkLst>
            <pc:docMk/>
            <pc:sldMk cId="2518970270" sldId="417"/>
            <ac:spMk id="11" creationId="{2B927FAB-6A37-C662-F4C4-49892352B2CD}"/>
          </ac:spMkLst>
        </pc:spChg>
        <pc:spChg chg="mod">
          <ac:chgData name="Jon Roodschild" userId="93b75e7f-8323-4ae7-9010-9fa6e7789b94" providerId="ADAL" clId="{DAABBBDF-71BC-402B-97B4-01715B6C5943}" dt="2026-10-14T08:25:48.702" v="23684" actId="1076"/>
          <ac:spMkLst>
            <pc:docMk/>
            <pc:sldMk cId="2518970270" sldId="417"/>
            <ac:spMk id="17" creationId="{CAC18510-C061-A643-B94A-BB0E9C7CD7D0}"/>
          </ac:spMkLst>
        </pc:spChg>
        <pc:spChg chg="add del mod">
          <ac:chgData name="Jon Roodschild" userId="93b75e7f-8323-4ae7-9010-9fa6e7789b94" providerId="ADAL" clId="{DAABBBDF-71BC-402B-97B4-01715B6C5943}" dt="2026-10-14T08:26:06.295" v="23689" actId="14100"/>
          <ac:spMkLst>
            <pc:docMk/>
            <pc:sldMk cId="2518970270" sldId="417"/>
            <ac:spMk id="19" creationId="{C080A49E-8E55-CAD7-54C0-8DBC6C57542C}"/>
          </ac:spMkLst>
        </pc:spChg>
        <pc:spChg chg="mod">
          <ac:chgData name="Jon Roodschild" userId="93b75e7f-8323-4ae7-9010-9fa6e7789b94" providerId="ADAL" clId="{DAABBBDF-71BC-402B-97B4-01715B6C5943}" dt="2026-10-14T08:25:33.117" v="23680" actId="1076"/>
          <ac:spMkLst>
            <pc:docMk/>
            <pc:sldMk cId="2518970270" sldId="417"/>
            <ac:spMk id="21" creationId="{B01F62DC-009F-10D8-9BC9-8839AEB4A190}"/>
          </ac:spMkLst>
        </pc:spChg>
        <pc:spChg chg="mod">
          <ac:chgData name="Jon Roodschild" userId="93b75e7f-8323-4ae7-9010-9fa6e7789b94" providerId="ADAL" clId="{DAABBBDF-71BC-402B-97B4-01715B6C5943}" dt="2026-10-14T08:25:11.139" v="23676" actId="1076"/>
          <ac:spMkLst>
            <pc:docMk/>
            <pc:sldMk cId="2518970270" sldId="417"/>
            <ac:spMk id="35" creationId="{887485DA-36C7-B8F5-DD7B-34443B4783DF}"/>
          </ac:spMkLst>
        </pc:spChg>
        <pc:picChg chg="add mod ord">
          <ac:chgData name="Jon Roodschild" userId="93b75e7f-8323-4ae7-9010-9fa6e7789b94" providerId="ADAL" clId="{DAABBBDF-71BC-402B-97B4-01715B6C5943}" dt="2026-10-14T08:43:17.207" v="24135" actId="208"/>
          <ac:picMkLst>
            <pc:docMk/>
            <pc:sldMk cId="2518970270" sldId="417"/>
            <ac:picMk id="15" creationId="{B5849BAC-3919-4DA3-0151-BDE3E32A314D}"/>
          </ac:picMkLst>
        </pc:picChg>
      </pc:sldChg>
      <pc:sldChg chg="addSp delSp modSp add del mod">
        <pc:chgData name="Jon Roodschild" userId="93b75e7f-8323-4ae7-9010-9fa6e7789b94" providerId="ADAL" clId="{DAABBBDF-71BC-402B-97B4-01715B6C5943}" dt="2026-10-14T08:41:57.417" v="24121" actId="1076"/>
        <pc:sldMkLst>
          <pc:docMk/>
          <pc:sldMk cId="3095698234" sldId="418"/>
        </pc:sldMkLst>
        <pc:spChg chg="mod">
          <ac:chgData name="Jon Roodschild" userId="93b75e7f-8323-4ae7-9010-9fa6e7789b94" providerId="ADAL" clId="{DAABBBDF-71BC-402B-97B4-01715B6C5943}" dt="2026-10-14T08:41:23.839" v="24117" actId="1076"/>
          <ac:spMkLst>
            <pc:docMk/>
            <pc:sldMk cId="3095698234" sldId="418"/>
            <ac:spMk id="15" creationId="{0DE4DC53-D189-CE3E-E045-D562D7BFCB06}"/>
          </ac:spMkLst>
        </pc:spChg>
        <pc:picChg chg="add mod ord">
          <ac:chgData name="Jon Roodschild" userId="93b75e7f-8323-4ae7-9010-9fa6e7789b94" providerId="ADAL" clId="{DAABBBDF-71BC-402B-97B4-01715B6C5943}" dt="2026-10-14T08:41:57.417" v="24121" actId="1076"/>
          <ac:picMkLst>
            <pc:docMk/>
            <pc:sldMk cId="3095698234" sldId="418"/>
            <ac:picMk id="9" creationId="{8E653FB3-F7A1-15B8-E518-0C3F5B222572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6:26.588" v="18471" actId="478"/>
        <pc:sldMkLst>
          <pc:docMk/>
          <pc:sldMk cId="1587823687" sldId="420"/>
        </pc:sldMkLst>
        <pc:spChg chg="mod">
          <ac:chgData name="Jon Roodschild" userId="93b75e7f-8323-4ae7-9010-9fa6e7789b94" providerId="ADAL" clId="{DAABBBDF-71BC-402B-97B4-01715B6C5943}" dt="2026-10-05T18:46:23.518" v="18470" actId="207"/>
          <ac:spMkLst>
            <pc:docMk/>
            <pc:sldMk cId="1587823687" sldId="420"/>
            <ac:spMk id="27" creationId="{C9C3E676-FD77-FD52-B4B2-586E73C572EC}"/>
          </ac:spMkLst>
        </pc:spChg>
      </pc:sldChg>
      <pc:sldChg chg="addSp delSp modSp mod delAnim modAnim">
        <pc:chgData name="Jon Roodschild" userId="93b75e7f-8323-4ae7-9010-9fa6e7789b94" providerId="ADAL" clId="{DAABBBDF-71BC-402B-97B4-01715B6C5943}" dt="2026-10-14T10:08:51.790" v="25900" actId="22"/>
        <pc:sldMkLst>
          <pc:docMk/>
          <pc:sldMk cId="4095208380" sldId="422"/>
        </pc:sldMkLst>
        <pc:spChg chg="add mod">
          <ac:chgData name="Jon Roodschild" userId="93b75e7f-8323-4ae7-9010-9fa6e7789b94" providerId="ADAL" clId="{DAABBBDF-71BC-402B-97B4-01715B6C5943}" dt="2026-10-14T08:45:05.935" v="24173" actId="1035"/>
          <ac:spMkLst>
            <pc:docMk/>
            <pc:sldMk cId="4095208380" sldId="422"/>
            <ac:spMk id="2" creationId="{CF75482D-7436-46F2-ADD5-8CF7A2DE86FA}"/>
          </ac:spMkLst>
        </pc:spChg>
        <pc:spChg chg="mod">
          <ac:chgData name="Jon Roodschild" userId="93b75e7f-8323-4ae7-9010-9fa6e7789b94" providerId="ADAL" clId="{DAABBBDF-71BC-402B-97B4-01715B6C5943}" dt="2026-10-14T08:44:38.966" v="24142" actId="14100"/>
          <ac:spMkLst>
            <pc:docMk/>
            <pc:sldMk cId="4095208380" sldId="422"/>
            <ac:spMk id="7" creationId="{EC861E89-DB48-89E3-F8BF-919B09B6A7F1}"/>
          </ac:spMkLst>
        </pc:spChg>
        <pc:picChg chg="add">
          <ac:chgData name="Jon Roodschild" userId="93b75e7f-8323-4ae7-9010-9fa6e7789b94" providerId="ADAL" clId="{DAABBBDF-71BC-402B-97B4-01715B6C5943}" dt="2026-10-13T15:40:51.996" v="20218" actId="22"/>
          <ac:picMkLst>
            <pc:docMk/>
            <pc:sldMk cId="4095208380" sldId="422"/>
            <ac:picMk id="3" creationId="{9B8FB93F-6F8D-B9A8-AB67-91DCD170888B}"/>
          </ac:picMkLst>
        </pc:picChg>
        <pc:picChg chg="add">
          <ac:chgData name="Jon Roodschild" userId="93b75e7f-8323-4ae7-9010-9fa6e7789b94" providerId="ADAL" clId="{DAABBBDF-71BC-402B-97B4-01715B6C5943}" dt="2026-10-14T10:08:51.790" v="25900" actId="22"/>
          <ac:picMkLst>
            <pc:docMk/>
            <pc:sldMk cId="4095208380" sldId="422"/>
            <ac:picMk id="5" creationId="{CD33F57B-27DD-AE51-557F-03D46E0D717E}"/>
          </ac:picMkLst>
        </pc:picChg>
      </pc:sldChg>
      <pc:sldChg chg="addSp delSp modSp mod delAnim modAnim">
        <pc:chgData name="Jon Roodschild" userId="93b75e7f-8323-4ae7-9010-9fa6e7789b94" providerId="ADAL" clId="{DAABBBDF-71BC-402B-97B4-01715B6C5943}" dt="2026-10-14T09:00:48.010" v="24635"/>
        <pc:sldMkLst>
          <pc:docMk/>
          <pc:sldMk cId="509612389" sldId="424"/>
        </pc:sldMkLst>
        <pc:spChg chg="mod">
          <ac:chgData name="Jon Roodschild" userId="93b75e7f-8323-4ae7-9010-9fa6e7789b94" providerId="ADAL" clId="{DAABBBDF-71BC-402B-97B4-01715B6C5943}" dt="2026-10-14T08:57:05.293" v="24484" actId="14100"/>
          <ac:spMkLst>
            <pc:docMk/>
            <pc:sldMk cId="509612389" sldId="424"/>
            <ac:spMk id="15" creationId="{5234A87B-9D88-925F-8E43-A6227057D726}"/>
          </ac:spMkLst>
        </pc:spChg>
        <pc:spChg chg="mod">
          <ac:chgData name="Jon Roodschild" userId="93b75e7f-8323-4ae7-9010-9fa6e7789b94" providerId="ADAL" clId="{DAABBBDF-71BC-402B-97B4-01715B6C5943}" dt="2026-10-14T09:00:39.177" v="24634" actId="14100"/>
          <ac:spMkLst>
            <pc:docMk/>
            <pc:sldMk cId="509612389" sldId="424"/>
            <ac:spMk id="20" creationId="{0739637E-A2FB-63EF-1F31-3435AE4A99A1}"/>
          </ac:spMkLst>
        </pc:spChg>
        <pc:picChg chg="add mod ord">
          <ac:chgData name="Jon Roodschild" userId="93b75e7f-8323-4ae7-9010-9fa6e7789b94" providerId="ADAL" clId="{DAABBBDF-71BC-402B-97B4-01715B6C5943}" dt="2026-10-14T08:56:53.180" v="24481" actId="167"/>
          <ac:picMkLst>
            <pc:docMk/>
            <pc:sldMk cId="509612389" sldId="424"/>
            <ac:picMk id="3" creationId="{E44745FC-6310-CBB3-3BB7-00D7648CC172}"/>
          </ac:picMkLst>
        </pc:picChg>
      </pc:sldChg>
      <pc:sldChg chg="addSp delSp modSp mod ord">
        <pc:chgData name="Jon Roodschild" userId="93b75e7f-8323-4ae7-9010-9fa6e7789b94" providerId="ADAL" clId="{DAABBBDF-71BC-402B-97B4-01715B6C5943}" dt="2026-10-14T09:08:16.851" v="24945" actId="20577"/>
        <pc:sldMkLst>
          <pc:docMk/>
          <pc:sldMk cId="1812999627" sldId="425"/>
        </pc:sldMkLst>
        <pc:spChg chg="mod">
          <ac:chgData name="Jon Roodschild" userId="93b75e7f-8323-4ae7-9010-9fa6e7789b94" providerId="ADAL" clId="{DAABBBDF-71BC-402B-97B4-01715B6C5943}" dt="2026-10-14T09:08:16.851" v="24945" actId="20577"/>
          <ac:spMkLst>
            <pc:docMk/>
            <pc:sldMk cId="1812999627" sldId="425"/>
            <ac:spMk id="6" creationId="{E5B96E77-A8B1-8AE0-006E-17850E2CFF36}"/>
          </ac:spMkLst>
        </pc:spChg>
        <pc:picChg chg="add ord">
          <ac:chgData name="Jon Roodschild" userId="93b75e7f-8323-4ae7-9010-9fa6e7789b94" providerId="ADAL" clId="{DAABBBDF-71BC-402B-97B4-01715B6C5943}" dt="2026-10-14T08:46:46.084" v="24177" actId="167"/>
          <ac:picMkLst>
            <pc:docMk/>
            <pc:sldMk cId="1812999627" sldId="425"/>
            <ac:picMk id="10" creationId="{73966E57-DB53-1781-7DD9-0806C5BB88F1}"/>
          </ac:picMkLst>
        </pc:picChg>
      </pc:sldChg>
      <pc:sldChg chg="addSp delSp modSp mod delAnim">
        <pc:chgData name="Jon Roodschild" userId="93b75e7f-8323-4ae7-9010-9fa6e7789b94" providerId="ADAL" clId="{DAABBBDF-71BC-402B-97B4-01715B6C5943}" dt="2026-10-14T09:23:41.754" v="25216" actId="1036"/>
        <pc:sldMkLst>
          <pc:docMk/>
          <pc:sldMk cId="1789631139" sldId="426"/>
        </pc:sldMkLst>
        <pc:spChg chg="mod">
          <ac:chgData name="Jon Roodschild" userId="93b75e7f-8323-4ae7-9010-9fa6e7789b94" providerId="ADAL" clId="{DAABBBDF-71BC-402B-97B4-01715B6C5943}" dt="2026-10-14T09:23:22.567" v="25192" actId="1076"/>
          <ac:spMkLst>
            <pc:docMk/>
            <pc:sldMk cId="1789631139" sldId="426"/>
            <ac:spMk id="3" creationId="{BBD7EA71-D753-65D9-1B80-81F7CD952A52}"/>
          </ac:spMkLst>
        </pc:spChg>
        <pc:picChg chg="add mod ord modCrop">
          <ac:chgData name="Jon Roodschild" userId="93b75e7f-8323-4ae7-9010-9fa6e7789b94" providerId="ADAL" clId="{DAABBBDF-71BC-402B-97B4-01715B6C5943}" dt="2026-10-14T09:23:41.754" v="25216" actId="1036"/>
          <ac:picMkLst>
            <pc:docMk/>
            <pc:sldMk cId="1789631139" sldId="426"/>
            <ac:picMk id="9" creationId="{D99AB345-2DAF-ABAF-6BE4-3BED77226863}"/>
          </ac:picMkLst>
        </pc:picChg>
      </pc:sldChg>
      <pc:sldChg chg="addSp delSp modSp mod ord delAnim">
        <pc:chgData name="Jon Roodschild" userId="93b75e7f-8323-4ae7-9010-9fa6e7789b94" providerId="ADAL" clId="{DAABBBDF-71BC-402B-97B4-01715B6C5943}" dt="2026-10-14T09:17:37.680" v="25089"/>
        <pc:sldMkLst>
          <pc:docMk/>
          <pc:sldMk cId="515845507" sldId="429"/>
        </pc:sldMkLst>
        <pc:spChg chg="mod">
          <ac:chgData name="Jon Roodschild" userId="93b75e7f-8323-4ae7-9010-9fa6e7789b94" providerId="ADAL" clId="{DAABBBDF-71BC-402B-97B4-01715B6C5943}" dt="2026-10-14T09:15:40.503" v="25082" actId="2085"/>
          <ac:spMkLst>
            <pc:docMk/>
            <pc:sldMk cId="515845507" sldId="429"/>
            <ac:spMk id="3" creationId="{BBF8E0FF-B539-5179-80CA-A834251EC503}"/>
          </ac:spMkLst>
        </pc:spChg>
        <pc:spChg chg="mod">
          <ac:chgData name="Jon Roodschild" userId="93b75e7f-8323-4ae7-9010-9fa6e7789b94" providerId="ADAL" clId="{DAABBBDF-71BC-402B-97B4-01715B6C5943}" dt="2026-10-14T09:15:45.242" v="25084" actId="2085"/>
          <ac:spMkLst>
            <pc:docMk/>
            <pc:sldMk cId="515845507" sldId="429"/>
            <ac:spMk id="5" creationId="{0739637E-A2FB-63EF-1F31-3435AE4A99A1}"/>
          </ac:spMkLst>
        </pc:spChg>
        <pc:spChg chg="mod">
          <ac:chgData name="Jon Roodschild" userId="93b75e7f-8323-4ae7-9010-9fa6e7789b94" providerId="ADAL" clId="{DAABBBDF-71BC-402B-97B4-01715B6C5943}" dt="2026-10-14T09:15:02.903" v="25060" actId="1076"/>
          <ac:spMkLst>
            <pc:docMk/>
            <pc:sldMk cId="515845507" sldId="429"/>
            <ac:spMk id="7" creationId="{5234A87B-9D88-925F-8E43-A6227057D726}"/>
          </ac:spMkLst>
        </pc:spChg>
        <pc:spChg chg="mod">
          <ac:chgData name="Jon Roodschild" userId="93b75e7f-8323-4ae7-9010-9fa6e7789b94" providerId="ADAL" clId="{DAABBBDF-71BC-402B-97B4-01715B6C5943}" dt="2026-10-14T09:15:42.471" v="25083" actId="2085"/>
          <ac:spMkLst>
            <pc:docMk/>
            <pc:sldMk cId="515845507" sldId="429"/>
            <ac:spMk id="8" creationId="{4B0C1E8F-FD8E-FF93-E896-7BA34DF92791}"/>
          </ac:spMkLst>
        </pc:spChg>
        <pc:picChg chg="add mod ord">
          <ac:chgData name="Jon Roodschild" userId="93b75e7f-8323-4ae7-9010-9fa6e7789b94" providerId="ADAL" clId="{DAABBBDF-71BC-402B-97B4-01715B6C5943}" dt="2026-10-14T09:14:24.243" v="25054" actId="167"/>
          <ac:picMkLst>
            <pc:docMk/>
            <pc:sldMk cId="515845507" sldId="429"/>
            <ac:picMk id="10" creationId="{554751F0-7A46-8A6B-3280-880A45530BE5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6:34.248" v="17928" actId="22"/>
        <pc:sldMkLst>
          <pc:docMk/>
          <pc:sldMk cId="231936517" sldId="430"/>
        </pc:sldMkLst>
        <pc:picChg chg="add">
          <ac:chgData name="Jon Roodschild" userId="93b75e7f-8323-4ae7-9010-9fa6e7789b94" providerId="ADAL" clId="{DAABBBDF-71BC-402B-97B4-01715B6C5943}" dt="2026-10-05T17:26:34.248" v="17928" actId="22"/>
          <ac:picMkLst>
            <pc:docMk/>
            <pc:sldMk cId="231936517" sldId="430"/>
            <ac:picMk id="5" creationId="{0A676B56-0D1F-4B29-1803-DE4151EA49CE}"/>
          </ac:picMkLst>
        </pc:picChg>
      </pc:sldChg>
      <pc:sldChg chg="addSp delSp modSp add del mod modAnim">
        <pc:chgData name="Jon Roodschild" userId="93b75e7f-8323-4ae7-9010-9fa6e7789b94" providerId="ADAL" clId="{DAABBBDF-71BC-402B-97B4-01715B6C5943}" dt="2026-10-14T09:27:59.025" v="25317"/>
        <pc:sldMkLst>
          <pc:docMk/>
          <pc:sldMk cId="2059492441" sldId="432"/>
        </pc:sldMkLst>
        <pc:spChg chg="mod">
          <ac:chgData name="Jon Roodschild" userId="93b75e7f-8323-4ae7-9010-9fa6e7789b94" providerId="ADAL" clId="{DAABBBDF-71BC-402B-97B4-01715B6C5943}" dt="2026-10-14T09:27:11.739" v="25310" actId="2085"/>
          <ac:spMkLst>
            <pc:docMk/>
            <pc:sldMk cId="2059492441" sldId="432"/>
            <ac:spMk id="5" creationId="{0739637E-A2FB-63EF-1F31-3435AE4A99A1}"/>
          </ac:spMkLst>
        </pc:spChg>
        <pc:spChg chg="mod">
          <ac:chgData name="Jon Roodschild" userId="93b75e7f-8323-4ae7-9010-9fa6e7789b94" providerId="ADAL" clId="{DAABBBDF-71BC-402B-97B4-01715B6C5943}" dt="2026-10-14T09:27:20.523" v="25311" actId="2085"/>
          <ac:spMkLst>
            <pc:docMk/>
            <pc:sldMk cId="2059492441" sldId="432"/>
            <ac:spMk id="9" creationId="{B1E8574B-FA04-756B-6926-2601E1D8B458}"/>
          </ac:spMkLst>
        </pc:spChg>
        <pc:picChg chg="add mod ord">
          <ac:chgData name="Jon Roodschild" userId="93b75e7f-8323-4ae7-9010-9fa6e7789b94" providerId="ADAL" clId="{DAABBBDF-71BC-402B-97B4-01715B6C5943}" dt="2026-10-14T09:27:26.607" v="25312" actId="208"/>
          <ac:picMkLst>
            <pc:docMk/>
            <pc:sldMk cId="2059492441" sldId="432"/>
            <ac:picMk id="3" creationId="{D9CCAC53-AA02-16EC-2EB0-CE80E933A3FC}"/>
          </ac:picMkLst>
        </pc:picChg>
      </pc:sldChg>
      <pc:sldChg chg="addSp delSp modSp mod ord delAnim modAnim">
        <pc:chgData name="Jon Roodschild" userId="93b75e7f-8323-4ae7-9010-9fa6e7789b94" providerId="ADAL" clId="{DAABBBDF-71BC-402B-97B4-01715B6C5943}" dt="2026-10-14T09:38:19.201" v="25548" actId="14100"/>
        <pc:sldMkLst>
          <pc:docMk/>
          <pc:sldMk cId="1839679534" sldId="433"/>
        </pc:sldMkLst>
        <pc:spChg chg="mod">
          <ac:chgData name="Jon Roodschild" userId="93b75e7f-8323-4ae7-9010-9fa6e7789b94" providerId="ADAL" clId="{DAABBBDF-71BC-402B-97B4-01715B6C5943}" dt="2026-10-14T09:31:54.212" v="25442" actId="14100"/>
          <ac:spMkLst>
            <pc:docMk/>
            <pc:sldMk cId="1839679534" sldId="433"/>
            <ac:spMk id="10" creationId="{5234A87B-9D88-925F-8E43-A6227057D726}"/>
          </ac:spMkLst>
        </pc:spChg>
        <pc:spChg chg="mod">
          <ac:chgData name="Jon Roodschild" userId="93b75e7f-8323-4ae7-9010-9fa6e7789b94" providerId="ADAL" clId="{DAABBBDF-71BC-402B-97B4-01715B6C5943}" dt="2026-10-14T09:38:19.201" v="25548" actId="14100"/>
          <ac:spMkLst>
            <pc:docMk/>
            <pc:sldMk cId="1839679534" sldId="433"/>
            <ac:spMk id="12" creationId="{0739637E-A2FB-63EF-1F31-3435AE4A99A1}"/>
          </ac:spMkLst>
        </pc:spChg>
        <pc:picChg chg="add mod ord">
          <ac:chgData name="Jon Roodschild" userId="93b75e7f-8323-4ae7-9010-9fa6e7789b94" providerId="ADAL" clId="{DAABBBDF-71BC-402B-97B4-01715B6C5943}" dt="2026-10-14T09:30:43.703" v="25348" actId="167"/>
          <ac:picMkLst>
            <pc:docMk/>
            <pc:sldMk cId="1839679534" sldId="433"/>
            <ac:picMk id="4" creationId="{8CF61915-6A62-CF22-D034-B670985BACAD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6:29.217" v="17926" actId="22"/>
        <pc:sldMkLst>
          <pc:docMk/>
          <pc:sldMk cId="1126916654" sldId="434"/>
        </pc:sldMkLst>
        <pc:picChg chg="add">
          <ac:chgData name="Jon Roodschild" userId="93b75e7f-8323-4ae7-9010-9fa6e7789b94" providerId="ADAL" clId="{DAABBBDF-71BC-402B-97B4-01715B6C5943}" dt="2026-10-05T17:26:29.217" v="17926" actId="22"/>
          <ac:picMkLst>
            <pc:docMk/>
            <pc:sldMk cId="1126916654" sldId="434"/>
            <ac:picMk id="5" creationId="{D60C0D8E-8428-741B-4104-B6E737CA0A6B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6:21.111" v="17922" actId="22"/>
        <pc:sldMkLst>
          <pc:docMk/>
          <pc:sldMk cId="569186470" sldId="435"/>
        </pc:sldMkLst>
        <pc:picChg chg="add">
          <ac:chgData name="Jon Roodschild" userId="93b75e7f-8323-4ae7-9010-9fa6e7789b94" providerId="ADAL" clId="{DAABBBDF-71BC-402B-97B4-01715B6C5943}" dt="2026-10-05T17:26:21.111" v="17922" actId="22"/>
          <ac:picMkLst>
            <pc:docMk/>
            <pc:sldMk cId="569186470" sldId="435"/>
            <ac:picMk id="7" creationId="{C154F759-ECF4-3D45-0A14-CBA6FB122304}"/>
          </ac:picMkLst>
        </pc:picChg>
      </pc:sldChg>
      <pc:sldChg chg="modSp mod">
        <pc:chgData name="Jon Roodschild" userId="93b75e7f-8323-4ae7-9010-9fa6e7789b94" providerId="ADAL" clId="{DAABBBDF-71BC-402B-97B4-01715B6C5943}" dt="2026-10-14T09:43:25.908" v="25630" actId="208"/>
        <pc:sldMkLst>
          <pc:docMk/>
          <pc:sldMk cId="3906708538" sldId="437"/>
        </pc:sldMkLst>
        <pc:spChg chg="mod">
          <ac:chgData name="Jon Roodschild" userId="93b75e7f-8323-4ae7-9010-9fa6e7789b94" providerId="ADAL" clId="{DAABBBDF-71BC-402B-97B4-01715B6C5943}" dt="2026-10-14T05:22:38.807" v="20369" actId="207"/>
          <ac:spMkLst>
            <pc:docMk/>
            <pc:sldMk cId="3906708538" sldId="437"/>
            <ac:spMk id="7" creationId="{64E40458-E9E7-7872-946D-69E85A6764FC}"/>
          </ac:spMkLst>
        </pc:spChg>
        <pc:spChg chg="mod">
          <ac:chgData name="Jon Roodschild" userId="93b75e7f-8323-4ae7-9010-9fa6e7789b94" providerId="ADAL" clId="{DAABBBDF-71BC-402B-97B4-01715B6C5943}" dt="2026-10-14T09:43:25.908" v="25630" actId="208"/>
          <ac:spMkLst>
            <pc:docMk/>
            <pc:sldMk cId="3906708538" sldId="437"/>
            <ac:spMk id="11" creationId="{2D5C36DC-0A26-1E0D-A227-70CA02665F17}"/>
          </ac:spMkLst>
        </pc:spChg>
        <pc:spChg chg="mod">
          <ac:chgData name="Jon Roodschild" userId="93b75e7f-8323-4ae7-9010-9fa6e7789b94" providerId="ADAL" clId="{DAABBBDF-71BC-402B-97B4-01715B6C5943}" dt="2026-10-14T05:22:59.854" v="20372" actId="207"/>
          <ac:spMkLst>
            <pc:docMk/>
            <pc:sldMk cId="3906708538" sldId="437"/>
            <ac:spMk id="15" creationId="{A65C2DC3-ABBC-D1B8-4E0D-42A3A5D97F16}"/>
          </ac:spMkLst>
        </pc:spChg>
        <pc:spChg chg="mod">
          <ac:chgData name="Jon Roodschild" userId="93b75e7f-8323-4ae7-9010-9fa6e7789b94" providerId="ADAL" clId="{DAABBBDF-71BC-402B-97B4-01715B6C5943}" dt="2026-10-14T09:43:15.930" v="25628" actId="208"/>
          <ac:spMkLst>
            <pc:docMk/>
            <pc:sldMk cId="3906708538" sldId="437"/>
            <ac:spMk id="21" creationId="{1C4B0253-B54A-629A-ADE7-BC1791EBD666}"/>
          </ac:spMkLst>
        </pc:spChg>
        <pc:spChg chg="mod">
          <ac:chgData name="Jon Roodschild" userId="93b75e7f-8323-4ae7-9010-9fa6e7789b94" providerId="ADAL" clId="{DAABBBDF-71BC-402B-97B4-01715B6C5943}" dt="2026-10-14T09:43:19.722" v="25629" actId="208"/>
          <ac:spMkLst>
            <pc:docMk/>
            <pc:sldMk cId="3906708538" sldId="437"/>
            <ac:spMk id="26" creationId="{98F978F5-1D6C-11F3-5FEB-5DD3F20AD90F}"/>
          </ac:spMkLst>
        </pc:spChg>
        <pc:spChg chg="mod">
          <ac:chgData name="Jon Roodschild" userId="93b75e7f-8323-4ae7-9010-9fa6e7789b94" providerId="ADAL" clId="{DAABBBDF-71BC-402B-97B4-01715B6C5943}" dt="2026-10-14T05:22:42.427" v="20370" actId="207"/>
          <ac:spMkLst>
            <pc:docMk/>
            <pc:sldMk cId="3906708538" sldId="437"/>
            <ac:spMk id="28" creationId="{FC66A73C-ECBA-A231-D4EE-136DA8F8DA8B}"/>
          </ac:spMkLst>
        </pc:spChg>
        <pc:spChg chg="mod">
          <ac:chgData name="Jon Roodschild" userId="93b75e7f-8323-4ae7-9010-9fa6e7789b94" providerId="ADAL" clId="{DAABBBDF-71BC-402B-97B4-01715B6C5943}" dt="2026-10-14T05:22:47.737" v="20371" actId="207"/>
          <ac:spMkLst>
            <pc:docMk/>
            <pc:sldMk cId="3906708538" sldId="437"/>
            <ac:spMk id="32" creationId="{4B780F64-3EFD-70C5-03C0-39B04123D973}"/>
          </ac:spMkLst>
        </pc:spChg>
        <pc:cxnChg chg="mod">
          <ac:chgData name="Jon Roodschild" userId="93b75e7f-8323-4ae7-9010-9fa6e7789b94" providerId="ADAL" clId="{DAABBBDF-71BC-402B-97B4-01715B6C5943}" dt="2026-10-14T09:43:11.400" v="25627" actId="208"/>
          <ac:cxnSpMkLst>
            <pc:docMk/>
            <pc:sldMk cId="3906708538" sldId="437"/>
            <ac:cxnSpMk id="18" creationId="{70BB7291-C72A-FFC7-2EDF-27A9CECDCBC4}"/>
          </ac:cxnSpMkLst>
        </pc:cxnChg>
        <pc:cxnChg chg="mod">
          <ac:chgData name="Jon Roodschild" userId="93b75e7f-8323-4ae7-9010-9fa6e7789b94" providerId="ADAL" clId="{DAABBBDF-71BC-402B-97B4-01715B6C5943}" dt="2026-10-14T09:43:11.400" v="25627" actId="208"/>
          <ac:cxnSpMkLst>
            <pc:docMk/>
            <pc:sldMk cId="3906708538" sldId="437"/>
            <ac:cxnSpMk id="20" creationId="{9860E9A5-CDF4-F40B-DFE9-2371B5881197}"/>
          </ac:cxnSpMkLst>
        </pc:cxnChg>
        <pc:cxnChg chg="mod">
          <ac:chgData name="Jon Roodschild" userId="93b75e7f-8323-4ae7-9010-9fa6e7789b94" providerId="ADAL" clId="{DAABBBDF-71BC-402B-97B4-01715B6C5943}" dt="2026-10-14T09:43:11.400" v="25627" actId="208"/>
          <ac:cxnSpMkLst>
            <pc:docMk/>
            <pc:sldMk cId="3906708538" sldId="437"/>
            <ac:cxnSpMk id="27" creationId="{E5B51430-9E97-4BB9-1305-B2C99A022650}"/>
          </ac:cxnSpMkLst>
        </pc:cxnChg>
      </pc:sldChg>
      <pc:sldChg chg="addSp delSp modSp mod addAnim delAnim modAnim">
        <pc:chgData name="Jon Roodschild" userId="93b75e7f-8323-4ae7-9010-9fa6e7789b94" providerId="ADAL" clId="{DAABBBDF-71BC-402B-97B4-01715B6C5943}" dt="2026-10-14T09:50:24.546" v="25735"/>
        <pc:sldMkLst>
          <pc:docMk/>
          <pc:sldMk cId="1964674398" sldId="438"/>
        </pc:sldMkLst>
        <pc:spChg chg="mod">
          <ac:chgData name="Jon Roodschild" userId="93b75e7f-8323-4ae7-9010-9fa6e7789b94" providerId="ADAL" clId="{DAABBBDF-71BC-402B-97B4-01715B6C5943}" dt="2026-10-14T05:23:07.442" v="20374" actId="207"/>
          <ac:spMkLst>
            <pc:docMk/>
            <pc:sldMk cId="1964674398" sldId="438"/>
            <ac:spMk id="5" creationId="{64E40458-E9E7-7872-946D-69E85A6764FC}"/>
          </ac:spMkLst>
        </pc:spChg>
        <pc:spChg chg="mod">
          <ac:chgData name="Jon Roodschild" userId="93b75e7f-8323-4ae7-9010-9fa6e7789b94" providerId="ADAL" clId="{DAABBBDF-71BC-402B-97B4-01715B6C5943}" dt="2026-10-14T09:48:39.854" v="25732" actId="20577"/>
          <ac:spMkLst>
            <pc:docMk/>
            <pc:sldMk cId="1964674398" sldId="438"/>
            <ac:spMk id="8" creationId="{A65C2DC3-ABBC-D1B8-4E0D-42A3A5D97F16}"/>
          </ac:spMkLst>
        </pc:spChg>
        <pc:spChg chg="mod">
          <ac:chgData name="Jon Roodschild" userId="93b75e7f-8323-4ae7-9010-9fa6e7789b94" providerId="ADAL" clId="{DAABBBDF-71BC-402B-97B4-01715B6C5943}" dt="2026-10-14T09:45:13.028" v="25647" actId="1076"/>
          <ac:spMkLst>
            <pc:docMk/>
            <pc:sldMk cId="1964674398" sldId="438"/>
            <ac:spMk id="12" creationId="{2D5C36DC-0A26-1E0D-A227-70CA02665F17}"/>
          </ac:spMkLst>
        </pc:spChg>
        <pc:spChg chg="add mod">
          <ac:chgData name="Jon Roodschild" userId="93b75e7f-8323-4ae7-9010-9fa6e7789b94" providerId="ADAL" clId="{DAABBBDF-71BC-402B-97B4-01715B6C5943}" dt="2026-10-14T09:47:52.568" v="25720" actId="1076"/>
          <ac:spMkLst>
            <pc:docMk/>
            <pc:sldMk cId="1964674398" sldId="438"/>
            <ac:spMk id="15" creationId="{25B9070B-62A9-DF7F-1F48-E9267F3131D8}"/>
          </ac:spMkLst>
        </pc:spChg>
        <pc:spChg chg="mod">
          <ac:chgData name="Jon Roodschild" userId="93b75e7f-8323-4ae7-9010-9fa6e7789b94" providerId="ADAL" clId="{DAABBBDF-71BC-402B-97B4-01715B6C5943}" dt="2026-10-14T05:23:09.955" v="20375" actId="207"/>
          <ac:spMkLst>
            <pc:docMk/>
            <pc:sldMk cId="1964674398" sldId="438"/>
            <ac:spMk id="23" creationId="{FC66A73C-ECBA-A231-D4EE-136DA8F8DA8B}"/>
          </ac:spMkLst>
        </pc:spChg>
        <pc:spChg chg="mod ord">
          <ac:chgData name="Jon Roodschild" userId="93b75e7f-8323-4ae7-9010-9fa6e7789b94" providerId="ADAL" clId="{DAABBBDF-71BC-402B-97B4-01715B6C5943}" dt="2026-10-14T09:48:29.121" v="25727" actId="1076"/>
          <ac:spMkLst>
            <pc:docMk/>
            <pc:sldMk cId="1964674398" sldId="438"/>
            <ac:spMk id="29" creationId="{4B780F64-3EFD-70C5-03C0-39B04123D973}"/>
          </ac:spMkLst>
        </pc:spChg>
        <pc:picChg chg="add mod">
          <ac:chgData name="Jon Roodschild" userId="93b75e7f-8323-4ae7-9010-9fa6e7789b94" providerId="ADAL" clId="{DAABBBDF-71BC-402B-97B4-01715B6C5943}" dt="2026-10-14T09:47:08.609" v="25660" actId="1076"/>
          <ac:picMkLst>
            <pc:docMk/>
            <pc:sldMk cId="1964674398" sldId="438"/>
            <ac:picMk id="14" creationId="{14D4C7C0-9ABD-C8AB-72BF-81707465678C}"/>
          </ac:picMkLst>
        </pc:picChg>
        <pc:cxnChg chg="mod">
          <ac:chgData name="Jon Roodschild" userId="93b75e7f-8323-4ae7-9010-9fa6e7789b94" providerId="ADAL" clId="{DAABBBDF-71BC-402B-97B4-01715B6C5943}" dt="2026-10-14T09:43:32.920" v="25631" actId="208"/>
          <ac:cxnSpMkLst>
            <pc:docMk/>
            <pc:sldMk cId="1964674398" sldId="438"/>
            <ac:cxnSpMk id="3" creationId="{E5B51430-9E97-4BB9-1305-B2C99A022650}"/>
          </ac:cxnSpMkLst>
        </pc:cxnChg>
        <pc:cxnChg chg="mod ord">
          <ac:chgData name="Jon Roodschild" userId="93b75e7f-8323-4ae7-9010-9fa6e7789b94" providerId="ADAL" clId="{DAABBBDF-71BC-402B-97B4-01715B6C5943}" dt="2026-10-14T09:48:23.992" v="25726" actId="1076"/>
          <ac:cxnSpMkLst>
            <pc:docMk/>
            <pc:sldMk cId="1964674398" sldId="438"/>
            <ac:cxnSpMk id="24" creationId="{70BB7291-C72A-FFC7-2EDF-27A9CECDCBC4}"/>
          </ac:cxnSpMkLst>
        </pc:cxnChg>
      </pc:sldChg>
      <pc:sldChg chg="addSp delSp modSp mod delAnim modAnim">
        <pc:chgData name="Jon Roodschild" userId="93b75e7f-8323-4ae7-9010-9fa6e7789b94" providerId="ADAL" clId="{DAABBBDF-71BC-402B-97B4-01715B6C5943}" dt="2026-10-14T09:35:03.152" v="25469" actId="21"/>
        <pc:sldMkLst>
          <pc:docMk/>
          <pc:sldMk cId="3212295923" sldId="440"/>
        </pc:sldMkLst>
        <pc:spChg chg="mod">
          <ac:chgData name="Jon Roodschild" userId="93b75e7f-8323-4ae7-9010-9fa6e7789b94" providerId="ADAL" clId="{DAABBBDF-71BC-402B-97B4-01715B6C5943}" dt="2026-10-14T09:28:53.267" v="25323" actId="2085"/>
          <ac:spMkLst>
            <pc:docMk/>
            <pc:sldMk cId="3212295923" sldId="440"/>
            <ac:spMk id="4" creationId="{07CBA043-CC93-5FAA-7526-02EC83DE15C2}"/>
          </ac:spMkLst>
        </pc:spChg>
        <pc:spChg chg="mod">
          <ac:chgData name="Jon Roodschild" userId="93b75e7f-8323-4ae7-9010-9fa6e7789b94" providerId="ADAL" clId="{DAABBBDF-71BC-402B-97B4-01715B6C5943}" dt="2026-10-14T09:29:29.537" v="25341" actId="20577"/>
          <ac:spMkLst>
            <pc:docMk/>
            <pc:sldMk cId="3212295923" sldId="440"/>
            <ac:spMk id="5" creationId="{6AEC9CCF-5697-1A24-2CD4-E80A18EE4148}"/>
          </ac:spMkLst>
        </pc:spChg>
        <pc:spChg chg="add mod ord">
          <ac:chgData name="Jon Roodschild" userId="93b75e7f-8323-4ae7-9010-9fa6e7789b94" providerId="ADAL" clId="{DAABBBDF-71BC-402B-97B4-01715B6C5943}" dt="2026-10-14T09:29:14.958" v="25328" actId="1076"/>
          <ac:spMkLst>
            <pc:docMk/>
            <pc:sldMk cId="3212295923" sldId="440"/>
            <ac:spMk id="8" creationId="{EFF6BBE6-D763-EAB2-EA0D-3EABFB3DEAEB}"/>
          </ac:spMkLst>
        </pc:spChg>
        <pc:picChg chg="add mod ord">
          <ac:chgData name="Jon Roodschild" userId="93b75e7f-8323-4ae7-9010-9fa6e7789b94" providerId="ADAL" clId="{DAABBBDF-71BC-402B-97B4-01715B6C5943}" dt="2026-10-14T09:28:39.882" v="25320" actId="167"/>
          <ac:picMkLst>
            <pc:docMk/>
            <pc:sldMk cId="3212295923" sldId="440"/>
            <ac:picMk id="3" creationId="{816ECE54-3E3D-5158-655D-EC12AE825617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6:15.822" v="17920" actId="22"/>
        <pc:sldMkLst>
          <pc:docMk/>
          <pc:sldMk cId="1496133966" sldId="441"/>
        </pc:sldMkLst>
        <pc:picChg chg="add">
          <ac:chgData name="Jon Roodschild" userId="93b75e7f-8323-4ae7-9010-9fa6e7789b94" providerId="ADAL" clId="{DAABBBDF-71BC-402B-97B4-01715B6C5943}" dt="2026-10-05T17:26:15.822" v="17920" actId="22"/>
          <ac:picMkLst>
            <pc:docMk/>
            <pc:sldMk cId="1496133966" sldId="441"/>
            <ac:picMk id="5" creationId="{F4A225C4-BAAD-ADC6-0592-A4ADA8896BB1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6:11.645" v="17918" actId="22"/>
        <pc:sldMkLst>
          <pc:docMk/>
          <pc:sldMk cId="979441157" sldId="442"/>
        </pc:sldMkLst>
        <pc:picChg chg="add">
          <ac:chgData name="Jon Roodschild" userId="93b75e7f-8323-4ae7-9010-9fa6e7789b94" providerId="ADAL" clId="{DAABBBDF-71BC-402B-97B4-01715B6C5943}" dt="2026-10-05T17:26:11.645" v="17918" actId="22"/>
          <ac:picMkLst>
            <pc:docMk/>
            <pc:sldMk cId="979441157" sldId="442"/>
            <ac:picMk id="7" creationId="{60CA9CCE-EB7A-0812-96F1-32417B55897A}"/>
          </ac:picMkLst>
        </pc:picChg>
      </pc:sldChg>
      <pc:sldChg chg="modSp mod">
        <pc:chgData name="Jon Roodschild" userId="93b75e7f-8323-4ae7-9010-9fa6e7789b94" providerId="ADAL" clId="{DAABBBDF-71BC-402B-97B4-01715B6C5943}" dt="2026-10-14T09:51:22.658" v="25742" actId="208"/>
        <pc:sldMkLst>
          <pc:docMk/>
          <pc:sldMk cId="2991452251" sldId="443"/>
        </pc:sldMkLst>
        <pc:spChg chg="mod">
          <ac:chgData name="Jon Roodschild" userId="93b75e7f-8323-4ae7-9010-9fa6e7789b94" providerId="ADAL" clId="{DAABBBDF-71BC-402B-97B4-01715B6C5943}" dt="2026-10-14T09:51:19.947" v="25741" actId="208"/>
          <ac:spMkLst>
            <pc:docMk/>
            <pc:sldMk cId="2991452251" sldId="443"/>
            <ac:spMk id="11" creationId="{2D5C36DC-0A26-1E0D-A227-70CA02665F17}"/>
          </ac:spMkLst>
        </pc:spChg>
        <pc:spChg chg="mod">
          <ac:chgData name="Jon Roodschild" userId="93b75e7f-8323-4ae7-9010-9fa6e7789b94" providerId="ADAL" clId="{DAABBBDF-71BC-402B-97B4-01715B6C5943}" dt="2026-10-14T05:23:41.869" v="20382" actId="207"/>
          <ac:spMkLst>
            <pc:docMk/>
            <pc:sldMk cId="2991452251" sldId="443"/>
            <ac:spMk id="15" creationId="{64E40458-E9E7-7872-946D-69E85A6764FC}"/>
          </ac:spMkLst>
        </pc:spChg>
        <pc:spChg chg="mod">
          <ac:chgData name="Jon Roodschild" userId="93b75e7f-8323-4ae7-9010-9fa6e7789b94" providerId="ADAL" clId="{DAABBBDF-71BC-402B-97B4-01715B6C5943}" dt="2026-10-14T05:23:38.640" v="20381" actId="207"/>
          <ac:spMkLst>
            <pc:docMk/>
            <pc:sldMk cId="2991452251" sldId="443"/>
            <ac:spMk id="16" creationId="{2EBB17CD-98CB-EAAD-2893-EC38A81B1523}"/>
          </ac:spMkLst>
        </pc:spChg>
        <pc:cxnChg chg="mod">
          <ac:chgData name="Jon Roodschild" userId="93b75e7f-8323-4ae7-9010-9fa6e7789b94" providerId="ADAL" clId="{DAABBBDF-71BC-402B-97B4-01715B6C5943}" dt="2026-10-14T09:51:22.658" v="25742" actId="208"/>
          <ac:cxnSpMkLst>
            <pc:docMk/>
            <pc:sldMk cId="2991452251" sldId="443"/>
            <ac:cxnSpMk id="7" creationId="{E5B51430-9E97-4BB9-1305-B2C99A022650}"/>
          </ac:cxnSpMkLst>
        </pc:cxnChg>
      </pc:sldChg>
      <pc:sldChg chg="modSp mod">
        <pc:chgData name="Jon Roodschild" userId="93b75e7f-8323-4ae7-9010-9fa6e7789b94" providerId="ADAL" clId="{DAABBBDF-71BC-402B-97B4-01715B6C5943}" dt="2026-10-14T09:52:25.833" v="25762" actId="208"/>
        <pc:sldMkLst>
          <pc:docMk/>
          <pc:sldMk cId="4293659778" sldId="444"/>
        </pc:sldMkLst>
        <pc:spChg chg="mod">
          <ac:chgData name="Jon Roodschild" userId="93b75e7f-8323-4ae7-9010-9fa6e7789b94" providerId="ADAL" clId="{DAABBBDF-71BC-402B-97B4-01715B6C5943}" dt="2026-10-14T09:51:56.632" v="25751" actId="208"/>
          <ac:spMkLst>
            <pc:docMk/>
            <pc:sldMk cId="4293659778" sldId="444"/>
            <ac:spMk id="5" creationId="{FCF1EB77-7B07-F42F-9CA6-7679A4DAFE63}"/>
          </ac:spMkLst>
        </pc:spChg>
        <pc:spChg chg="mod">
          <ac:chgData name="Jon Roodschild" userId="93b75e7f-8323-4ae7-9010-9fa6e7789b94" providerId="ADAL" clId="{DAABBBDF-71BC-402B-97B4-01715B6C5943}" dt="2026-10-14T09:52:00.351" v="25752" actId="208"/>
          <ac:spMkLst>
            <pc:docMk/>
            <pc:sldMk cId="4293659778" sldId="444"/>
            <ac:spMk id="7" creationId="{FFF06206-A680-2BBF-B829-51FE6004DF6F}"/>
          </ac:spMkLst>
        </pc:spChg>
        <pc:spChg chg="mod">
          <ac:chgData name="Jon Roodschild" userId="93b75e7f-8323-4ae7-9010-9fa6e7789b94" providerId="ADAL" clId="{DAABBBDF-71BC-402B-97B4-01715B6C5943}" dt="2026-10-14T09:51:38.678" v="25746" actId="2085"/>
          <ac:spMkLst>
            <pc:docMk/>
            <pc:sldMk cId="4293659778" sldId="444"/>
            <ac:spMk id="10" creationId="{25EE0AEE-C160-722F-F506-8FABF45B76C4}"/>
          </ac:spMkLst>
        </pc:spChg>
        <pc:spChg chg="mod">
          <ac:chgData name="Jon Roodschild" userId="93b75e7f-8323-4ae7-9010-9fa6e7789b94" providerId="ADAL" clId="{DAABBBDF-71BC-402B-97B4-01715B6C5943}" dt="2026-10-14T09:51:33.674" v="25744" actId="2085"/>
          <ac:spMkLst>
            <pc:docMk/>
            <pc:sldMk cId="4293659778" sldId="444"/>
            <ac:spMk id="12" creationId="{6B3F1711-9D88-6CBA-21C8-D1AB8A70E781}"/>
          </ac:spMkLst>
        </pc:spChg>
        <pc:spChg chg="mod">
          <ac:chgData name="Jon Roodschild" userId="93b75e7f-8323-4ae7-9010-9fa6e7789b94" providerId="ADAL" clId="{DAABBBDF-71BC-402B-97B4-01715B6C5943}" dt="2026-10-14T09:51:43.470" v="25748" actId="2085"/>
          <ac:spMkLst>
            <pc:docMk/>
            <pc:sldMk cId="4293659778" sldId="444"/>
            <ac:spMk id="16" creationId="{4A1CE236-12DE-B99F-1288-466D79A851E1}"/>
          </ac:spMkLst>
        </pc:spChg>
        <pc:spChg chg="mod">
          <ac:chgData name="Jon Roodschild" userId="93b75e7f-8323-4ae7-9010-9fa6e7789b94" providerId="ADAL" clId="{DAABBBDF-71BC-402B-97B4-01715B6C5943}" dt="2026-10-14T09:52:08.960" v="25753" actId="207"/>
          <ac:spMkLst>
            <pc:docMk/>
            <pc:sldMk cId="4293659778" sldId="444"/>
            <ac:spMk id="22" creationId="{1E715E73-C334-67C6-56DC-97DF9825A323}"/>
          </ac:spMkLst>
        </pc:spChg>
        <pc:spChg chg="mod">
          <ac:chgData name="Jon Roodschild" userId="93b75e7f-8323-4ae7-9010-9fa6e7789b94" providerId="ADAL" clId="{DAABBBDF-71BC-402B-97B4-01715B6C5943}" dt="2026-10-14T09:52:25.833" v="25762" actId="208"/>
          <ac:spMkLst>
            <pc:docMk/>
            <pc:sldMk cId="4293659778" sldId="444"/>
            <ac:spMk id="23" creationId="{65C11E9D-7B5F-D399-89BB-1DB268FBE2C8}"/>
          </ac:spMkLst>
        </pc:spChg>
        <pc:cxnChg chg="mod">
          <ac:chgData name="Jon Roodschild" userId="93b75e7f-8323-4ae7-9010-9fa6e7789b94" providerId="ADAL" clId="{DAABBBDF-71BC-402B-97B4-01715B6C5943}" dt="2026-10-14T09:51:49.693" v="25749" actId="208"/>
          <ac:cxnSpMkLst>
            <pc:docMk/>
            <pc:sldMk cId="4293659778" sldId="444"/>
            <ac:cxnSpMk id="19" creationId="{32AC874E-8363-AE32-C4BE-C784BC749430}"/>
          </ac:cxnSpMkLst>
        </pc:cxnChg>
        <pc:cxnChg chg="mod">
          <ac:chgData name="Jon Roodschild" userId="93b75e7f-8323-4ae7-9010-9fa6e7789b94" providerId="ADAL" clId="{DAABBBDF-71BC-402B-97B4-01715B6C5943}" dt="2026-10-14T09:52:18.972" v="25754" actId="208"/>
          <ac:cxnSpMkLst>
            <pc:docMk/>
            <pc:sldMk cId="4293659778" sldId="444"/>
            <ac:cxnSpMk id="21" creationId="{37CEAC40-57FD-3BFA-1DB9-83CF4F347B7E}"/>
          </ac:cxnSpMkLst>
        </pc:cxnChg>
        <pc:cxnChg chg="mod">
          <ac:chgData name="Jon Roodschild" userId="93b75e7f-8323-4ae7-9010-9fa6e7789b94" providerId="ADAL" clId="{DAABBBDF-71BC-402B-97B4-01715B6C5943}" dt="2026-10-14T09:51:52.223" v="25750" actId="208"/>
          <ac:cxnSpMkLst>
            <pc:docMk/>
            <pc:sldMk cId="4293659778" sldId="444"/>
            <ac:cxnSpMk id="29" creationId="{A5512825-5BC5-27CA-B627-15DB1E423D43}"/>
          </ac:cxnSpMkLst>
        </pc:cxnChg>
      </pc:sldChg>
      <pc:sldChg chg="modSp mod">
        <pc:chgData name="Jon Roodschild" userId="93b75e7f-8323-4ae7-9010-9fa6e7789b94" providerId="ADAL" clId="{DAABBBDF-71BC-402B-97B4-01715B6C5943}" dt="2026-10-14T09:52:57.075" v="25768" actId="208"/>
        <pc:sldMkLst>
          <pc:docMk/>
          <pc:sldMk cId="2129172492" sldId="445"/>
        </pc:sldMkLst>
        <pc:spChg chg="mod">
          <ac:chgData name="Jon Roodschild" userId="93b75e7f-8323-4ae7-9010-9fa6e7789b94" providerId="ADAL" clId="{DAABBBDF-71BC-402B-97B4-01715B6C5943}" dt="2026-10-14T05:23:55.952" v="20383" actId="207"/>
          <ac:spMkLst>
            <pc:docMk/>
            <pc:sldMk cId="2129172492" sldId="445"/>
            <ac:spMk id="5" creationId="{64E40458-E9E7-7872-946D-69E85A6764FC}"/>
          </ac:spMkLst>
        </pc:spChg>
        <pc:spChg chg="mod">
          <ac:chgData name="Jon Roodschild" userId="93b75e7f-8323-4ae7-9010-9fa6e7789b94" providerId="ADAL" clId="{DAABBBDF-71BC-402B-97B4-01715B6C5943}" dt="2026-10-14T05:24:09.454" v="20409" actId="207"/>
          <ac:spMkLst>
            <pc:docMk/>
            <pc:sldMk cId="2129172492" sldId="445"/>
            <ac:spMk id="7" creationId="{057BF672-1191-1010-963D-BD1130B3443E}"/>
          </ac:spMkLst>
        </pc:spChg>
        <pc:spChg chg="mod">
          <ac:chgData name="Jon Roodschild" userId="93b75e7f-8323-4ae7-9010-9fa6e7789b94" providerId="ADAL" clId="{DAABBBDF-71BC-402B-97B4-01715B6C5943}" dt="2026-10-14T09:52:44.663" v="25765" actId="208"/>
          <ac:spMkLst>
            <pc:docMk/>
            <pc:sldMk cId="2129172492" sldId="445"/>
            <ac:spMk id="20" creationId="{A3929359-7316-722E-F5BA-AA27FA57211C}"/>
          </ac:spMkLst>
        </pc:spChg>
        <pc:spChg chg="mod">
          <ac:chgData name="Jon Roodschild" userId="93b75e7f-8323-4ae7-9010-9fa6e7789b94" providerId="ADAL" clId="{DAABBBDF-71BC-402B-97B4-01715B6C5943}" dt="2026-10-14T09:52:41.773" v="25764" actId="208"/>
          <ac:spMkLst>
            <pc:docMk/>
            <pc:sldMk cId="2129172492" sldId="445"/>
            <ac:spMk id="21" creationId="{FEED22F2-9FD4-1057-363A-22F73EAAA775}"/>
          </ac:spMkLst>
        </pc:spChg>
        <pc:spChg chg="mod">
          <ac:chgData name="Jon Roodschild" userId="93b75e7f-8323-4ae7-9010-9fa6e7789b94" providerId="ADAL" clId="{DAABBBDF-71BC-402B-97B4-01715B6C5943}" dt="2026-10-14T09:52:53.356" v="25767" actId="208"/>
          <ac:spMkLst>
            <pc:docMk/>
            <pc:sldMk cId="2129172492" sldId="445"/>
            <ac:spMk id="24" creationId="{C30EECCA-005F-B0F2-10A1-578DF8053C4D}"/>
          </ac:spMkLst>
        </pc:spChg>
        <pc:spChg chg="mod">
          <ac:chgData name="Jon Roodschild" userId="93b75e7f-8323-4ae7-9010-9fa6e7789b94" providerId="ADAL" clId="{DAABBBDF-71BC-402B-97B4-01715B6C5943}" dt="2026-10-14T05:24:14.828" v="20443" actId="1038"/>
          <ac:spMkLst>
            <pc:docMk/>
            <pc:sldMk cId="2129172492" sldId="445"/>
            <ac:spMk id="26" creationId="{8E4871DB-F24B-B709-7890-42226BABE8D8}"/>
          </ac:spMkLst>
        </pc:spChg>
        <pc:spChg chg="mod">
          <ac:chgData name="Jon Roodschild" userId="93b75e7f-8323-4ae7-9010-9fa6e7789b94" providerId="ADAL" clId="{DAABBBDF-71BC-402B-97B4-01715B6C5943}" dt="2026-10-14T05:24:00.184" v="20384" actId="207"/>
          <ac:spMkLst>
            <pc:docMk/>
            <pc:sldMk cId="2129172492" sldId="445"/>
            <ac:spMk id="28" creationId="{6312EB11-6B1C-E86B-8391-6CE16F8F1328}"/>
          </ac:spMkLst>
        </pc:spChg>
        <pc:cxnChg chg="mod">
          <ac:chgData name="Jon Roodschild" userId="93b75e7f-8323-4ae7-9010-9fa6e7789b94" providerId="ADAL" clId="{DAABBBDF-71BC-402B-97B4-01715B6C5943}" dt="2026-10-14T09:52:38.552" v="25763" actId="208"/>
          <ac:cxnSpMkLst>
            <pc:docMk/>
            <pc:sldMk cId="2129172492" sldId="445"/>
            <ac:cxnSpMk id="8" creationId="{9C4DB474-9C50-7652-8E97-B93FD893DE0F}"/>
          </ac:cxnSpMkLst>
        </pc:cxnChg>
        <pc:cxnChg chg="mod">
          <ac:chgData name="Jon Roodschild" userId="93b75e7f-8323-4ae7-9010-9fa6e7789b94" providerId="ADAL" clId="{DAABBBDF-71BC-402B-97B4-01715B6C5943}" dt="2026-10-14T09:52:57.075" v="25768" actId="208"/>
          <ac:cxnSpMkLst>
            <pc:docMk/>
            <pc:sldMk cId="2129172492" sldId="445"/>
            <ac:cxnSpMk id="22" creationId="{B7609779-FB2C-8224-377E-DC0C8E80AD10}"/>
          </ac:cxnSpMkLst>
        </pc:cxnChg>
      </pc:sldChg>
      <pc:sldChg chg="modSp mod">
        <pc:chgData name="Jon Roodschild" userId="93b75e7f-8323-4ae7-9010-9fa6e7789b94" providerId="ADAL" clId="{DAABBBDF-71BC-402B-97B4-01715B6C5943}" dt="2026-10-14T09:53:11.860" v="25770" actId="208"/>
        <pc:sldMkLst>
          <pc:docMk/>
          <pc:sldMk cId="1310763539" sldId="446"/>
        </pc:sldMkLst>
        <pc:spChg chg="mod">
          <ac:chgData name="Jon Roodschild" userId="93b75e7f-8323-4ae7-9010-9fa6e7789b94" providerId="ADAL" clId="{DAABBBDF-71BC-402B-97B4-01715B6C5943}" dt="2026-10-14T05:24:21.582" v="20444" actId="207"/>
          <ac:spMkLst>
            <pc:docMk/>
            <pc:sldMk cId="1310763539" sldId="446"/>
            <ac:spMk id="9" creationId="{9E2CEFC1-3408-17C2-6B27-962717794548}"/>
          </ac:spMkLst>
        </pc:spChg>
        <pc:spChg chg="mod">
          <ac:chgData name="Jon Roodschild" userId="93b75e7f-8323-4ae7-9010-9fa6e7789b94" providerId="ADAL" clId="{DAABBBDF-71BC-402B-97B4-01715B6C5943}" dt="2026-10-14T09:53:11.860" v="25770" actId="208"/>
          <ac:spMkLst>
            <pc:docMk/>
            <pc:sldMk cId="1310763539" sldId="446"/>
            <ac:spMk id="23" creationId="{65C11E9D-7B5F-D399-89BB-1DB268FBE2C8}"/>
          </ac:spMkLst>
        </pc:spChg>
        <pc:spChg chg="mod">
          <ac:chgData name="Jon Roodschild" userId="93b75e7f-8323-4ae7-9010-9fa6e7789b94" providerId="ADAL" clId="{DAABBBDF-71BC-402B-97B4-01715B6C5943}" dt="2026-10-14T05:24:24.988" v="20445" actId="207"/>
          <ac:spMkLst>
            <pc:docMk/>
            <pc:sldMk cId="1310763539" sldId="446"/>
            <ac:spMk id="30" creationId="{94AFA347-AA8E-78F7-2E26-56A0287B87AA}"/>
          </ac:spMkLst>
        </pc:spChg>
        <pc:cxnChg chg="mod">
          <ac:chgData name="Jon Roodschild" userId="93b75e7f-8323-4ae7-9010-9fa6e7789b94" providerId="ADAL" clId="{DAABBBDF-71BC-402B-97B4-01715B6C5943}" dt="2026-10-14T09:53:08.707" v="25769" actId="208"/>
          <ac:cxnSpMkLst>
            <pc:docMk/>
            <pc:sldMk cId="1310763539" sldId="446"/>
            <ac:cxnSpMk id="29" creationId="{FAECA087-A452-82F5-8312-6B4FAAED23FC}"/>
          </ac:cxnSpMkLst>
        </pc:cxnChg>
      </pc:sldChg>
      <pc:sldChg chg="modSp mod">
        <pc:chgData name="Jon Roodschild" userId="93b75e7f-8323-4ae7-9010-9fa6e7789b94" providerId="ADAL" clId="{DAABBBDF-71BC-402B-97B4-01715B6C5943}" dt="2026-10-14T09:53:34.498" v="25773" actId="208"/>
        <pc:sldMkLst>
          <pc:docMk/>
          <pc:sldMk cId="3689012142" sldId="447"/>
        </pc:sldMkLst>
        <pc:spChg chg="mod">
          <ac:chgData name="Jon Roodschild" userId="93b75e7f-8323-4ae7-9010-9fa6e7789b94" providerId="ADAL" clId="{DAABBBDF-71BC-402B-97B4-01715B6C5943}" dt="2026-10-14T09:53:24.589" v="25771" actId="207"/>
          <ac:spMkLst>
            <pc:docMk/>
            <pc:sldMk cId="3689012142" sldId="447"/>
            <ac:spMk id="8" creationId="{A23993B3-5FA3-23BE-0CF8-E3072DB4782F}"/>
          </ac:spMkLst>
        </pc:spChg>
        <pc:spChg chg="mod">
          <ac:chgData name="Jon Roodschild" userId="93b75e7f-8323-4ae7-9010-9fa6e7789b94" providerId="ADAL" clId="{DAABBBDF-71BC-402B-97B4-01715B6C5943}" dt="2026-10-14T09:53:24.589" v="25771" actId="207"/>
          <ac:spMkLst>
            <pc:docMk/>
            <pc:sldMk cId="3689012142" sldId="447"/>
            <ac:spMk id="10" creationId="{25EE0AEE-C160-722F-F506-8FABF45B76C4}"/>
          </ac:spMkLst>
        </pc:spChg>
        <pc:spChg chg="mod">
          <ac:chgData name="Jon Roodschild" userId="93b75e7f-8323-4ae7-9010-9fa6e7789b94" providerId="ADAL" clId="{DAABBBDF-71BC-402B-97B4-01715B6C5943}" dt="2026-10-14T09:53:34.498" v="25773" actId="208"/>
          <ac:spMkLst>
            <pc:docMk/>
            <pc:sldMk cId="3689012142" sldId="447"/>
            <ac:spMk id="13" creationId="{D4B806FA-9900-BF98-6C23-093D582973E7}"/>
          </ac:spMkLst>
        </pc:spChg>
        <pc:spChg chg="mod">
          <ac:chgData name="Jon Roodschild" userId="93b75e7f-8323-4ae7-9010-9fa6e7789b94" providerId="ADAL" clId="{DAABBBDF-71BC-402B-97B4-01715B6C5943}" dt="2026-10-14T09:53:24.589" v="25771" actId="207"/>
          <ac:spMkLst>
            <pc:docMk/>
            <pc:sldMk cId="3689012142" sldId="447"/>
            <ac:spMk id="20" creationId="{C167D3B9-A705-D080-D138-8ACAF8F10D30}"/>
          </ac:spMkLst>
        </pc:spChg>
        <pc:cxnChg chg="mod">
          <ac:chgData name="Jon Roodschild" userId="93b75e7f-8323-4ae7-9010-9fa6e7789b94" providerId="ADAL" clId="{DAABBBDF-71BC-402B-97B4-01715B6C5943}" dt="2026-10-14T09:53:31.249" v="25772" actId="208"/>
          <ac:cxnSpMkLst>
            <pc:docMk/>
            <pc:sldMk cId="3689012142" sldId="447"/>
            <ac:cxnSpMk id="19" creationId="{32AC874E-8363-AE32-C4BE-C784BC749430}"/>
          </ac:cxnSpMkLst>
        </pc:cxnChg>
      </pc:sldChg>
      <pc:sldChg chg="modSp mod">
        <pc:chgData name="Jon Roodschild" userId="93b75e7f-8323-4ae7-9010-9fa6e7789b94" providerId="ADAL" clId="{DAABBBDF-71BC-402B-97B4-01715B6C5943}" dt="2026-10-14T09:54:07.404" v="25781" actId="208"/>
        <pc:sldMkLst>
          <pc:docMk/>
          <pc:sldMk cId="3290876748" sldId="448"/>
        </pc:sldMkLst>
        <pc:spChg chg="mod">
          <ac:chgData name="Jon Roodschild" userId="93b75e7f-8323-4ae7-9010-9fa6e7789b94" providerId="ADAL" clId="{DAABBBDF-71BC-402B-97B4-01715B6C5943}" dt="2026-10-14T09:54:07.404" v="25781" actId="208"/>
          <ac:spMkLst>
            <pc:docMk/>
            <pc:sldMk cId="3290876748" sldId="448"/>
            <ac:spMk id="5" creationId="{CA74A875-94DB-44BD-8C6B-0F31C92D7973}"/>
          </ac:spMkLst>
        </pc:spChg>
        <pc:spChg chg="mod">
          <ac:chgData name="Jon Roodschild" userId="93b75e7f-8323-4ae7-9010-9fa6e7789b94" providerId="ADAL" clId="{DAABBBDF-71BC-402B-97B4-01715B6C5943}" dt="2026-10-14T09:53:42.316" v="25775" actId="2085"/>
          <ac:spMkLst>
            <pc:docMk/>
            <pc:sldMk cId="3290876748" sldId="448"/>
            <ac:spMk id="7" creationId="{D5E37D65-AC1A-12CF-0757-10FA9FF9CA1C}"/>
          </ac:spMkLst>
        </pc:spChg>
        <pc:spChg chg="mod">
          <ac:chgData name="Jon Roodschild" userId="93b75e7f-8323-4ae7-9010-9fa6e7789b94" providerId="ADAL" clId="{DAABBBDF-71BC-402B-97B4-01715B6C5943}" dt="2026-10-14T09:53:47.392" v="25777" actId="2085"/>
          <ac:spMkLst>
            <pc:docMk/>
            <pc:sldMk cId="3290876748" sldId="448"/>
            <ac:spMk id="14" creationId="{BDF9A372-3D87-7520-635E-6F582989DB91}"/>
          </ac:spMkLst>
        </pc:spChg>
        <pc:spChg chg="mod">
          <ac:chgData name="Jon Roodschild" userId="93b75e7f-8323-4ae7-9010-9fa6e7789b94" providerId="ADAL" clId="{DAABBBDF-71BC-402B-97B4-01715B6C5943}" dt="2026-10-14T05:24:35.805" v="20447" actId="2085"/>
          <ac:spMkLst>
            <pc:docMk/>
            <pc:sldMk cId="3290876748" sldId="448"/>
            <ac:spMk id="15" creationId="{34408C69-3752-A672-E16F-68D91EB86594}"/>
          </ac:spMkLst>
        </pc:spChg>
        <pc:cxnChg chg="mod">
          <ac:chgData name="Jon Roodschild" userId="93b75e7f-8323-4ae7-9010-9fa6e7789b94" providerId="ADAL" clId="{DAABBBDF-71BC-402B-97B4-01715B6C5943}" dt="2026-10-14T09:53:53.652" v="25778" actId="208"/>
          <ac:cxnSpMkLst>
            <pc:docMk/>
            <pc:sldMk cId="3290876748" sldId="448"/>
            <ac:cxnSpMk id="9" creationId="{748E7278-C18D-0D1E-641D-07C0181CF778}"/>
          </ac:cxnSpMkLst>
        </pc:cxnChg>
        <pc:cxnChg chg="mod">
          <ac:chgData name="Jon Roodschild" userId="93b75e7f-8323-4ae7-9010-9fa6e7789b94" providerId="ADAL" clId="{DAABBBDF-71BC-402B-97B4-01715B6C5943}" dt="2026-10-14T09:54:04.055" v="25780" actId="208"/>
          <ac:cxnSpMkLst>
            <pc:docMk/>
            <pc:sldMk cId="3290876748" sldId="448"/>
            <ac:cxnSpMk id="13" creationId="{47477B8D-1C7F-8EF4-1335-EDF3899A7C93}"/>
          </ac:cxnSpMkLst>
        </pc:cxnChg>
      </pc:sldChg>
      <pc:sldChg chg="modSp mod">
        <pc:chgData name="Jon Roodschild" userId="93b75e7f-8323-4ae7-9010-9fa6e7789b94" providerId="ADAL" clId="{DAABBBDF-71BC-402B-97B4-01715B6C5943}" dt="2026-10-14T09:56:24.135" v="25816" actId="208"/>
        <pc:sldMkLst>
          <pc:docMk/>
          <pc:sldMk cId="2843579019" sldId="449"/>
        </pc:sldMkLst>
        <pc:spChg chg="mod">
          <ac:chgData name="Jon Roodschild" userId="93b75e7f-8323-4ae7-9010-9fa6e7789b94" providerId="ADAL" clId="{DAABBBDF-71BC-402B-97B4-01715B6C5943}" dt="2026-10-14T09:56:21.271" v="25815" actId="208"/>
          <ac:spMkLst>
            <pc:docMk/>
            <pc:sldMk cId="2843579019" sldId="449"/>
            <ac:spMk id="8" creationId="{110D6200-4265-3C1A-BE30-E4BBC5F9659A}"/>
          </ac:spMkLst>
        </pc:spChg>
        <pc:spChg chg="mod">
          <ac:chgData name="Jon Roodschild" userId="93b75e7f-8323-4ae7-9010-9fa6e7789b94" providerId="ADAL" clId="{DAABBBDF-71BC-402B-97B4-01715B6C5943}" dt="2026-10-14T05:24:44.227" v="20448" actId="207"/>
          <ac:spMkLst>
            <pc:docMk/>
            <pc:sldMk cId="2843579019" sldId="449"/>
            <ac:spMk id="9" creationId="{E59E9630-7CD9-57AC-B226-3F4992343C68}"/>
          </ac:spMkLst>
        </pc:spChg>
        <pc:cxnChg chg="mod">
          <ac:chgData name="Jon Roodschild" userId="93b75e7f-8323-4ae7-9010-9fa6e7789b94" providerId="ADAL" clId="{DAABBBDF-71BC-402B-97B4-01715B6C5943}" dt="2026-10-14T09:56:24.135" v="25816" actId="208"/>
          <ac:cxnSpMkLst>
            <pc:docMk/>
            <pc:sldMk cId="2843579019" sldId="449"/>
            <ac:cxnSpMk id="7" creationId="{BAE23EC8-7B8B-9830-A375-F936F06E8C66}"/>
          </ac:cxnSpMkLst>
        </pc:cxnChg>
      </pc:sldChg>
      <pc:sldChg chg="modSp mod">
        <pc:chgData name="Jon Roodschild" userId="93b75e7f-8323-4ae7-9010-9fa6e7789b94" providerId="ADAL" clId="{DAABBBDF-71BC-402B-97B4-01715B6C5943}" dt="2026-10-14T09:50:50.045" v="25736" actId="208"/>
        <pc:sldMkLst>
          <pc:docMk/>
          <pc:sldMk cId="3702701178" sldId="455"/>
        </pc:sldMkLst>
        <pc:spChg chg="mod">
          <ac:chgData name="Jon Roodschild" userId="93b75e7f-8323-4ae7-9010-9fa6e7789b94" providerId="ADAL" clId="{DAABBBDF-71BC-402B-97B4-01715B6C5943}" dt="2026-10-14T05:23:20.766" v="20377" actId="207"/>
          <ac:spMkLst>
            <pc:docMk/>
            <pc:sldMk cId="3702701178" sldId="455"/>
            <ac:spMk id="5" creationId="{64E40458-E9E7-7872-946D-69E85A6764FC}"/>
          </ac:spMkLst>
        </pc:spChg>
        <pc:spChg chg="mod">
          <ac:chgData name="Jon Roodschild" userId="93b75e7f-8323-4ae7-9010-9fa6e7789b94" providerId="ADAL" clId="{DAABBBDF-71BC-402B-97B4-01715B6C5943}" dt="2026-10-14T05:23:23.357" v="20378" actId="207"/>
          <ac:spMkLst>
            <pc:docMk/>
            <pc:sldMk cId="3702701178" sldId="455"/>
            <ac:spMk id="7" creationId="{057BF672-1191-1010-963D-BD1130B3443E}"/>
          </ac:spMkLst>
        </pc:spChg>
        <pc:cxnChg chg="mod">
          <ac:chgData name="Jon Roodschild" userId="93b75e7f-8323-4ae7-9010-9fa6e7789b94" providerId="ADAL" clId="{DAABBBDF-71BC-402B-97B4-01715B6C5943}" dt="2026-10-14T09:50:50.045" v="25736" actId="208"/>
          <ac:cxnSpMkLst>
            <pc:docMk/>
            <pc:sldMk cId="3702701178" sldId="455"/>
            <ac:cxnSpMk id="8" creationId="{B6E09418-BE29-5D30-42CF-10818F2F5C51}"/>
          </ac:cxnSpMkLst>
        </pc:cxnChg>
      </pc:sldChg>
      <pc:sldChg chg="modSp mod">
        <pc:chgData name="Jon Roodschild" userId="93b75e7f-8323-4ae7-9010-9fa6e7789b94" providerId="ADAL" clId="{DAABBBDF-71BC-402B-97B4-01715B6C5943}" dt="2026-10-14T09:51:08.940" v="25740" actId="208"/>
        <pc:sldMkLst>
          <pc:docMk/>
          <pc:sldMk cId="1738229609" sldId="456"/>
        </pc:sldMkLst>
        <pc:spChg chg="mod">
          <ac:chgData name="Jon Roodschild" userId="93b75e7f-8323-4ae7-9010-9fa6e7789b94" providerId="ADAL" clId="{DAABBBDF-71BC-402B-97B4-01715B6C5943}" dt="2026-10-14T05:23:32.500" v="20380" actId="207"/>
          <ac:spMkLst>
            <pc:docMk/>
            <pc:sldMk cId="1738229609" sldId="456"/>
            <ac:spMk id="4" creationId="{9F34E46C-9D08-D586-3C40-2375D6B795F1}"/>
          </ac:spMkLst>
        </pc:spChg>
        <pc:spChg chg="mod">
          <ac:chgData name="Jon Roodschild" userId="93b75e7f-8323-4ae7-9010-9fa6e7789b94" providerId="ADAL" clId="{DAABBBDF-71BC-402B-97B4-01715B6C5943}" dt="2026-10-14T05:23:29.092" v="20379" actId="207"/>
          <ac:spMkLst>
            <pc:docMk/>
            <pc:sldMk cId="1738229609" sldId="456"/>
            <ac:spMk id="5" creationId="{64E40458-E9E7-7872-946D-69E85A6764FC}"/>
          </ac:spMkLst>
        </pc:spChg>
        <pc:spChg chg="mod">
          <ac:chgData name="Jon Roodschild" userId="93b75e7f-8323-4ae7-9010-9fa6e7789b94" providerId="ADAL" clId="{DAABBBDF-71BC-402B-97B4-01715B6C5943}" dt="2026-10-14T09:51:00.839" v="25738" actId="208"/>
          <ac:spMkLst>
            <pc:docMk/>
            <pc:sldMk cId="1738229609" sldId="456"/>
            <ac:spMk id="11" creationId="{088027F7-CF68-45EF-E8B4-9A1F955AC44A}"/>
          </ac:spMkLst>
        </pc:spChg>
        <pc:spChg chg="mod">
          <ac:chgData name="Jon Roodschild" userId="93b75e7f-8323-4ae7-9010-9fa6e7789b94" providerId="ADAL" clId="{DAABBBDF-71BC-402B-97B4-01715B6C5943}" dt="2026-10-14T09:51:05.488" v="25739" actId="208"/>
          <ac:spMkLst>
            <pc:docMk/>
            <pc:sldMk cId="1738229609" sldId="456"/>
            <ac:spMk id="12" creationId="{2D5C36DC-0A26-1E0D-A227-70CA02665F17}"/>
          </ac:spMkLst>
        </pc:spChg>
        <pc:cxnChg chg="mod">
          <ac:chgData name="Jon Roodschild" userId="93b75e7f-8323-4ae7-9010-9fa6e7789b94" providerId="ADAL" clId="{DAABBBDF-71BC-402B-97B4-01715B6C5943}" dt="2026-10-14T09:50:57.597" v="25737" actId="208"/>
          <ac:cxnSpMkLst>
            <pc:docMk/>
            <pc:sldMk cId="1738229609" sldId="456"/>
            <ac:cxnSpMk id="3" creationId="{E5B51430-9E97-4BB9-1305-B2C99A022650}"/>
          </ac:cxnSpMkLst>
        </pc:cxnChg>
        <pc:cxnChg chg="mod">
          <ac:chgData name="Jon Roodschild" userId="93b75e7f-8323-4ae7-9010-9fa6e7789b94" providerId="ADAL" clId="{DAABBBDF-71BC-402B-97B4-01715B6C5943}" dt="2026-10-14T09:51:08.940" v="25740" actId="208"/>
          <ac:cxnSpMkLst>
            <pc:docMk/>
            <pc:sldMk cId="1738229609" sldId="456"/>
            <ac:cxnSpMk id="7" creationId="{DDFD8A8F-D258-7B55-2407-9553CC360356}"/>
          </ac:cxnSpMkLst>
        </pc:cxnChg>
      </pc:sldChg>
      <pc:sldChg chg="addSp delSp mod">
        <pc:chgData name="Jon Roodschild" userId="93b75e7f-8323-4ae7-9010-9fa6e7789b94" providerId="ADAL" clId="{DAABBBDF-71BC-402B-97B4-01715B6C5943}" dt="2026-10-05T17:26:06.886" v="17916" actId="22"/>
        <pc:sldMkLst>
          <pc:docMk/>
          <pc:sldMk cId="650925723" sldId="460"/>
        </pc:sldMkLst>
        <pc:picChg chg="add">
          <ac:chgData name="Jon Roodschild" userId="93b75e7f-8323-4ae7-9010-9fa6e7789b94" providerId="ADAL" clId="{DAABBBDF-71BC-402B-97B4-01715B6C5943}" dt="2026-10-05T17:26:06.886" v="17916" actId="22"/>
          <ac:picMkLst>
            <pc:docMk/>
            <pc:sldMk cId="650925723" sldId="460"/>
            <ac:picMk id="5" creationId="{CA0DF7F9-F8CF-06CC-0D8A-CE611059BE27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6:02.273" v="17914" actId="22"/>
        <pc:sldMkLst>
          <pc:docMk/>
          <pc:sldMk cId="3678719651" sldId="461"/>
        </pc:sldMkLst>
        <pc:picChg chg="add">
          <ac:chgData name="Jon Roodschild" userId="93b75e7f-8323-4ae7-9010-9fa6e7789b94" providerId="ADAL" clId="{DAABBBDF-71BC-402B-97B4-01715B6C5943}" dt="2026-10-05T17:26:02.273" v="17914" actId="22"/>
          <ac:picMkLst>
            <pc:docMk/>
            <pc:sldMk cId="3678719651" sldId="461"/>
            <ac:picMk id="5" creationId="{E9B2438B-A241-21F8-FE2A-00C9DE012AF4}"/>
          </ac:picMkLst>
        </pc:picChg>
      </pc:sldChg>
      <pc:sldChg chg="addSp delSp mod">
        <pc:chgData name="Jon Roodschild" userId="93b75e7f-8323-4ae7-9010-9fa6e7789b94" providerId="ADAL" clId="{DAABBBDF-71BC-402B-97B4-01715B6C5943}" dt="2026-10-05T17:25:57.078" v="17912" actId="22"/>
        <pc:sldMkLst>
          <pc:docMk/>
          <pc:sldMk cId="1196746044" sldId="462"/>
        </pc:sldMkLst>
        <pc:picChg chg="add">
          <ac:chgData name="Jon Roodschild" userId="93b75e7f-8323-4ae7-9010-9fa6e7789b94" providerId="ADAL" clId="{DAABBBDF-71BC-402B-97B4-01715B6C5943}" dt="2026-10-05T17:25:57.078" v="17912" actId="22"/>
          <ac:picMkLst>
            <pc:docMk/>
            <pc:sldMk cId="1196746044" sldId="462"/>
            <ac:picMk id="4" creationId="{09B79F28-C66A-567E-030C-EEAD5D4CCC53}"/>
          </ac:picMkLst>
        </pc:picChg>
      </pc:sldChg>
      <pc:sldChg chg="delSp modSp mod">
        <pc:chgData name="Jon Roodschild" userId="93b75e7f-8323-4ae7-9010-9fa6e7789b94" providerId="ADAL" clId="{DAABBBDF-71BC-402B-97B4-01715B6C5943}" dt="2026-10-05T18:46:08.519" v="18469" actId="207"/>
        <pc:sldMkLst>
          <pc:docMk/>
          <pc:sldMk cId="721743610" sldId="463"/>
        </pc:sldMkLst>
        <pc:spChg chg="mod">
          <ac:chgData name="Jon Roodschild" userId="93b75e7f-8323-4ae7-9010-9fa6e7789b94" providerId="ADAL" clId="{DAABBBDF-71BC-402B-97B4-01715B6C5943}" dt="2026-10-05T18:46:08.519" v="18469" actId="207"/>
          <ac:spMkLst>
            <pc:docMk/>
            <pc:sldMk cId="721743610" sldId="463"/>
            <ac:spMk id="27" creationId="{64DAA7C8-B4D6-2C81-1173-A3C73E037F3B}"/>
          </ac:spMkLst>
        </pc:spChg>
      </pc:sldChg>
      <pc:sldChg chg="modSp mod">
        <pc:chgData name="Jon Roodschild" userId="93b75e7f-8323-4ae7-9010-9fa6e7789b94" providerId="ADAL" clId="{DAABBBDF-71BC-402B-97B4-01715B6C5943}" dt="2026-10-14T09:58:56.657" v="25836" actId="208"/>
        <pc:sldMkLst>
          <pc:docMk/>
          <pc:sldMk cId="3090196461" sldId="465"/>
        </pc:sldMkLst>
        <pc:spChg chg="mod">
          <ac:chgData name="Jon Roodschild" userId="93b75e7f-8323-4ae7-9010-9fa6e7789b94" providerId="ADAL" clId="{DAABBBDF-71BC-402B-97B4-01715B6C5943}" dt="2026-10-14T09:58:56.657" v="25836" actId="208"/>
          <ac:spMkLst>
            <pc:docMk/>
            <pc:sldMk cId="3090196461" sldId="465"/>
            <ac:spMk id="4" creationId="{DCFFBAB5-5B9F-0A8D-C06A-17AA39EDE487}"/>
          </ac:spMkLst>
        </pc:spChg>
        <pc:spChg chg="mod">
          <ac:chgData name="Jon Roodschild" userId="93b75e7f-8323-4ae7-9010-9fa6e7789b94" providerId="ADAL" clId="{DAABBBDF-71BC-402B-97B4-01715B6C5943}" dt="2026-10-14T05:25:52.562" v="20462" actId="207"/>
          <ac:spMkLst>
            <pc:docMk/>
            <pc:sldMk cId="3090196461" sldId="465"/>
            <ac:spMk id="5" creationId="{D4715D48-629B-054B-77B2-97C88271299E}"/>
          </ac:spMkLst>
        </pc:spChg>
        <pc:cxnChg chg="mod">
          <ac:chgData name="Jon Roodschild" userId="93b75e7f-8323-4ae7-9010-9fa6e7789b94" providerId="ADAL" clId="{DAABBBDF-71BC-402B-97B4-01715B6C5943}" dt="2026-10-14T09:58:53.542" v="25835" actId="208"/>
          <ac:cxnSpMkLst>
            <pc:docMk/>
            <pc:sldMk cId="3090196461" sldId="465"/>
            <ac:cxnSpMk id="6" creationId="{AD031AA9-D209-5413-CDE6-3D4FEB417497}"/>
          </ac:cxnSpMkLst>
        </pc:cxnChg>
      </pc:sldChg>
      <pc:sldChg chg="modSp mod">
        <pc:chgData name="Jon Roodschild" userId="93b75e7f-8323-4ae7-9010-9fa6e7789b94" providerId="ADAL" clId="{DAABBBDF-71BC-402B-97B4-01715B6C5943}" dt="2026-10-14T05:25:38.503" v="20459" actId="207"/>
        <pc:sldMkLst>
          <pc:docMk/>
          <pc:sldMk cId="3025111527" sldId="466"/>
        </pc:sldMkLst>
        <pc:spChg chg="mod">
          <ac:chgData name="Jon Roodschild" userId="93b75e7f-8323-4ae7-9010-9fa6e7789b94" providerId="ADAL" clId="{DAABBBDF-71BC-402B-97B4-01715B6C5943}" dt="2026-10-14T05:25:38.503" v="20459" actId="207"/>
          <ac:spMkLst>
            <pc:docMk/>
            <pc:sldMk cId="3025111527" sldId="466"/>
            <ac:spMk id="3" creationId="{94B8A49A-775C-A9DB-BE35-994CBC56CEE5}"/>
          </ac:spMkLst>
        </pc:spChg>
      </pc:sldChg>
      <pc:sldChg chg="addSp modSp mod">
        <pc:chgData name="Jon Roodschild" userId="93b75e7f-8323-4ae7-9010-9fa6e7789b94" providerId="ADAL" clId="{DAABBBDF-71BC-402B-97B4-01715B6C5943}" dt="2026-10-14T10:21:51.347" v="26040" actId="208"/>
        <pc:sldMkLst>
          <pc:docMk/>
          <pc:sldMk cId="2936574147" sldId="475"/>
        </pc:sldMkLst>
        <pc:spChg chg="mod">
          <ac:chgData name="Jon Roodschild" userId="93b75e7f-8323-4ae7-9010-9fa6e7789b94" providerId="ADAL" clId="{DAABBBDF-71BC-402B-97B4-01715B6C5943}" dt="2026-10-14T10:15:56.883" v="25986" actId="14100"/>
          <ac:spMkLst>
            <pc:docMk/>
            <pc:sldMk cId="2936574147" sldId="475"/>
            <ac:spMk id="7" creationId="{54EE16AD-0525-24C5-DA7C-DB42A82860B5}"/>
          </ac:spMkLst>
        </pc:spChg>
        <pc:spChg chg="mod">
          <ac:chgData name="Jon Roodschild" userId="93b75e7f-8323-4ae7-9010-9fa6e7789b94" providerId="ADAL" clId="{DAABBBDF-71BC-402B-97B4-01715B6C5943}" dt="2026-10-14T10:16:33.387" v="25996" actId="2085"/>
          <ac:spMkLst>
            <pc:docMk/>
            <pc:sldMk cId="2936574147" sldId="475"/>
            <ac:spMk id="8" creationId="{155B26F0-7150-8B83-92ED-69510CC8ECD2}"/>
          </ac:spMkLst>
        </pc:spChg>
        <pc:spChg chg="mod">
          <ac:chgData name="Jon Roodschild" userId="93b75e7f-8323-4ae7-9010-9fa6e7789b94" providerId="ADAL" clId="{DAABBBDF-71BC-402B-97B4-01715B6C5943}" dt="2026-10-14T10:16:30.724" v="25995" actId="2085"/>
          <ac:spMkLst>
            <pc:docMk/>
            <pc:sldMk cId="2936574147" sldId="475"/>
            <ac:spMk id="9" creationId="{EDAD9AEE-2875-33D1-A58E-0A7AC483827D}"/>
          </ac:spMkLst>
        </pc:spChg>
        <pc:spChg chg="mod">
          <ac:chgData name="Jon Roodschild" userId="93b75e7f-8323-4ae7-9010-9fa6e7789b94" providerId="ADAL" clId="{DAABBBDF-71BC-402B-97B4-01715B6C5943}" dt="2026-10-14T10:15:38.771" v="25981" actId="2085"/>
          <ac:spMkLst>
            <pc:docMk/>
            <pc:sldMk cId="2936574147" sldId="475"/>
            <ac:spMk id="13" creationId="{D648ABA3-A7BE-2533-7A64-74280F584ED2}"/>
          </ac:spMkLst>
        </pc:spChg>
        <pc:picChg chg="mod ord modCrop">
          <ac:chgData name="Jon Roodschild" userId="93b75e7f-8323-4ae7-9010-9fa6e7789b94" providerId="ADAL" clId="{DAABBBDF-71BC-402B-97B4-01715B6C5943}" dt="2026-10-14T10:14:40.117" v="25965" actId="167"/>
          <ac:picMkLst>
            <pc:docMk/>
            <pc:sldMk cId="2936574147" sldId="475"/>
            <ac:picMk id="4" creationId="{11928A2F-1206-6979-5F80-3C31985103CF}"/>
          </ac:picMkLst>
        </pc:picChg>
        <pc:picChg chg="add mod ord modCrop">
          <ac:chgData name="Jon Roodschild" userId="93b75e7f-8323-4ae7-9010-9fa6e7789b94" providerId="ADAL" clId="{DAABBBDF-71BC-402B-97B4-01715B6C5943}" dt="2026-10-14T10:21:51.347" v="26040" actId="208"/>
          <ac:picMkLst>
            <pc:docMk/>
            <pc:sldMk cId="2936574147" sldId="475"/>
            <ac:picMk id="10" creationId="{5FD2EA01-B0AC-E893-4245-0AC2C65358B9}"/>
          </ac:picMkLst>
        </pc:picChg>
        <pc:picChg chg="add mod ord modCrop">
          <ac:chgData name="Jon Roodschild" userId="93b75e7f-8323-4ae7-9010-9fa6e7789b94" providerId="ADAL" clId="{DAABBBDF-71BC-402B-97B4-01715B6C5943}" dt="2026-10-14T10:14:40.117" v="25965" actId="167"/>
          <ac:picMkLst>
            <pc:docMk/>
            <pc:sldMk cId="2936574147" sldId="475"/>
            <ac:picMk id="12" creationId="{9E87FA71-D85D-0911-9EFE-6E0F4D427F7B}"/>
          </ac:picMkLst>
        </pc:picChg>
        <pc:cxnChg chg="mod">
          <ac:chgData name="Jon Roodschild" userId="93b75e7f-8323-4ae7-9010-9fa6e7789b94" providerId="ADAL" clId="{DAABBBDF-71BC-402B-97B4-01715B6C5943}" dt="2026-10-14T10:16:06.568" v="25989" actId="14100"/>
          <ac:cxnSpMkLst>
            <pc:docMk/>
            <pc:sldMk cId="2936574147" sldId="475"/>
            <ac:cxnSpMk id="5" creationId="{BE837F1A-7683-3DEA-0428-E857E465E9B5}"/>
          </ac:cxnSpMkLst>
        </pc:cxnChg>
        <pc:cxnChg chg="mod">
          <ac:chgData name="Jon Roodschild" userId="93b75e7f-8323-4ae7-9010-9fa6e7789b94" providerId="ADAL" clId="{DAABBBDF-71BC-402B-97B4-01715B6C5943}" dt="2026-10-14T10:16:26.495" v="25994" actId="208"/>
          <ac:cxnSpMkLst>
            <pc:docMk/>
            <pc:sldMk cId="2936574147" sldId="475"/>
            <ac:cxnSpMk id="6" creationId="{0A7B71B4-232D-4D38-3A76-9799BFB9BF70}"/>
          </ac:cxnSpMkLst>
        </pc:cxnChg>
      </pc:sldChg>
      <pc:sldChg chg="addSp delSp modSp mod delAnim modAnim">
        <pc:chgData name="Jon Roodschild" userId="93b75e7f-8323-4ae7-9010-9fa6e7789b94" providerId="ADAL" clId="{DAABBBDF-71BC-402B-97B4-01715B6C5943}" dt="2026-10-14T10:08:29.127" v="25899" actId="1038"/>
        <pc:sldMkLst>
          <pc:docMk/>
          <pc:sldMk cId="1941570900" sldId="476"/>
        </pc:sldMkLst>
        <pc:spChg chg="add mod">
          <ac:chgData name="Jon Roodschild" userId="93b75e7f-8323-4ae7-9010-9fa6e7789b94" providerId="ADAL" clId="{DAABBBDF-71BC-402B-97B4-01715B6C5943}" dt="2026-10-14T09:55:44.958" v="25814" actId="1035"/>
          <ac:spMkLst>
            <pc:docMk/>
            <pc:sldMk cId="1941570900" sldId="476"/>
            <ac:spMk id="2" creationId="{C928319E-8D15-45EF-8720-2654D6652DA1}"/>
          </ac:spMkLst>
        </pc:spChg>
        <pc:picChg chg="add">
          <ac:chgData name="Jon Roodschild" userId="93b75e7f-8323-4ae7-9010-9fa6e7789b94" providerId="ADAL" clId="{DAABBBDF-71BC-402B-97B4-01715B6C5943}" dt="2026-10-13T15:41:27.439" v="20222" actId="22"/>
          <ac:picMkLst>
            <pc:docMk/>
            <pc:sldMk cId="1941570900" sldId="476"/>
            <ac:picMk id="3" creationId="{B8190B48-7BEF-B465-F63D-A6848CD25CB0}"/>
          </ac:picMkLst>
        </pc:picChg>
        <pc:picChg chg="add mod modCrop">
          <ac:chgData name="Jon Roodschild" userId="93b75e7f-8323-4ae7-9010-9fa6e7789b94" providerId="ADAL" clId="{DAABBBDF-71BC-402B-97B4-01715B6C5943}" dt="2026-10-14T10:08:29.127" v="25899" actId="1038"/>
          <ac:picMkLst>
            <pc:docMk/>
            <pc:sldMk cId="1941570900" sldId="476"/>
            <ac:picMk id="5" creationId="{0BC3945F-7805-4D86-98ED-0FF38AFF3E7A}"/>
          </ac:picMkLst>
        </pc:picChg>
      </pc:sldChg>
      <pc:sldChg chg="modSp mod">
        <pc:chgData name="Jon Roodschild" userId="93b75e7f-8323-4ae7-9010-9fa6e7789b94" providerId="ADAL" clId="{DAABBBDF-71BC-402B-97B4-01715B6C5943}" dt="2026-10-14T09:56:33.639" v="25818" actId="208"/>
        <pc:sldMkLst>
          <pc:docMk/>
          <pc:sldMk cId="2602088223" sldId="477"/>
        </pc:sldMkLst>
        <pc:spChg chg="mod">
          <ac:chgData name="Jon Roodschild" userId="93b75e7f-8323-4ae7-9010-9fa6e7789b94" providerId="ADAL" clId="{DAABBBDF-71BC-402B-97B4-01715B6C5943}" dt="2026-10-14T09:56:33.639" v="25818" actId="208"/>
          <ac:spMkLst>
            <pc:docMk/>
            <pc:sldMk cId="2602088223" sldId="477"/>
            <ac:spMk id="3" creationId="{74112B77-3256-F717-D998-A22BFA989240}"/>
          </ac:spMkLst>
        </pc:spChg>
        <pc:spChg chg="mod">
          <ac:chgData name="Jon Roodschild" userId="93b75e7f-8323-4ae7-9010-9fa6e7789b94" providerId="ADAL" clId="{DAABBBDF-71BC-402B-97B4-01715B6C5943}" dt="2026-10-14T05:24:47.963" v="20449" actId="207"/>
          <ac:spMkLst>
            <pc:docMk/>
            <pc:sldMk cId="2602088223" sldId="477"/>
            <ac:spMk id="4" creationId="{B6D8A2CB-356E-9B4F-12FA-381607DA80E4}"/>
          </ac:spMkLst>
        </pc:spChg>
        <pc:cxnChg chg="mod">
          <ac:chgData name="Jon Roodschild" userId="93b75e7f-8323-4ae7-9010-9fa6e7789b94" providerId="ADAL" clId="{DAABBBDF-71BC-402B-97B4-01715B6C5943}" dt="2026-10-14T09:56:31.061" v="25817" actId="208"/>
          <ac:cxnSpMkLst>
            <pc:docMk/>
            <pc:sldMk cId="2602088223" sldId="477"/>
            <ac:cxnSpMk id="5" creationId="{B4ABC7DB-9277-49F7-342F-F8884514016D}"/>
          </ac:cxnSpMkLst>
        </pc:cxnChg>
      </pc:sldChg>
      <pc:sldChg chg="modSp mod">
        <pc:chgData name="Jon Roodschild" userId="93b75e7f-8323-4ae7-9010-9fa6e7789b94" providerId="ADAL" clId="{DAABBBDF-71BC-402B-97B4-01715B6C5943}" dt="2026-10-14T09:56:45.813" v="25820" actId="208"/>
        <pc:sldMkLst>
          <pc:docMk/>
          <pc:sldMk cId="1009098082" sldId="478"/>
        </pc:sldMkLst>
        <pc:spChg chg="mod">
          <ac:chgData name="Jon Roodschild" userId="93b75e7f-8323-4ae7-9010-9fa6e7789b94" providerId="ADAL" clId="{DAABBBDF-71BC-402B-97B4-01715B6C5943}" dt="2026-10-14T09:56:45.813" v="25820" actId="208"/>
          <ac:spMkLst>
            <pc:docMk/>
            <pc:sldMk cId="1009098082" sldId="478"/>
            <ac:spMk id="4" creationId="{BF0FCFF8-FD23-A7A6-CDB5-1669D617491C}"/>
          </ac:spMkLst>
        </pc:spChg>
        <pc:spChg chg="mod">
          <ac:chgData name="Jon Roodschild" userId="93b75e7f-8323-4ae7-9010-9fa6e7789b94" providerId="ADAL" clId="{DAABBBDF-71BC-402B-97B4-01715B6C5943}" dt="2026-10-14T05:24:56.673" v="20450" actId="207"/>
          <ac:spMkLst>
            <pc:docMk/>
            <pc:sldMk cId="1009098082" sldId="478"/>
            <ac:spMk id="5" creationId="{084DF3AB-A0EB-3882-AF0C-7B7473A246FE}"/>
          </ac:spMkLst>
        </pc:spChg>
        <pc:cxnChg chg="mod">
          <ac:chgData name="Jon Roodschild" userId="93b75e7f-8323-4ae7-9010-9fa6e7789b94" providerId="ADAL" clId="{DAABBBDF-71BC-402B-97B4-01715B6C5943}" dt="2026-10-14T09:56:42.336" v="25819" actId="208"/>
          <ac:cxnSpMkLst>
            <pc:docMk/>
            <pc:sldMk cId="1009098082" sldId="478"/>
            <ac:cxnSpMk id="3" creationId="{407E8C0A-D0B2-0626-29F5-4BDC2443978B}"/>
          </ac:cxnSpMkLst>
        </pc:cxnChg>
      </pc:sldChg>
      <pc:sldChg chg="modSp mod">
        <pc:chgData name="Jon Roodschild" userId="93b75e7f-8323-4ae7-9010-9fa6e7789b94" providerId="ADAL" clId="{DAABBBDF-71BC-402B-97B4-01715B6C5943}" dt="2026-10-14T09:56:58.777" v="25822" actId="208"/>
        <pc:sldMkLst>
          <pc:docMk/>
          <pc:sldMk cId="3973174877" sldId="479"/>
        </pc:sldMkLst>
        <pc:spChg chg="mod">
          <ac:chgData name="Jon Roodschild" userId="93b75e7f-8323-4ae7-9010-9fa6e7789b94" providerId="ADAL" clId="{DAABBBDF-71BC-402B-97B4-01715B6C5943}" dt="2026-10-14T05:25:03.020" v="20451" actId="207"/>
          <ac:spMkLst>
            <pc:docMk/>
            <pc:sldMk cId="3973174877" sldId="479"/>
            <ac:spMk id="5" creationId="{DA571359-CA1A-2C68-9667-214B7025F4FE}"/>
          </ac:spMkLst>
        </pc:spChg>
        <pc:spChg chg="mod">
          <ac:chgData name="Jon Roodschild" userId="93b75e7f-8323-4ae7-9010-9fa6e7789b94" providerId="ADAL" clId="{DAABBBDF-71BC-402B-97B4-01715B6C5943}" dt="2026-10-14T09:56:58.777" v="25822" actId="208"/>
          <ac:spMkLst>
            <pc:docMk/>
            <pc:sldMk cId="3973174877" sldId="479"/>
            <ac:spMk id="7" creationId="{613DABC7-FA6D-91B0-7802-8E29C955D98B}"/>
          </ac:spMkLst>
        </pc:spChg>
        <pc:cxnChg chg="mod">
          <ac:chgData name="Jon Roodschild" userId="93b75e7f-8323-4ae7-9010-9fa6e7789b94" providerId="ADAL" clId="{DAABBBDF-71BC-402B-97B4-01715B6C5943}" dt="2026-10-14T09:56:55.630" v="25821" actId="208"/>
          <ac:cxnSpMkLst>
            <pc:docMk/>
            <pc:sldMk cId="3973174877" sldId="479"/>
            <ac:cxnSpMk id="4" creationId="{2AAA0376-08E1-D17F-99A1-67E5565B8243}"/>
          </ac:cxnSpMkLst>
        </pc:cxnChg>
      </pc:sldChg>
      <pc:sldChg chg="modSp mod">
        <pc:chgData name="Jon Roodschild" userId="93b75e7f-8323-4ae7-9010-9fa6e7789b94" providerId="ADAL" clId="{DAABBBDF-71BC-402B-97B4-01715B6C5943}" dt="2026-10-14T09:57:11.899" v="25825" actId="208"/>
        <pc:sldMkLst>
          <pc:docMk/>
          <pc:sldMk cId="2905548924" sldId="480"/>
        </pc:sldMkLst>
        <pc:spChg chg="mod">
          <ac:chgData name="Jon Roodschild" userId="93b75e7f-8323-4ae7-9010-9fa6e7789b94" providerId="ADAL" clId="{DAABBBDF-71BC-402B-97B4-01715B6C5943}" dt="2026-10-14T05:25:08.174" v="20452" actId="207"/>
          <ac:spMkLst>
            <pc:docMk/>
            <pc:sldMk cId="2905548924" sldId="480"/>
            <ac:spMk id="5" creationId="{B22794D3-65DF-BF7F-E552-76B6F99F0EB5}"/>
          </ac:spMkLst>
        </pc:spChg>
        <pc:spChg chg="mod">
          <ac:chgData name="Jon Roodschild" userId="93b75e7f-8323-4ae7-9010-9fa6e7789b94" providerId="ADAL" clId="{DAABBBDF-71BC-402B-97B4-01715B6C5943}" dt="2026-10-14T09:57:11.899" v="25825" actId="208"/>
          <ac:spMkLst>
            <pc:docMk/>
            <pc:sldMk cId="2905548924" sldId="480"/>
            <ac:spMk id="7" creationId="{D137523E-9C22-A24C-6BF9-328134086499}"/>
          </ac:spMkLst>
        </pc:spChg>
        <pc:spChg chg="mod">
          <ac:chgData name="Jon Roodschild" userId="93b75e7f-8323-4ae7-9010-9fa6e7789b94" providerId="ADAL" clId="{DAABBBDF-71BC-402B-97B4-01715B6C5943}" dt="2026-10-14T05:25:10.863" v="20453" actId="207"/>
          <ac:spMkLst>
            <pc:docMk/>
            <pc:sldMk cId="2905548924" sldId="480"/>
            <ac:spMk id="8" creationId="{EF481B2E-75F4-1B46-1597-490E555748F8}"/>
          </ac:spMkLst>
        </pc:spChg>
        <pc:cxnChg chg="mod">
          <ac:chgData name="Jon Roodschild" userId="93b75e7f-8323-4ae7-9010-9fa6e7789b94" providerId="ADAL" clId="{DAABBBDF-71BC-402B-97B4-01715B6C5943}" dt="2026-10-14T09:57:05.252" v="25823" actId="208"/>
          <ac:cxnSpMkLst>
            <pc:docMk/>
            <pc:sldMk cId="2905548924" sldId="480"/>
            <ac:cxnSpMk id="3" creationId="{9738789C-A1A3-15F1-7BF3-56AA78B47542}"/>
          </ac:cxnSpMkLst>
        </pc:cxnChg>
        <pc:cxnChg chg="mod">
          <ac:chgData name="Jon Roodschild" userId="93b75e7f-8323-4ae7-9010-9fa6e7789b94" providerId="ADAL" clId="{DAABBBDF-71BC-402B-97B4-01715B6C5943}" dt="2026-10-14T09:57:08.366" v="25824" actId="208"/>
          <ac:cxnSpMkLst>
            <pc:docMk/>
            <pc:sldMk cId="2905548924" sldId="480"/>
            <ac:cxnSpMk id="11" creationId="{3C5A1DF9-8F1E-F65D-484F-05D4C91768E2}"/>
          </ac:cxnSpMkLst>
        </pc:cxnChg>
      </pc:sldChg>
      <pc:sldChg chg="modSp mod">
        <pc:chgData name="Jon Roodschild" userId="93b75e7f-8323-4ae7-9010-9fa6e7789b94" providerId="ADAL" clId="{DAABBBDF-71BC-402B-97B4-01715B6C5943}" dt="2026-10-14T09:57:26.953" v="25828" actId="208"/>
        <pc:sldMkLst>
          <pc:docMk/>
          <pc:sldMk cId="1742184349" sldId="481"/>
        </pc:sldMkLst>
        <pc:spChg chg="mod">
          <ac:chgData name="Jon Roodschild" userId="93b75e7f-8323-4ae7-9010-9fa6e7789b94" providerId="ADAL" clId="{DAABBBDF-71BC-402B-97B4-01715B6C5943}" dt="2026-10-14T05:25:18.793" v="20455" actId="207"/>
          <ac:spMkLst>
            <pc:docMk/>
            <pc:sldMk cId="1742184349" sldId="481"/>
            <ac:spMk id="4" creationId="{878DF44C-8F7E-FF2A-7726-2A66E0DF0AA9}"/>
          </ac:spMkLst>
        </pc:spChg>
        <pc:spChg chg="mod">
          <ac:chgData name="Jon Roodschild" userId="93b75e7f-8323-4ae7-9010-9fa6e7789b94" providerId="ADAL" clId="{DAABBBDF-71BC-402B-97B4-01715B6C5943}" dt="2026-10-14T05:25:15.992" v="20454" actId="207"/>
          <ac:spMkLst>
            <pc:docMk/>
            <pc:sldMk cId="1742184349" sldId="481"/>
            <ac:spMk id="5" creationId="{B22794D3-65DF-BF7F-E552-76B6F99F0EB5}"/>
          </ac:spMkLst>
        </pc:spChg>
        <pc:spChg chg="mod">
          <ac:chgData name="Jon Roodschild" userId="93b75e7f-8323-4ae7-9010-9fa6e7789b94" providerId="ADAL" clId="{DAABBBDF-71BC-402B-97B4-01715B6C5943}" dt="2026-10-14T09:57:26.953" v="25828" actId="208"/>
          <ac:spMkLst>
            <pc:docMk/>
            <pc:sldMk cId="1742184349" sldId="481"/>
            <ac:spMk id="7" creationId="{D137523E-9C22-A24C-6BF9-328134086499}"/>
          </ac:spMkLst>
        </pc:spChg>
        <pc:cxnChg chg="mod">
          <ac:chgData name="Jon Roodschild" userId="93b75e7f-8323-4ae7-9010-9fa6e7789b94" providerId="ADAL" clId="{DAABBBDF-71BC-402B-97B4-01715B6C5943}" dt="2026-10-14T09:57:18.690" v="25826" actId="208"/>
          <ac:cxnSpMkLst>
            <pc:docMk/>
            <pc:sldMk cId="1742184349" sldId="481"/>
            <ac:cxnSpMk id="3" creationId="{9738789C-A1A3-15F1-7BF3-56AA78B47542}"/>
          </ac:cxnSpMkLst>
        </pc:cxnChg>
        <pc:cxnChg chg="mod">
          <ac:chgData name="Jon Roodschild" userId="93b75e7f-8323-4ae7-9010-9fa6e7789b94" providerId="ADAL" clId="{DAABBBDF-71BC-402B-97B4-01715B6C5943}" dt="2026-10-14T09:57:21.992" v="25827" actId="208"/>
          <ac:cxnSpMkLst>
            <pc:docMk/>
            <pc:sldMk cId="1742184349" sldId="481"/>
            <ac:cxnSpMk id="8" creationId="{125D2B4D-9CE9-F741-DA1B-313D23F79354}"/>
          </ac:cxnSpMkLst>
        </pc:cxnChg>
      </pc:sldChg>
      <pc:sldChg chg="modSp mod">
        <pc:chgData name="Jon Roodschild" userId="93b75e7f-8323-4ae7-9010-9fa6e7789b94" providerId="ADAL" clId="{DAABBBDF-71BC-402B-97B4-01715B6C5943}" dt="2026-10-14T09:57:44.564" v="25831" actId="208"/>
        <pc:sldMkLst>
          <pc:docMk/>
          <pc:sldMk cId="3889539852" sldId="483"/>
        </pc:sldMkLst>
        <pc:spChg chg="mod">
          <ac:chgData name="Jon Roodschild" userId="93b75e7f-8323-4ae7-9010-9fa6e7789b94" providerId="ADAL" clId="{DAABBBDF-71BC-402B-97B4-01715B6C5943}" dt="2026-10-14T09:57:44.564" v="25831" actId="208"/>
          <ac:spMkLst>
            <pc:docMk/>
            <pc:sldMk cId="3889539852" sldId="483"/>
            <ac:spMk id="12" creationId="{D137523E-9C22-A24C-6BF9-328134086499}"/>
          </ac:spMkLst>
        </pc:spChg>
        <pc:spChg chg="mod">
          <ac:chgData name="Jon Roodschild" userId="93b75e7f-8323-4ae7-9010-9fa6e7789b94" providerId="ADAL" clId="{DAABBBDF-71BC-402B-97B4-01715B6C5943}" dt="2026-10-14T05:25:24.432" v="20456" actId="207"/>
          <ac:spMkLst>
            <pc:docMk/>
            <pc:sldMk cId="3889539852" sldId="483"/>
            <ac:spMk id="16" creationId="{B22794D3-65DF-BF7F-E552-76B6F99F0EB5}"/>
          </ac:spMkLst>
        </pc:spChg>
        <pc:spChg chg="mod">
          <ac:chgData name="Jon Roodschild" userId="93b75e7f-8323-4ae7-9010-9fa6e7789b94" providerId="ADAL" clId="{DAABBBDF-71BC-402B-97B4-01715B6C5943}" dt="2026-10-14T05:25:26.936" v="20457" actId="207"/>
          <ac:spMkLst>
            <pc:docMk/>
            <pc:sldMk cId="3889539852" sldId="483"/>
            <ac:spMk id="17" creationId="{40F9FEFF-331F-9665-5F03-78DFF60A1119}"/>
          </ac:spMkLst>
        </pc:spChg>
        <pc:cxnChg chg="mod">
          <ac:chgData name="Jon Roodschild" userId="93b75e7f-8323-4ae7-9010-9fa6e7789b94" providerId="ADAL" clId="{DAABBBDF-71BC-402B-97B4-01715B6C5943}" dt="2026-10-14T09:57:37.434" v="25829" actId="208"/>
          <ac:cxnSpMkLst>
            <pc:docMk/>
            <pc:sldMk cId="3889539852" sldId="483"/>
            <ac:cxnSpMk id="10" creationId="{9738789C-A1A3-15F1-7BF3-56AA78B47542}"/>
          </ac:cxnSpMkLst>
        </pc:cxnChg>
        <pc:cxnChg chg="mod">
          <ac:chgData name="Jon Roodschild" userId="93b75e7f-8323-4ae7-9010-9fa6e7789b94" providerId="ADAL" clId="{DAABBBDF-71BC-402B-97B4-01715B6C5943}" dt="2026-10-14T09:57:40.779" v="25830" actId="208"/>
          <ac:cxnSpMkLst>
            <pc:docMk/>
            <pc:sldMk cId="3889539852" sldId="483"/>
            <ac:cxnSpMk id="14" creationId="{5764495A-2C1C-EFEC-E381-36897453EE3B}"/>
          </ac:cxnSpMkLst>
        </pc:cxnChg>
      </pc:sldChg>
      <pc:sldChg chg="addSp delSp mod">
        <pc:chgData name="Jon Roodschild" userId="93b75e7f-8323-4ae7-9010-9fa6e7789b94" providerId="ADAL" clId="{DAABBBDF-71BC-402B-97B4-01715B6C5943}" dt="2026-10-05T17:25:48.766" v="17910" actId="22"/>
        <pc:sldMkLst>
          <pc:docMk/>
          <pc:sldMk cId="2160471797" sldId="484"/>
        </pc:sldMkLst>
        <pc:picChg chg="add">
          <ac:chgData name="Jon Roodschild" userId="93b75e7f-8323-4ae7-9010-9fa6e7789b94" providerId="ADAL" clId="{DAABBBDF-71BC-402B-97B4-01715B6C5943}" dt="2026-10-05T17:25:48.766" v="17910" actId="22"/>
          <ac:picMkLst>
            <pc:docMk/>
            <pc:sldMk cId="2160471797" sldId="484"/>
            <ac:picMk id="4" creationId="{9E7F6042-FD0F-0B65-4F25-E3984664544A}"/>
          </ac:picMkLst>
        </pc:picChg>
      </pc:sldChg>
      <pc:sldChg chg="modSp mod">
        <pc:chgData name="Jon Roodschild" userId="93b75e7f-8323-4ae7-9010-9fa6e7789b94" providerId="ADAL" clId="{DAABBBDF-71BC-402B-97B4-01715B6C5943}" dt="2026-10-14T09:58:14.783" v="25832" actId="208"/>
        <pc:sldMkLst>
          <pc:docMk/>
          <pc:sldMk cId="4038744654" sldId="485"/>
        </pc:sldMkLst>
        <pc:spChg chg="mod">
          <ac:chgData name="Jon Roodschild" userId="93b75e7f-8323-4ae7-9010-9fa6e7789b94" providerId="ADAL" clId="{DAABBBDF-71BC-402B-97B4-01715B6C5943}" dt="2026-10-14T05:25:33.076" v="20458" actId="207"/>
          <ac:spMkLst>
            <pc:docMk/>
            <pc:sldMk cId="4038744654" sldId="485"/>
            <ac:spMk id="10" creationId="{AB878261-3F9E-5514-CFD4-51EDAF441416}"/>
          </ac:spMkLst>
        </pc:spChg>
        <pc:cxnChg chg="mod">
          <ac:chgData name="Jon Roodschild" userId="93b75e7f-8323-4ae7-9010-9fa6e7789b94" providerId="ADAL" clId="{DAABBBDF-71BC-402B-97B4-01715B6C5943}" dt="2026-10-14T09:58:14.783" v="25832" actId="208"/>
          <ac:cxnSpMkLst>
            <pc:docMk/>
            <pc:sldMk cId="4038744654" sldId="485"/>
            <ac:cxnSpMk id="8" creationId="{A3483C61-259D-04A9-5D60-4B67E7F53A86}"/>
          </ac:cxnSpMkLst>
        </pc:cxnChg>
      </pc:sldChg>
      <pc:sldChg chg="addSp delSp mod">
        <pc:chgData name="Jon Roodschild" userId="93b75e7f-8323-4ae7-9010-9fa6e7789b94" providerId="ADAL" clId="{DAABBBDF-71BC-402B-97B4-01715B6C5943}" dt="2026-10-05T17:25:44.030" v="17908" actId="22"/>
        <pc:sldMkLst>
          <pc:docMk/>
          <pc:sldMk cId="2922795626" sldId="486"/>
        </pc:sldMkLst>
        <pc:picChg chg="add">
          <ac:chgData name="Jon Roodschild" userId="93b75e7f-8323-4ae7-9010-9fa6e7789b94" providerId="ADAL" clId="{DAABBBDF-71BC-402B-97B4-01715B6C5943}" dt="2026-10-05T17:25:44.030" v="17908" actId="22"/>
          <ac:picMkLst>
            <pc:docMk/>
            <pc:sldMk cId="2922795626" sldId="486"/>
            <ac:picMk id="4" creationId="{3D70E190-ADDB-B228-407A-FE3A7F2C1413}"/>
          </ac:picMkLst>
        </pc:picChg>
      </pc:sldChg>
      <pc:sldChg chg="modSp mod">
        <pc:chgData name="Jon Roodschild" userId="93b75e7f-8323-4ae7-9010-9fa6e7789b94" providerId="ADAL" clId="{DAABBBDF-71BC-402B-97B4-01715B6C5943}" dt="2026-10-14T09:58:45.179" v="25834" actId="208"/>
        <pc:sldMkLst>
          <pc:docMk/>
          <pc:sldMk cId="1300605898" sldId="487"/>
        </pc:sldMkLst>
        <pc:spChg chg="mod">
          <ac:chgData name="Jon Roodschild" userId="93b75e7f-8323-4ae7-9010-9fa6e7789b94" providerId="ADAL" clId="{DAABBBDF-71BC-402B-97B4-01715B6C5943}" dt="2026-10-14T05:25:44.588" v="20460" actId="207"/>
          <ac:spMkLst>
            <pc:docMk/>
            <pc:sldMk cId="1300605898" sldId="487"/>
            <ac:spMk id="4" creationId="{80D42B76-F9F0-6C94-6BE5-F3260A283605}"/>
          </ac:spMkLst>
        </pc:spChg>
        <pc:spChg chg="mod">
          <ac:chgData name="Jon Roodschild" userId="93b75e7f-8323-4ae7-9010-9fa6e7789b94" providerId="ADAL" clId="{DAABBBDF-71BC-402B-97B4-01715B6C5943}" dt="2026-10-14T09:58:45.179" v="25834" actId="208"/>
          <ac:spMkLst>
            <pc:docMk/>
            <pc:sldMk cId="1300605898" sldId="487"/>
            <ac:spMk id="10" creationId="{D3637EA6-9F22-FE4B-1994-9A0D3F2E3397}"/>
          </ac:spMkLst>
        </pc:spChg>
        <pc:spChg chg="mod">
          <ac:chgData name="Jon Roodschild" userId="93b75e7f-8323-4ae7-9010-9fa6e7789b94" providerId="ADAL" clId="{DAABBBDF-71BC-402B-97B4-01715B6C5943}" dt="2026-10-14T05:25:47.257" v="20461" actId="207"/>
          <ac:spMkLst>
            <pc:docMk/>
            <pc:sldMk cId="1300605898" sldId="487"/>
            <ac:spMk id="13" creationId="{A375AE59-7206-128E-5B89-A147E021E3F1}"/>
          </ac:spMkLst>
        </pc:spChg>
        <pc:cxnChg chg="mod">
          <ac:chgData name="Jon Roodschild" userId="93b75e7f-8323-4ae7-9010-9fa6e7789b94" providerId="ADAL" clId="{DAABBBDF-71BC-402B-97B4-01715B6C5943}" dt="2026-10-14T09:58:41.218" v="25833" actId="208"/>
          <ac:cxnSpMkLst>
            <pc:docMk/>
            <pc:sldMk cId="1300605898" sldId="487"/>
            <ac:cxnSpMk id="9" creationId="{75AAFEC1-9B07-5B68-3BA4-88499794E530}"/>
          </ac:cxnSpMkLst>
        </pc:cxnChg>
      </pc:sldChg>
      <pc:sldChg chg="addSp delSp mod">
        <pc:chgData name="Jon Roodschild" userId="93b75e7f-8323-4ae7-9010-9fa6e7789b94" providerId="ADAL" clId="{DAABBBDF-71BC-402B-97B4-01715B6C5943}" dt="2026-10-05T17:25:39.343" v="17906" actId="22"/>
        <pc:sldMkLst>
          <pc:docMk/>
          <pc:sldMk cId="594680331" sldId="488"/>
        </pc:sldMkLst>
        <pc:picChg chg="add">
          <ac:chgData name="Jon Roodschild" userId="93b75e7f-8323-4ae7-9010-9fa6e7789b94" providerId="ADAL" clId="{DAABBBDF-71BC-402B-97B4-01715B6C5943}" dt="2026-10-05T17:25:39.343" v="17906" actId="22"/>
          <ac:picMkLst>
            <pc:docMk/>
            <pc:sldMk cId="594680331" sldId="488"/>
            <ac:picMk id="4" creationId="{D057ED6A-14E6-7DA0-A2E8-B88CA7FE46EE}"/>
          </ac:picMkLst>
        </pc:picChg>
      </pc:sldChg>
      <pc:sldChg chg="modSp mod">
        <pc:chgData name="Jon Roodschild" userId="93b75e7f-8323-4ae7-9010-9fa6e7789b94" providerId="ADAL" clId="{DAABBBDF-71BC-402B-97B4-01715B6C5943}" dt="2026-10-14T09:59:31.658" v="25840" actId="208"/>
        <pc:sldMkLst>
          <pc:docMk/>
          <pc:sldMk cId="3375314937" sldId="489"/>
        </pc:sldMkLst>
        <pc:spChg chg="mod">
          <ac:chgData name="Jon Roodschild" userId="93b75e7f-8323-4ae7-9010-9fa6e7789b94" providerId="ADAL" clId="{DAABBBDF-71BC-402B-97B4-01715B6C5943}" dt="2026-10-14T05:25:58.325" v="20463" actId="207"/>
          <ac:spMkLst>
            <pc:docMk/>
            <pc:sldMk cId="3375314937" sldId="489"/>
            <ac:spMk id="3" creationId="{3E01F2F6-D4A4-78E5-23C0-EE275089EE6C}"/>
          </ac:spMkLst>
        </pc:spChg>
        <pc:spChg chg="mod">
          <ac:chgData name="Jon Roodschild" userId="93b75e7f-8323-4ae7-9010-9fa6e7789b94" providerId="ADAL" clId="{DAABBBDF-71BC-402B-97B4-01715B6C5943}" dt="2026-10-14T09:59:31.658" v="25840" actId="208"/>
          <ac:spMkLst>
            <pc:docMk/>
            <pc:sldMk cId="3375314937" sldId="489"/>
            <ac:spMk id="7" creationId="{80659CE0-EF8A-7E7C-94D4-509C7004890B}"/>
          </ac:spMkLst>
        </pc:spChg>
        <pc:spChg chg="mod">
          <ac:chgData name="Jon Roodschild" userId="93b75e7f-8323-4ae7-9010-9fa6e7789b94" providerId="ADAL" clId="{DAABBBDF-71BC-402B-97B4-01715B6C5943}" dt="2026-10-14T09:59:23.291" v="25839" actId="2085"/>
          <ac:spMkLst>
            <pc:docMk/>
            <pc:sldMk cId="3375314937" sldId="489"/>
            <ac:spMk id="8" creationId="{59FD4688-36E1-BE86-B567-C7C5E51EB11E}"/>
          </ac:spMkLst>
        </pc:spChg>
        <pc:cxnChg chg="mod">
          <ac:chgData name="Jon Roodschild" userId="93b75e7f-8323-4ae7-9010-9fa6e7789b94" providerId="ADAL" clId="{DAABBBDF-71BC-402B-97B4-01715B6C5943}" dt="2026-10-14T09:59:12.715" v="25837" actId="208"/>
          <ac:cxnSpMkLst>
            <pc:docMk/>
            <pc:sldMk cId="3375314937" sldId="489"/>
            <ac:cxnSpMk id="5" creationId="{F2192997-D861-EFE3-A518-D8A5490E88C8}"/>
          </ac:cxnSpMkLst>
        </pc:cxnChg>
      </pc:sldChg>
      <pc:sldChg chg="modSp mod">
        <pc:chgData name="Jon Roodschild" userId="93b75e7f-8323-4ae7-9010-9fa6e7789b94" providerId="ADAL" clId="{DAABBBDF-71BC-402B-97B4-01715B6C5943}" dt="2026-10-14T10:00:15.359" v="25844" actId="14100"/>
        <pc:sldMkLst>
          <pc:docMk/>
          <pc:sldMk cId="3026625374" sldId="490"/>
        </pc:sldMkLst>
        <pc:spChg chg="mod">
          <ac:chgData name="Jon Roodschild" userId="93b75e7f-8323-4ae7-9010-9fa6e7789b94" providerId="ADAL" clId="{DAABBBDF-71BC-402B-97B4-01715B6C5943}" dt="2026-10-14T09:59:55.003" v="25841" actId="208"/>
          <ac:spMkLst>
            <pc:docMk/>
            <pc:sldMk cId="3026625374" sldId="490"/>
            <ac:spMk id="4" creationId="{99FA3F36-49E1-7A46-2079-3586EBBE5C43}"/>
          </ac:spMkLst>
        </pc:spChg>
        <pc:spChg chg="mod">
          <ac:chgData name="Jon Roodschild" userId="93b75e7f-8323-4ae7-9010-9fa6e7789b94" providerId="ADAL" clId="{DAABBBDF-71BC-402B-97B4-01715B6C5943}" dt="2026-10-14T09:59:58.637" v="25842" actId="2085"/>
          <ac:spMkLst>
            <pc:docMk/>
            <pc:sldMk cId="3026625374" sldId="490"/>
            <ac:spMk id="5" creationId="{A24FA601-62F2-E8D9-C8F8-8B63CCD8050C}"/>
          </ac:spMkLst>
        </pc:spChg>
        <pc:cxnChg chg="mod">
          <ac:chgData name="Jon Roodschild" userId="93b75e7f-8323-4ae7-9010-9fa6e7789b94" providerId="ADAL" clId="{DAABBBDF-71BC-402B-97B4-01715B6C5943}" dt="2026-10-14T10:00:15.359" v="25844" actId="14100"/>
          <ac:cxnSpMkLst>
            <pc:docMk/>
            <pc:sldMk cId="3026625374" sldId="490"/>
            <ac:cxnSpMk id="3" creationId="{64E858C8-0B64-782F-BB84-C28CCA62C23C}"/>
          </ac:cxnSpMkLst>
        </pc:cxnChg>
      </pc:sldChg>
      <pc:sldChg chg="modSp mod">
        <pc:chgData name="Jon Roodschild" userId="93b75e7f-8323-4ae7-9010-9fa6e7789b94" providerId="ADAL" clId="{DAABBBDF-71BC-402B-97B4-01715B6C5943}" dt="2026-10-14T10:00:28.542" v="25846" actId="208"/>
        <pc:sldMkLst>
          <pc:docMk/>
          <pc:sldMk cId="3206558537" sldId="491"/>
        </pc:sldMkLst>
        <pc:spChg chg="mod">
          <ac:chgData name="Jon Roodschild" userId="93b75e7f-8323-4ae7-9010-9fa6e7789b94" providerId="ADAL" clId="{DAABBBDF-71BC-402B-97B4-01715B6C5943}" dt="2026-10-14T10:00:28.542" v="25846" actId="208"/>
          <ac:spMkLst>
            <pc:docMk/>
            <pc:sldMk cId="3206558537" sldId="491"/>
            <ac:spMk id="9" creationId="{DDBE5111-299C-BDA1-55EB-FC51309AC0D4}"/>
          </ac:spMkLst>
        </pc:spChg>
        <pc:spChg chg="mod">
          <ac:chgData name="Jon Roodschild" userId="93b75e7f-8323-4ae7-9010-9fa6e7789b94" providerId="ADAL" clId="{DAABBBDF-71BC-402B-97B4-01715B6C5943}" dt="2026-10-14T05:26:11.386" v="20465" actId="207"/>
          <ac:spMkLst>
            <pc:docMk/>
            <pc:sldMk cId="3206558537" sldId="491"/>
            <ac:spMk id="10" creationId="{141FE693-60FE-29CF-C911-72AB6F461DC0}"/>
          </ac:spMkLst>
        </pc:spChg>
        <pc:cxnChg chg="mod">
          <ac:chgData name="Jon Roodschild" userId="93b75e7f-8323-4ae7-9010-9fa6e7789b94" providerId="ADAL" clId="{DAABBBDF-71BC-402B-97B4-01715B6C5943}" dt="2026-10-14T10:00:24.951" v="25845" actId="208"/>
          <ac:cxnSpMkLst>
            <pc:docMk/>
            <pc:sldMk cId="3206558537" sldId="491"/>
            <ac:cxnSpMk id="8" creationId="{D6DE8894-7C89-D51E-713C-763630830CCF}"/>
          </ac:cxnSpMkLst>
        </pc:cxnChg>
      </pc:sldChg>
      <pc:sldChg chg="modSp mod">
        <pc:chgData name="Jon Roodschild" userId="93b75e7f-8323-4ae7-9010-9fa6e7789b94" providerId="ADAL" clId="{DAABBBDF-71BC-402B-97B4-01715B6C5943}" dt="2026-10-14T10:00:42.544" v="25849" actId="208"/>
        <pc:sldMkLst>
          <pc:docMk/>
          <pc:sldMk cId="1600769117" sldId="492"/>
        </pc:sldMkLst>
        <pc:spChg chg="mod">
          <ac:chgData name="Jon Roodschild" userId="93b75e7f-8323-4ae7-9010-9fa6e7789b94" providerId="ADAL" clId="{DAABBBDF-71BC-402B-97B4-01715B6C5943}" dt="2026-10-14T10:00:42.544" v="25849" actId="208"/>
          <ac:spMkLst>
            <pc:docMk/>
            <pc:sldMk cId="1600769117" sldId="492"/>
            <ac:spMk id="12" creationId="{8893EE38-B143-150D-0E58-B8B11FC04E66}"/>
          </ac:spMkLst>
        </pc:spChg>
        <pc:spChg chg="mod">
          <ac:chgData name="Jon Roodschild" userId="93b75e7f-8323-4ae7-9010-9fa6e7789b94" providerId="ADAL" clId="{DAABBBDF-71BC-402B-97B4-01715B6C5943}" dt="2026-10-14T05:26:14.971" v="20466" actId="207"/>
          <ac:spMkLst>
            <pc:docMk/>
            <pc:sldMk cId="1600769117" sldId="492"/>
            <ac:spMk id="15" creationId="{15DBA99E-DCA3-226F-1B1D-39E4F2FA673D}"/>
          </ac:spMkLst>
        </pc:spChg>
        <pc:cxnChg chg="mod">
          <ac:chgData name="Jon Roodschild" userId="93b75e7f-8323-4ae7-9010-9fa6e7789b94" providerId="ADAL" clId="{DAABBBDF-71BC-402B-97B4-01715B6C5943}" dt="2026-10-14T10:00:35.165" v="25847" actId="208"/>
          <ac:cxnSpMkLst>
            <pc:docMk/>
            <pc:sldMk cId="1600769117" sldId="492"/>
            <ac:cxnSpMk id="5" creationId="{13692BBF-4591-EE4F-2D10-CD5334E72F4F}"/>
          </ac:cxnSpMkLst>
        </pc:cxnChg>
        <pc:cxnChg chg="mod">
          <ac:chgData name="Jon Roodschild" userId="93b75e7f-8323-4ae7-9010-9fa6e7789b94" providerId="ADAL" clId="{DAABBBDF-71BC-402B-97B4-01715B6C5943}" dt="2026-10-14T10:00:38.067" v="25848" actId="208"/>
          <ac:cxnSpMkLst>
            <pc:docMk/>
            <pc:sldMk cId="1600769117" sldId="492"/>
            <ac:cxnSpMk id="14" creationId="{E6FEF024-6CF8-789A-6F94-95C97069B9FF}"/>
          </ac:cxnSpMkLst>
        </pc:cxnChg>
      </pc:sldChg>
      <pc:sldChg chg="addSp delSp modSp mod">
        <pc:chgData name="Jon Roodschild" userId="93b75e7f-8323-4ae7-9010-9fa6e7789b94" providerId="ADAL" clId="{DAABBBDF-71BC-402B-97B4-01715B6C5943}" dt="2026-10-14T10:05:54.455" v="25860" actId="732"/>
        <pc:sldMkLst>
          <pc:docMk/>
          <pc:sldMk cId="2133240056" sldId="494"/>
        </pc:sldMkLst>
        <pc:picChg chg="add mod modCrop">
          <ac:chgData name="Jon Roodschild" userId="93b75e7f-8323-4ae7-9010-9fa6e7789b94" providerId="ADAL" clId="{DAABBBDF-71BC-402B-97B4-01715B6C5943}" dt="2026-10-14T10:05:54.455" v="25860" actId="732"/>
          <ac:picMkLst>
            <pc:docMk/>
            <pc:sldMk cId="2133240056" sldId="494"/>
            <ac:picMk id="8" creationId="{B5DAD6DF-7043-5DFF-811A-FBF804FC20E2}"/>
          </ac:picMkLst>
        </pc:picChg>
      </pc:sldChg>
      <pc:sldChg chg="modSp mod">
        <pc:chgData name="Jon Roodschild" userId="93b75e7f-8323-4ae7-9010-9fa6e7789b94" providerId="ADAL" clId="{DAABBBDF-71BC-402B-97B4-01715B6C5943}" dt="2026-10-14T10:34:08.910" v="26155" actId="208"/>
        <pc:sldMkLst>
          <pc:docMk/>
          <pc:sldMk cId="3306856855" sldId="495"/>
        </pc:sldMkLst>
        <pc:spChg chg="mod">
          <ac:chgData name="Jon Roodschild" userId="93b75e7f-8323-4ae7-9010-9fa6e7789b94" providerId="ADAL" clId="{DAABBBDF-71BC-402B-97B4-01715B6C5943}" dt="2026-10-14T10:34:08.910" v="26155" actId="208"/>
          <ac:spMkLst>
            <pc:docMk/>
            <pc:sldMk cId="3306856855" sldId="495"/>
            <ac:spMk id="3" creationId="{B9F5EA5B-7928-F1A5-DE39-F016A0E09249}"/>
          </ac:spMkLst>
        </pc:spChg>
        <pc:spChg chg="mod">
          <ac:chgData name="Jon Roodschild" userId="93b75e7f-8323-4ae7-9010-9fa6e7789b94" providerId="ADAL" clId="{DAABBBDF-71BC-402B-97B4-01715B6C5943}" dt="2026-10-14T05:27:58.568" v="20479" actId="207"/>
          <ac:spMkLst>
            <pc:docMk/>
            <pc:sldMk cId="3306856855" sldId="495"/>
            <ac:spMk id="6" creationId="{074AEE6C-AE45-6735-2910-C3EE86B0A457}"/>
          </ac:spMkLst>
        </pc:spChg>
        <pc:picChg chg="mod modCrop">
          <ac:chgData name="Jon Roodschild" userId="93b75e7f-8323-4ae7-9010-9fa6e7789b94" providerId="ADAL" clId="{DAABBBDF-71BC-402B-97B4-01715B6C5943}" dt="2026-10-13T15:01:43.977" v="20002" actId="732"/>
          <ac:picMkLst>
            <pc:docMk/>
            <pc:sldMk cId="3306856855" sldId="495"/>
            <ac:picMk id="4" creationId="{B3C5AB17-9BD6-8948-6951-8AD5CBB94886}"/>
          </ac:picMkLst>
        </pc:picChg>
        <pc:cxnChg chg="mod">
          <ac:chgData name="Jon Roodschild" userId="93b75e7f-8323-4ae7-9010-9fa6e7789b94" providerId="ADAL" clId="{DAABBBDF-71BC-402B-97B4-01715B6C5943}" dt="2026-10-14T10:34:05.035" v="26154" actId="208"/>
          <ac:cxnSpMkLst>
            <pc:docMk/>
            <pc:sldMk cId="3306856855" sldId="495"/>
            <ac:cxnSpMk id="7" creationId="{39F3768A-F7FA-9A3B-BDBE-833135798E12}"/>
          </ac:cxnSpMkLst>
        </pc:cxnChg>
      </pc:sldChg>
      <pc:sldChg chg="addSp delSp modSp mod">
        <pc:chgData name="Jon Roodschild" userId="93b75e7f-8323-4ae7-9010-9fa6e7789b94" providerId="ADAL" clId="{DAABBBDF-71BC-402B-97B4-01715B6C5943}" dt="2026-10-14T10:25:06.552" v="26083" actId="21"/>
        <pc:sldMkLst>
          <pc:docMk/>
          <pc:sldMk cId="1549784460" sldId="500"/>
        </pc:sldMkLst>
        <pc:spChg chg="mod">
          <ac:chgData name="Jon Roodschild" userId="93b75e7f-8323-4ae7-9010-9fa6e7789b94" providerId="ADAL" clId="{DAABBBDF-71BC-402B-97B4-01715B6C5943}" dt="2026-10-14T10:24:43.006" v="26081" actId="14100"/>
          <ac:spMkLst>
            <pc:docMk/>
            <pc:sldMk cId="1549784460" sldId="500"/>
            <ac:spMk id="3" creationId="{8C4DD0FC-9D03-9416-BA9B-BC5889FBA70A}"/>
          </ac:spMkLst>
        </pc:spChg>
        <pc:spChg chg="mod">
          <ac:chgData name="Jon Roodschild" userId="93b75e7f-8323-4ae7-9010-9fa6e7789b94" providerId="ADAL" clId="{DAABBBDF-71BC-402B-97B4-01715B6C5943}" dt="2026-10-14T10:23:57.412" v="26061" actId="2085"/>
          <ac:spMkLst>
            <pc:docMk/>
            <pc:sldMk cId="1549784460" sldId="500"/>
            <ac:spMk id="12" creationId="{627677C7-7884-D66F-6556-8A45602FF11C}"/>
          </ac:spMkLst>
        </pc:spChg>
        <pc:picChg chg="add del ord">
          <ac:chgData name="Jon Roodschild" userId="93b75e7f-8323-4ae7-9010-9fa6e7789b94" providerId="ADAL" clId="{DAABBBDF-71BC-402B-97B4-01715B6C5943}" dt="2026-10-14T10:25:06.552" v="26083" actId="21"/>
          <ac:picMkLst>
            <pc:docMk/>
            <pc:sldMk cId="1549784460" sldId="500"/>
            <ac:picMk id="6" creationId="{A7B1C1FE-7290-A896-0E1F-77095D1E8D81}"/>
          </ac:picMkLst>
        </pc:picChg>
        <pc:picChg chg="mod">
          <ac:chgData name="Jon Roodschild" userId="93b75e7f-8323-4ae7-9010-9fa6e7789b94" providerId="ADAL" clId="{DAABBBDF-71BC-402B-97B4-01715B6C5943}" dt="2026-10-14T10:24:27.601" v="26078" actId="1036"/>
          <ac:picMkLst>
            <pc:docMk/>
            <pc:sldMk cId="1549784460" sldId="500"/>
            <ac:picMk id="9" creationId="{F0D305E3-B0EC-A57E-CD11-37EEC554ED04}"/>
          </ac:picMkLst>
        </pc:picChg>
        <pc:cxnChg chg="mod">
          <ac:chgData name="Jon Roodschild" userId="93b75e7f-8323-4ae7-9010-9fa6e7789b94" providerId="ADAL" clId="{DAABBBDF-71BC-402B-97B4-01715B6C5943}" dt="2026-10-14T10:24:14.676" v="26065" actId="208"/>
          <ac:cxnSpMkLst>
            <pc:docMk/>
            <pc:sldMk cId="1549784460" sldId="500"/>
            <ac:cxnSpMk id="7" creationId="{1DC139DB-F0EC-28E9-24A3-B6B17383C612}"/>
          </ac:cxnSpMkLst>
        </pc:cxnChg>
      </pc:sldChg>
      <pc:sldChg chg="addSp delSp modSp mod">
        <pc:chgData name="Jon Roodschild" userId="93b75e7f-8323-4ae7-9010-9fa6e7789b94" providerId="ADAL" clId="{DAABBBDF-71BC-402B-97B4-01715B6C5943}" dt="2026-10-14T10:26:05.315" v="26097" actId="208"/>
        <pc:sldMkLst>
          <pc:docMk/>
          <pc:sldMk cId="3112040572" sldId="501"/>
        </pc:sldMkLst>
        <pc:spChg chg="mod">
          <ac:chgData name="Jon Roodschild" userId="93b75e7f-8323-4ae7-9010-9fa6e7789b94" providerId="ADAL" clId="{DAABBBDF-71BC-402B-97B4-01715B6C5943}" dt="2026-10-14T05:27:04.269" v="20472" actId="207"/>
          <ac:spMkLst>
            <pc:docMk/>
            <pc:sldMk cId="3112040572" sldId="501"/>
            <ac:spMk id="10" creationId="{4B69BD40-D1EC-747C-D9F2-97AB2936EFD3}"/>
          </ac:spMkLst>
        </pc:spChg>
        <pc:spChg chg="mod">
          <ac:chgData name="Jon Roodschild" userId="93b75e7f-8323-4ae7-9010-9fa6e7789b94" providerId="ADAL" clId="{DAABBBDF-71BC-402B-97B4-01715B6C5943}" dt="2026-10-14T10:25:34.945" v="26090" actId="1076"/>
          <ac:spMkLst>
            <pc:docMk/>
            <pc:sldMk cId="3112040572" sldId="501"/>
            <ac:spMk id="11" creationId="{6BAF69AB-A3E5-C414-51E4-CAFBBF49511F}"/>
          </ac:spMkLst>
        </pc:spChg>
        <pc:spChg chg="mod">
          <ac:chgData name="Jon Roodschild" userId="93b75e7f-8323-4ae7-9010-9fa6e7789b94" providerId="ADAL" clId="{DAABBBDF-71BC-402B-97B4-01715B6C5943}" dt="2026-10-14T05:27:04.269" v="20472" actId="207"/>
          <ac:spMkLst>
            <pc:docMk/>
            <pc:sldMk cId="3112040572" sldId="501"/>
            <ac:spMk id="13" creationId="{255F57A1-6C08-1E24-C8B7-1342816EA86D}"/>
          </ac:spMkLst>
        </pc:spChg>
        <pc:picChg chg="add ord">
          <ac:chgData name="Jon Roodschild" userId="93b75e7f-8323-4ae7-9010-9fa6e7789b94" providerId="ADAL" clId="{DAABBBDF-71BC-402B-97B4-01715B6C5943}" dt="2026-10-14T10:25:17.463" v="26086" actId="167"/>
          <ac:picMkLst>
            <pc:docMk/>
            <pc:sldMk cId="3112040572" sldId="501"/>
            <ac:picMk id="7" creationId="{97AF8BE4-9268-DDA1-6415-B289F95A5731}"/>
          </ac:picMkLst>
        </pc:picChg>
        <pc:picChg chg="mod">
          <ac:chgData name="Jon Roodschild" userId="93b75e7f-8323-4ae7-9010-9fa6e7789b94" providerId="ADAL" clId="{DAABBBDF-71BC-402B-97B4-01715B6C5943}" dt="2026-10-14T10:25:30.642" v="26089" actId="1076"/>
          <ac:picMkLst>
            <pc:docMk/>
            <pc:sldMk cId="3112040572" sldId="501"/>
            <ac:picMk id="18" creationId="{1AFFAEC8-57CB-0B97-E52F-FF222DDF4A5D}"/>
          </ac:picMkLst>
        </pc:picChg>
        <pc:cxnChg chg="mod">
          <ac:chgData name="Jon Roodschild" userId="93b75e7f-8323-4ae7-9010-9fa6e7789b94" providerId="ADAL" clId="{DAABBBDF-71BC-402B-97B4-01715B6C5943}" dt="2026-10-14T10:26:05.315" v="26097" actId="208"/>
          <ac:cxnSpMkLst>
            <pc:docMk/>
            <pc:sldMk cId="3112040572" sldId="501"/>
            <ac:cxnSpMk id="5" creationId="{797E1D0B-D3DC-B15A-9E42-38847E89513F}"/>
          </ac:cxnSpMkLst>
        </pc:cxnChg>
        <pc:cxnChg chg="mod">
          <ac:chgData name="Jon Roodschild" userId="93b75e7f-8323-4ae7-9010-9fa6e7789b94" providerId="ADAL" clId="{DAABBBDF-71BC-402B-97B4-01715B6C5943}" dt="2026-10-14T10:26:05.315" v="26097" actId="208"/>
          <ac:cxnSpMkLst>
            <pc:docMk/>
            <pc:sldMk cId="3112040572" sldId="501"/>
            <ac:cxnSpMk id="6" creationId="{622A0857-88F7-8303-5ACA-50B45E9DBB17}"/>
          </ac:cxnSpMkLst>
        </pc:cxnChg>
        <pc:cxnChg chg="mod">
          <ac:chgData name="Jon Roodschild" userId="93b75e7f-8323-4ae7-9010-9fa6e7789b94" providerId="ADAL" clId="{DAABBBDF-71BC-402B-97B4-01715B6C5943}" dt="2026-10-14T10:26:05.315" v="26097" actId="208"/>
          <ac:cxnSpMkLst>
            <pc:docMk/>
            <pc:sldMk cId="3112040572" sldId="501"/>
            <ac:cxnSpMk id="8" creationId="{55F3EBA4-96E4-A102-55FA-751D27E5BB72}"/>
          </ac:cxnSpMkLst>
        </pc:cxnChg>
      </pc:sldChg>
      <pc:sldChg chg="delSp modSp mod">
        <pc:chgData name="Jon Roodschild" userId="93b75e7f-8323-4ae7-9010-9fa6e7789b94" providerId="ADAL" clId="{DAABBBDF-71BC-402B-97B4-01715B6C5943}" dt="2026-10-14T10:29:41.144" v="26126" actId="208"/>
        <pc:sldMkLst>
          <pc:docMk/>
          <pc:sldMk cId="918420250" sldId="502"/>
        </pc:sldMkLst>
        <pc:spChg chg="mod">
          <ac:chgData name="Jon Roodschild" userId="93b75e7f-8323-4ae7-9010-9fa6e7789b94" providerId="ADAL" clId="{DAABBBDF-71BC-402B-97B4-01715B6C5943}" dt="2026-10-14T05:27:14.457" v="20473" actId="207"/>
          <ac:spMkLst>
            <pc:docMk/>
            <pc:sldMk cId="918420250" sldId="502"/>
            <ac:spMk id="14" creationId="{85E755A5-C518-E000-F20F-28EC64109E0E}"/>
          </ac:spMkLst>
        </pc:spChg>
        <pc:spChg chg="mod">
          <ac:chgData name="Jon Roodschild" userId="93b75e7f-8323-4ae7-9010-9fa6e7789b94" providerId="ADAL" clId="{DAABBBDF-71BC-402B-97B4-01715B6C5943}" dt="2026-10-14T05:27:14.457" v="20473" actId="207"/>
          <ac:spMkLst>
            <pc:docMk/>
            <pc:sldMk cId="918420250" sldId="502"/>
            <ac:spMk id="17" creationId="{982884B5-9E63-FA9F-144F-2135ADB27644}"/>
          </ac:spMkLst>
        </pc:spChg>
        <pc:spChg chg="mod">
          <ac:chgData name="Jon Roodschild" userId="93b75e7f-8323-4ae7-9010-9fa6e7789b94" providerId="ADAL" clId="{DAABBBDF-71BC-402B-97B4-01715B6C5943}" dt="2026-10-14T05:27:14.457" v="20473" actId="207"/>
          <ac:spMkLst>
            <pc:docMk/>
            <pc:sldMk cId="918420250" sldId="502"/>
            <ac:spMk id="18" creationId="{944815E4-20F4-CBDC-8357-7E0F33D41F5C}"/>
          </ac:spMkLst>
        </pc:spChg>
        <pc:spChg chg="mod">
          <ac:chgData name="Jon Roodschild" userId="93b75e7f-8323-4ae7-9010-9fa6e7789b94" providerId="ADAL" clId="{DAABBBDF-71BC-402B-97B4-01715B6C5943}" dt="2026-10-14T05:27:14.457" v="20473" actId="207"/>
          <ac:spMkLst>
            <pc:docMk/>
            <pc:sldMk cId="918420250" sldId="502"/>
            <ac:spMk id="20" creationId="{AE9B83C1-1EFE-9DC2-BF39-9ED8C9D80273}"/>
          </ac:spMkLst>
        </pc:spChg>
        <pc:spChg chg="mod">
          <ac:chgData name="Jon Roodschild" userId="93b75e7f-8323-4ae7-9010-9fa6e7789b94" providerId="ADAL" clId="{DAABBBDF-71BC-402B-97B4-01715B6C5943}" dt="2026-10-14T05:27:14.457" v="20473" actId="207"/>
          <ac:spMkLst>
            <pc:docMk/>
            <pc:sldMk cId="918420250" sldId="502"/>
            <ac:spMk id="22" creationId="{B8AEFD89-7F31-0CED-7E3F-DCABE7209050}"/>
          </ac:spMkLst>
        </pc:spChg>
        <pc:spChg chg="mod">
          <ac:chgData name="Jon Roodschild" userId="93b75e7f-8323-4ae7-9010-9fa6e7789b94" providerId="ADAL" clId="{DAABBBDF-71BC-402B-97B4-01715B6C5943}" dt="2026-10-14T10:26:34.005" v="26099" actId="2085"/>
          <ac:spMkLst>
            <pc:docMk/>
            <pc:sldMk cId="918420250" sldId="502"/>
            <ac:spMk id="24" creationId="{FF08AA68-BE37-49B6-0D77-5F3027F0CC64}"/>
          </ac:spMkLst>
        </pc:spChg>
        <pc:picChg chg="mod">
          <ac:chgData name="Jon Roodschild" userId="93b75e7f-8323-4ae7-9010-9fa6e7789b94" providerId="ADAL" clId="{DAABBBDF-71BC-402B-97B4-01715B6C5943}" dt="2026-10-14T10:29:41.144" v="26126" actId="208"/>
          <ac:picMkLst>
            <pc:docMk/>
            <pc:sldMk cId="918420250" sldId="502"/>
            <ac:picMk id="12" creationId="{2D0D2E98-0C2D-D79E-FE84-D6443341AA20}"/>
          </ac:picMkLst>
        </pc:picChg>
        <pc:cxnChg chg="mod">
          <ac:chgData name="Jon Roodschild" userId="93b75e7f-8323-4ae7-9010-9fa6e7789b94" providerId="ADAL" clId="{DAABBBDF-71BC-402B-97B4-01715B6C5943}" dt="2026-10-14T10:26:46.914" v="26102" actId="208"/>
          <ac:cxnSpMkLst>
            <pc:docMk/>
            <pc:sldMk cId="918420250" sldId="502"/>
            <ac:cxnSpMk id="15" creationId="{99D677BA-CD7F-80B6-DFBF-92C3F5D3FB85}"/>
          </ac:cxnSpMkLst>
        </pc:cxnChg>
        <pc:cxnChg chg="mod">
          <ac:chgData name="Jon Roodschild" userId="93b75e7f-8323-4ae7-9010-9fa6e7789b94" providerId="ADAL" clId="{DAABBBDF-71BC-402B-97B4-01715B6C5943}" dt="2026-10-14T10:27:03.178" v="26105" actId="208"/>
          <ac:cxnSpMkLst>
            <pc:docMk/>
            <pc:sldMk cId="918420250" sldId="502"/>
            <ac:cxnSpMk id="16" creationId="{4EEB376E-2216-1A36-D95B-95D46790FCDE}"/>
          </ac:cxnSpMkLst>
        </pc:cxnChg>
        <pc:cxnChg chg="mod">
          <ac:chgData name="Jon Roodschild" userId="93b75e7f-8323-4ae7-9010-9fa6e7789b94" providerId="ADAL" clId="{DAABBBDF-71BC-402B-97B4-01715B6C5943}" dt="2026-10-14T10:26:44.469" v="26101" actId="208"/>
          <ac:cxnSpMkLst>
            <pc:docMk/>
            <pc:sldMk cId="918420250" sldId="502"/>
            <ac:cxnSpMk id="19" creationId="{214593D3-70E0-564C-7738-4034FD242597}"/>
          </ac:cxnSpMkLst>
        </pc:cxnChg>
        <pc:cxnChg chg="mod">
          <ac:chgData name="Jon Roodschild" userId="93b75e7f-8323-4ae7-9010-9fa6e7789b94" providerId="ADAL" clId="{DAABBBDF-71BC-402B-97B4-01715B6C5943}" dt="2026-10-14T10:27:00.005" v="26104" actId="208"/>
          <ac:cxnSpMkLst>
            <pc:docMk/>
            <pc:sldMk cId="918420250" sldId="502"/>
            <ac:cxnSpMk id="21" creationId="{07C2E6DE-64C4-4F1D-6E28-0367A647D71B}"/>
          </ac:cxnSpMkLst>
        </pc:cxnChg>
        <pc:cxnChg chg="mod">
          <ac:chgData name="Jon Roodschild" userId="93b75e7f-8323-4ae7-9010-9fa6e7789b94" providerId="ADAL" clId="{DAABBBDF-71BC-402B-97B4-01715B6C5943}" dt="2026-10-14T10:26:54.638" v="26103" actId="208"/>
          <ac:cxnSpMkLst>
            <pc:docMk/>
            <pc:sldMk cId="918420250" sldId="502"/>
            <ac:cxnSpMk id="23" creationId="{3A379BED-1E28-91FC-27E9-58743ED94D3B}"/>
          </ac:cxnSpMkLst>
        </pc:cxnChg>
      </pc:sldChg>
      <pc:sldChg chg="addSp delSp mod">
        <pc:chgData name="Jon Roodschild" userId="93b75e7f-8323-4ae7-9010-9fa6e7789b94" providerId="ADAL" clId="{DAABBBDF-71BC-402B-97B4-01715B6C5943}" dt="2026-10-14T10:10:20.789" v="25911" actId="22"/>
        <pc:sldMkLst>
          <pc:docMk/>
          <pc:sldMk cId="2061435455" sldId="503"/>
        </pc:sldMkLst>
        <pc:picChg chg="add">
          <ac:chgData name="Jon Roodschild" userId="93b75e7f-8323-4ae7-9010-9fa6e7789b94" providerId="ADAL" clId="{DAABBBDF-71BC-402B-97B4-01715B6C5943}" dt="2026-10-14T10:10:20.789" v="25911" actId="22"/>
          <ac:picMkLst>
            <pc:docMk/>
            <pc:sldMk cId="2061435455" sldId="503"/>
            <ac:picMk id="4" creationId="{23266844-8C20-857B-1605-0793F06FBB72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14T10:28:11.291" v="26118" actId="208"/>
        <pc:sldMkLst>
          <pc:docMk/>
          <pc:sldMk cId="2566698057" sldId="504"/>
        </pc:sldMkLst>
        <pc:spChg chg="mod">
          <ac:chgData name="Jon Roodschild" userId="93b75e7f-8323-4ae7-9010-9fa6e7789b94" providerId="ADAL" clId="{DAABBBDF-71BC-402B-97B4-01715B6C5943}" dt="2026-10-14T05:27:22.834" v="20474" actId="207"/>
          <ac:spMkLst>
            <pc:docMk/>
            <pc:sldMk cId="2566698057" sldId="504"/>
            <ac:spMk id="3" creationId="{F2AC0DDE-7E6D-C926-D3B1-1B878748A1A3}"/>
          </ac:spMkLst>
        </pc:spChg>
        <pc:spChg chg="mod">
          <ac:chgData name="Jon Roodschild" userId="93b75e7f-8323-4ae7-9010-9fa6e7789b94" providerId="ADAL" clId="{DAABBBDF-71BC-402B-97B4-01715B6C5943}" dt="2026-10-14T10:27:50.658" v="26113" actId="1076"/>
          <ac:spMkLst>
            <pc:docMk/>
            <pc:sldMk cId="2566698057" sldId="504"/>
            <ac:spMk id="16" creationId="{FBD3AA20-4E2C-8606-530D-19711B315054}"/>
          </ac:spMkLst>
        </pc:spChg>
        <pc:spChg chg="mod">
          <ac:chgData name="Jon Roodschild" userId="93b75e7f-8323-4ae7-9010-9fa6e7789b94" providerId="ADAL" clId="{DAABBBDF-71BC-402B-97B4-01715B6C5943}" dt="2026-10-14T05:27:22.834" v="20474" actId="207"/>
          <ac:spMkLst>
            <pc:docMk/>
            <pc:sldMk cId="2566698057" sldId="504"/>
            <ac:spMk id="17" creationId="{D66F07FA-CE58-C25A-26DE-86DDAFADB15A}"/>
          </ac:spMkLst>
        </pc:spChg>
        <pc:picChg chg="add ord">
          <ac:chgData name="Jon Roodschild" userId="93b75e7f-8323-4ae7-9010-9fa6e7789b94" providerId="ADAL" clId="{DAABBBDF-71BC-402B-97B4-01715B6C5943}" dt="2026-10-14T10:27:24.057" v="26108" actId="167"/>
          <ac:picMkLst>
            <pc:docMk/>
            <pc:sldMk cId="2566698057" sldId="504"/>
            <ac:picMk id="7" creationId="{CCF8F281-A36C-4066-7B94-742AD88A5845}"/>
          </ac:picMkLst>
        </pc:picChg>
        <pc:picChg chg="mod modCrop">
          <ac:chgData name="Jon Roodschild" userId="93b75e7f-8323-4ae7-9010-9fa6e7789b94" providerId="ADAL" clId="{DAABBBDF-71BC-402B-97B4-01715B6C5943}" dt="2026-10-14T10:27:45.249" v="26112" actId="732"/>
          <ac:picMkLst>
            <pc:docMk/>
            <pc:sldMk cId="2566698057" sldId="504"/>
            <ac:picMk id="12" creationId="{A3931F51-B7F6-2570-B253-E12692137C3C}"/>
          </ac:picMkLst>
        </pc:picChg>
        <pc:cxnChg chg="mod">
          <ac:chgData name="Jon Roodschild" userId="93b75e7f-8323-4ae7-9010-9fa6e7789b94" providerId="ADAL" clId="{DAABBBDF-71BC-402B-97B4-01715B6C5943}" dt="2026-10-14T10:28:07.680" v="26117" actId="208"/>
          <ac:cxnSpMkLst>
            <pc:docMk/>
            <pc:sldMk cId="2566698057" sldId="504"/>
            <ac:cxnSpMk id="5" creationId="{6B08427B-ACC0-1276-5BDF-6ECF4A1E14E0}"/>
          </ac:cxnSpMkLst>
        </pc:cxnChg>
        <pc:cxnChg chg="mod">
          <ac:chgData name="Jon Roodschild" userId="93b75e7f-8323-4ae7-9010-9fa6e7789b94" providerId="ADAL" clId="{DAABBBDF-71BC-402B-97B4-01715B6C5943}" dt="2026-10-14T10:28:03.934" v="26116" actId="208"/>
          <ac:cxnSpMkLst>
            <pc:docMk/>
            <pc:sldMk cId="2566698057" sldId="504"/>
            <ac:cxnSpMk id="14" creationId="{CFCE9F41-FE41-69DA-B9F8-DE08C701225E}"/>
          </ac:cxnSpMkLst>
        </pc:cxnChg>
        <pc:cxnChg chg="mod">
          <ac:chgData name="Jon Roodschild" userId="93b75e7f-8323-4ae7-9010-9fa6e7789b94" providerId="ADAL" clId="{DAABBBDF-71BC-402B-97B4-01715B6C5943}" dt="2026-10-14T10:28:11.291" v="26118" actId="208"/>
          <ac:cxnSpMkLst>
            <pc:docMk/>
            <pc:sldMk cId="2566698057" sldId="504"/>
            <ac:cxnSpMk id="15" creationId="{1B4CF7C3-CDB4-BB79-F5E0-FE575DB6BB7A}"/>
          </ac:cxnSpMkLst>
        </pc:cxnChg>
      </pc:sldChg>
      <pc:sldChg chg="modSp mod">
        <pc:chgData name="Jon Roodschild" userId="93b75e7f-8323-4ae7-9010-9fa6e7789b94" providerId="ADAL" clId="{DAABBBDF-71BC-402B-97B4-01715B6C5943}" dt="2026-10-14T10:30:07.604" v="26127" actId="732"/>
        <pc:sldMkLst>
          <pc:docMk/>
          <pc:sldMk cId="3859005106" sldId="505"/>
        </pc:sldMkLst>
        <pc:spChg chg="mod">
          <ac:chgData name="Jon Roodschild" userId="93b75e7f-8323-4ae7-9010-9fa6e7789b94" providerId="ADAL" clId="{DAABBBDF-71BC-402B-97B4-01715B6C5943}" dt="2026-10-14T05:27:32.794" v="20475" actId="207"/>
          <ac:spMkLst>
            <pc:docMk/>
            <pc:sldMk cId="3859005106" sldId="505"/>
            <ac:spMk id="8" creationId="{86BDBEC1-C513-78BA-53D4-0B82709A2B50}"/>
          </ac:spMkLst>
        </pc:spChg>
        <pc:spChg chg="mod">
          <ac:chgData name="Jon Roodschild" userId="93b75e7f-8323-4ae7-9010-9fa6e7789b94" providerId="ADAL" clId="{DAABBBDF-71BC-402B-97B4-01715B6C5943}" dt="2026-10-14T05:27:32.794" v="20475" actId="207"/>
          <ac:spMkLst>
            <pc:docMk/>
            <pc:sldMk cId="3859005106" sldId="505"/>
            <ac:spMk id="9" creationId="{D62A66AB-13C3-C913-56C0-FBD0CE594851}"/>
          </ac:spMkLst>
        </pc:spChg>
        <pc:spChg chg="mod">
          <ac:chgData name="Jon Roodschild" userId="93b75e7f-8323-4ae7-9010-9fa6e7789b94" providerId="ADAL" clId="{DAABBBDF-71BC-402B-97B4-01715B6C5943}" dt="2026-10-14T05:27:32.794" v="20475" actId="207"/>
          <ac:spMkLst>
            <pc:docMk/>
            <pc:sldMk cId="3859005106" sldId="505"/>
            <ac:spMk id="10" creationId="{B766ECC9-A565-7683-89BB-9251A713CC15}"/>
          </ac:spMkLst>
        </pc:spChg>
        <pc:spChg chg="mod">
          <ac:chgData name="Jon Roodschild" userId="93b75e7f-8323-4ae7-9010-9fa6e7789b94" providerId="ADAL" clId="{DAABBBDF-71BC-402B-97B4-01715B6C5943}" dt="2026-10-14T10:28:25.004" v="26120" actId="2085"/>
          <ac:spMkLst>
            <pc:docMk/>
            <pc:sldMk cId="3859005106" sldId="505"/>
            <ac:spMk id="13" creationId="{D0EEF294-C042-305E-DD58-050C75955866}"/>
          </ac:spMkLst>
        </pc:spChg>
        <pc:spChg chg="mod">
          <ac:chgData name="Jon Roodschild" userId="93b75e7f-8323-4ae7-9010-9fa6e7789b94" providerId="ADAL" clId="{DAABBBDF-71BC-402B-97B4-01715B6C5943}" dt="2026-10-14T05:27:32.794" v="20475" actId="207"/>
          <ac:spMkLst>
            <pc:docMk/>
            <pc:sldMk cId="3859005106" sldId="505"/>
            <ac:spMk id="19" creationId="{6E673A37-64C6-4375-0F3B-414F07E81FB5}"/>
          </ac:spMkLst>
        </pc:spChg>
        <pc:picChg chg="mod modCrop">
          <ac:chgData name="Jon Roodschild" userId="93b75e7f-8323-4ae7-9010-9fa6e7789b94" providerId="ADAL" clId="{DAABBBDF-71BC-402B-97B4-01715B6C5943}" dt="2026-10-14T10:30:07.604" v="26127" actId="732"/>
          <ac:picMkLst>
            <pc:docMk/>
            <pc:sldMk cId="3859005106" sldId="505"/>
            <ac:picMk id="4" creationId="{D1A4C0F3-B266-5148-817E-2A31A8A0107E}"/>
          </ac:picMkLst>
        </pc:picChg>
        <pc:cxnChg chg="mod">
          <ac:chgData name="Jon Roodschild" userId="93b75e7f-8323-4ae7-9010-9fa6e7789b94" providerId="ADAL" clId="{DAABBBDF-71BC-402B-97B4-01715B6C5943}" dt="2026-10-14T10:28:32.714" v="26122" actId="208"/>
          <ac:cxnSpMkLst>
            <pc:docMk/>
            <pc:sldMk cId="3859005106" sldId="505"/>
            <ac:cxnSpMk id="7" creationId="{22BFD96E-2B1E-0AD9-8067-3559E22B5D58}"/>
          </ac:cxnSpMkLst>
        </pc:cxnChg>
        <pc:cxnChg chg="mod">
          <ac:chgData name="Jon Roodschild" userId="93b75e7f-8323-4ae7-9010-9fa6e7789b94" providerId="ADAL" clId="{DAABBBDF-71BC-402B-97B4-01715B6C5943}" dt="2026-10-14T10:28:30.011" v="26121" actId="208"/>
          <ac:cxnSpMkLst>
            <pc:docMk/>
            <pc:sldMk cId="3859005106" sldId="505"/>
            <ac:cxnSpMk id="11" creationId="{C727BF75-AC1D-7FC5-EFBA-844A570B860D}"/>
          </ac:cxnSpMkLst>
        </pc:cxnChg>
        <pc:cxnChg chg="mod">
          <ac:chgData name="Jon Roodschild" userId="93b75e7f-8323-4ae7-9010-9fa6e7789b94" providerId="ADAL" clId="{DAABBBDF-71BC-402B-97B4-01715B6C5943}" dt="2026-10-14T10:28:35.229" v="26123" actId="208"/>
          <ac:cxnSpMkLst>
            <pc:docMk/>
            <pc:sldMk cId="3859005106" sldId="505"/>
            <ac:cxnSpMk id="18" creationId="{B155910F-CB7D-9F4B-7CDA-D1F389F5833B}"/>
          </ac:cxnSpMkLst>
        </pc:cxnChg>
        <pc:cxnChg chg="mod">
          <ac:chgData name="Jon Roodschild" userId="93b75e7f-8323-4ae7-9010-9fa6e7789b94" providerId="ADAL" clId="{DAABBBDF-71BC-402B-97B4-01715B6C5943}" dt="2026-10-14T10:28:39.236" v="26124" actId="208"/>
          <ac:cxnSpMkLst>
            <pc:docMk/>
            <pc:sldMk cId="3859005106" sldId="505"/>
            <ac:cxnSpMk id="20" creationId="{4665CEE2-A5ED-44E8-3BC1-108A2D833030}"/>
          </ac:cxnSpMkLst>
        </pc:cxnChg>
      </pc:sldChg>
      <pc:sldChg chg="addSp delSp modSp mod">
        <pc:chgData name="Jon Roodschild" userId="93b75e7f-8323-4ae7-9010-9fa6e7789b94" providerId="ADAL" clId="{DAABBBDF-71BC-402B-97B4-01715B6C5943}" dt="2026-10-14T10:31:21.100" v="26140" actId="208"/>
        <pc:sldMkLst>
          <pc:docMk/>
          <pc:sldMk cId="1478412092" sldId="506"/>
        </pc:sldMkLst>
        <pc:spChg chg="mod">
          <ac:chgData name="Jon Roodschild" userId="93b75e7f-8323-4ae7-9010-9fa6e7789b94" providerId="ADAL" clId="{DAABBBDF-71BC-402B-97B4-01715B6C5943}" dt="2026-10-14T10:31:16.029" v="26139" actId="2085"/>
          <ac:spMkLst>
            <pc:docMk/>
            <pc:sldMk cId="1478412092" sldId="506"/>
            <ac:spMk id="5" creationId="{D62A66AB-13C3-C913-56C0-FBD0CE594851}"/>
          </ac:spMkLst>
        </pc:spChg>
        <pc:spChg chg="mod">
          <ac:chgData name="Jon Roodschild" userId="93b75e7f-8323-4ae7-9010-9fa6e7789b94" providerId="ADAL" clId="{DAABBBDF-71BC-402B-97B4-01715B6C5943}" dt="2026-10-14T10:31:13.836" v="26138" actId="2085"/>
          <ac:spMkLst>
            <pc:docMk/>
            <pc:sldMk cId="1478412092" sldId="506"/>
            <ac:spMk id="18" creationId="{4550D590-DA8C-2670-ABB1-68D34343670B}"/>
          </ac:spMkLst>
        </pc:spChg>
        <pc:spChg chg="mod">
          <ac:chgData name="Jon Roodschild" userId="93b75e7f-8323-4ae7-9010-9fa6e7789b94" providerId="ADAL" clId="{DAABBBDF-71BC-402B-97B4-01715B6C5943}" dt="2026-10-14T10:31:10.708" v="26137" actId="2085"/>
          <ac:spMkLst>
            <pc:docMk/>
            <pc:sldMk cId="1478412092" sldId="506"/>
            <ac:spMk id="19" creationId="{E51C34DD-4860-3CBF-20CE-18B732EEE9BA}"/>
          </ac:spMkLst>
        </pc:spChg>
        <pc:picChg chg="add ord">
          <ac:chgData name="Jon Roodschild" userId="93b75e7f-8323-4ae7-9010-9fa6e7789b94" providerId="ADAL" clId="{DAABBBDF-71BC-402B-97B4-01715B6C5943}" dt="2026-10-14T10:30:39.043" v="26130" actId="167"/>
          <ac:picMkLst>
            <pc:docMk/>
            <pc:sldMk cId="1478412092" sldId="506"/>
            <ac:picMk id="6" creationId="{F6D17B17-F9F4-8F7F-3700-CFB285774494}"/>
          </ac:picMkLst>
        </pc:picChg>
        <pc:picChg chg="mod">
          <ac:chgData name="Jon Roodschild" userId="93b75e7f-8323-4ae7-9010-9fa6e7789b94" providerId="ADAL" clId="{DAABBBDF-71BC-402B-97B4-01715B6C5943}" dt="2026-10-14T10:30:42.755" v="26131" actId="1076"/>
          <ac:picMkLst>
            <pc:docMk/>
            <pc:sldMk cId="1478412092" sldId="506"/>
            <ac:picMk id="15" creationId="{14D8AF3A-42D2-187F-7149-4CFFE1923E31}"/>
          </ac:picMkLst>
        </pc:picChg>
        <pc:cxnChg chg="mod">
          <ac:chgData name="Jon Roodschild" userId="93b75e7f-8323-4ae7-9010-9fa6e7789b94" providerId="ADAL" clId="{DAABBBDF-71BC-402B-97B4-01715B6C5943}" dt="2026-10-14T10:31:21.100" v="26140" actId="208"/>
          <ac:cxnSpMkLst>
            <pc:docMk/>
            <pc:sldMk cId="1478412092" sldId="506"/>
            <ac:cxnSpMk id="8" creationId="{7BCFD81B-ECF3-2E42-9848-8A2E810886BB}"/>
          </ac:cxnSpMkLst>
        </pc:cxnChg>
        <pc:cxnChg chg="mod">
          <ac:chgData name="Jon Roodschild" userId="93b75e7f-8323-4ae7-9010-9fa6e7789b94" providerId="ADAL" clId="{DAABBBDF-71BC-402B-97B4-01715B6C5943}" dt="2026-10-14T10:31:01.701" v="26135" actId="208"/>
          <ac:cxnSpMkLst>
            <pc:docMk/>
            <pc:sldMk cId="1478412092" sldId="506"/>
            <ac:cxnSpMk id="21" creationId="{A8892EBD-7D36-02AF-7F4E-7973C24FE2F4}"/>
          </ac:cxnSpMkLst>
        </pc:cxnChg>
        <pc:cxnChg chg="mod">
          <ac:chgData name="Jon Roodschild" userId="93b75e7f-8323-4ae7-9010-9fa6e7789b94" providerId="ADAL" clId="{DAABBBDF-71BC-402B-97B4-01715B6C5943}" dt="2026-10-14T10:31:05.384" v="26136" actId="208"/>
          <ac:cxnSpMkLst>
            <pc:docMk/>
            <pc:sldMk cId="1478412092" sldId="506"/>
            <ac:cxnSpMk id="24" creationId="{B7D6999F-F972-1CD3-A008-1C29849B194C}"/>
          </ac:cxnSpMkLst>
        </pc:cxnChg>
      </pc:sldChg>
      <pc:sldChg chg="addSp delSp modSp mod">
        <pc:chgData name="Jon Roodschild" userId="93b75e7f-8323-4ae7-9010-9fa6e7789b94" providerId="ADAL" clId="{DAABBBDF-71BC-402B-97B4-01715B6C5943}" dt="2026-10-14T10:32:21.447" v="26143" actId="167"/>
        <pc:sldMkLst>
          <pc:docMk/>
          <pc:sldMk cId="3724403992" sldId="507"/>
        </pc:sldMkLst>
        <pc:spChg chg="mod">
          <ac:chgData name="Jon Roodschild" userId="93b75e7f-8323-4ae7-9010-9fa6e7789b94" providerId="ADAL" clId="{DAABBBDF-71BC-402B-97B4-01715B6C5943}" dt="2026-10-14T05:27:46.799" v="20477" actId="207"/>
          <ac:spMkLst>
            <pc:docMk/>
            <pc:sldMk cId="3724403992" sldId="507"/>
            <ac:spMk id="7" creationId="{BE472390-EDCF-E969-E532-FFCD0DF5807F}"/>
          </ac:spMkLst>
        </pc:spChg>
        <pc:picChg chg="add ord">
          <ac:chgData name="Jon Roodschild" userId="93b75e7f-8323-4ae7-9010-9fa6e7789b94" providerId="ADAL" clId="{DAABBBDF-71BC-402B-97B4-01715B6C5943}" dt="2026-10-14T10:32:21.447" v="26143" actId="167"/>
          <ac:picMkLst>
            <pc:docMk/>
            <pc:sldMk cId="3724403992" sldId="507"/>
            <ac:picMk id="8" creationId="{19D0A97D-564F-5427-AA05-45790FDBD0C7}"/>
          </ac:picMkLst>
        </pc:picChg>
      </pc:sldChg>
      <pc:sldChg chg="addSp delSp mod">
        <pc:chgData name="Jon Roodschild" userId="93b75e7f-8323-4ae7-9010-9fa6e7789b94" providerId="ADAL" clId="{DAABBBDF-71BC-402B-97B4-01715B6C5943}" dt="2026-10-14T10:33:41.787" v="26151" actId="22"/>
        <pc:sldMkLst>
          <pc:docMk/>
          <pc:sldMk cId="1573309048" sldId="508"/>
        </pc:sldMkLst>
        <pc:picChg chg="add">
          <ac:chgData name="Jon Roodschild" userId="93b75e7f-8323-4ae7-9010-9fa6e7789b94" providerId="ADAL" clId="{DAABBBDF-71BC-402B-97B4-01715B6C5943}" dt="2026-10-14T10:33:41.787" v="26151" actId="22"/>
          <ac:picMkLst>
            <pc:docMk/>
            <pc:sldMk cId="1573309048" sldId="508"/>
            <ac:picMk id="4" creationId="{DD89AF6A-6280-FFF7-2C5D-14DF47893AC5}"/>
          </ac:picMkLst>
        </pc:picChg>
      </pc:sldChg>
      <pc:sldChg chg="addSp delSp modSp mod">
        <pc:chgData name="Jon Roodschild" userId="93b75e7f-8323-4ae7-9010-9fa6e7789b94" providerId="ADAL" clId="{DAABBBDF-71BC-402B-97B4-01715B6C5943}" dt="2026-10-14T10:33:08.608" v="26149" actId="1076"/>
        <pc:sldMkLst>
          <pc:docMk/>
          <pc:sldMk cId="1037116840" sldId="509"/>
        </pc:sldMkLst>
        <pc:spChg chg="mod">
          <ac:chgData name="Jon Roodschild" userId="93b75e7f-8323-4ae7-9010-9fa6e7789b94" providerId="ADAL" clId="{DAABBBDF-71BC-402B-97B4-01715B6C5943}" dt="2026-10-14T05:27:51.666" v="20478" actId="207"/>
          <ac:spMkLst>
            <pc:docMk/>
            <pc:sldMk cId="1037116840" sldId="509"/>
            <ac:spMk id="13" creationId="{D62A66AB-13C3-C913-56C0-FBD0CE594851}"/>
          </ac:spMkLst>
        </pc:spChg>
        <pc:picChg chg="add ord">
          <ac:chgData name="Jon Roodschild" userId="93b75e7f-8323-4ae7-9010-9fa6e7789b94" providerId="ADAL" clId="{DAABBBDF-71BC-402B-97B4-01715B6C5943}" dt="2026-10-14T10:32:51.870" v="26146" actId="167"/>
          <ac:picMkLst>
            <pc:docMk/>
            <pc:sldMk cId="1037116840" sldId="509"/>
            <ac:picMk id="5" creationId="{E051C8DF-9818-605D-69A8-ED5F53FB314A}"/>
          </ac:picMkLst>
        </pc:picChg>
        <pc:picChg chg="mod">
          <ac:chgData name="Jon Roodschild" userId="93b75e7f-8323-4ae7-9010-9fa6e7789b94" providerId="ADAL" clId="{DAABBBDF-71BC-402B-97B4-01715B6C5943}" dt="2026-10-14T10:33:08.608" v="26149" actId="1076"/>
          <ac:picMkLst>
            <pc:docMk/>
            <pc:sldMk cId="1037116840" sldId="509"/>
            <ac:picMk id="11" creationId="{B5FF9F72-F908-1C9C-A1B7-BC73921D558B}"/>
          </ac:picMkLst>
        </pc:picChg>
        <pc:cxnChg chg="mod">
          <ac:chgData name="Jon Roodschild" userId="93b75e7f-8323-4ae7-9010-9fa6e7789b94" providerId="ADAL" clId="{DAABBBDF-71BC-402B-97B4-01715B6C5943}" dt="2026-10-14T10:33:04.786" v="26148" actId="208"/>
          <ac:cxnSpMkLst>
            <pc:docMk/>
            <pc:sldMk cId="1037116840" sldId="509"/>
            <ac:cxnSpMk id="8" creationId="{7BCFD81B-ECF3-2E42-9848-8A2E810886BB}"/>
          </ac:cxnSpMkLst>
        </pc:cxnChg>
      </pc:sldChg>
      <pc:sldChg chg="addSp delSp mod">
        <pc:chgData name="Jon Roodschild" userId="93b75e7f-8323-4ae7-9010-9fa6e7789b94" providerId="ADAL" clId="{DAABBBDF-71BC-402B-97B4-01715B6C5943}" dt="2026-10-14T10:33:46.850" v="26153" actId="22"/>
        <pc:sldMkLst>
          <pc:docMk/>
          <pc:sldMk cId="827844923" sldId="510"/>
        </pc:sldMkLst>
        <pc:picChg chg="add">
          <ac:chgData name="Jon Roodschild" userId="93b75e7f-8323-4ae7-9010-9fa6e7789b94" providerId="ADAL" clId="{DAABBBDF-71BC-402B-97B4-01715B6C5943}" dt="2026-10-14T10:33:46.850" v="26153" actId="22"/>
          <ac:picMkLst>
            <pc:docMk/>
            <pc:sldMk cId="827844923" sldId="510"/>
            <ac:picMk id="4" creationId="{AEA72890-A4A7-E575-87A4-AE797D3C5214}"/>
          </ac:picMkLst>
        </pc:picChg>
      </pc:sldChg>
      <pc:sldChg chg="modSp mod">
        <pc:chgData name="Jon Roodschild" userId="93b75e7f-8323-4ae7-9010-9fa6e7789b94" providerId="ADAL" clId="{DAABBBDF-71BC-402B-97B4-01715B6C5943}" dt="2026-10-14T10:34:26.637" v="26159" actId="208"/>
        <pc:sldMkLst>
          <pc:docMk/>
          <pc:sldMk cId="2132260063" sldId="511"/>
        </pc:sldMkLst>
        <pc:spChg chg="mod">
          <ac:chgData name="Jon Roodschild" userId="93b75e7f-8323-4ae7-9010-9fa6e7789b94" providerId="ADAL" clId="{DAABBBDF-71BC-402B-97B4-01715B6C5943}" dt="2026-10-14T10:34:18.651" v="26157" actId="2085"/>
          <ac:spMkLst>
            <pc:docMk/>
            <pc:sldMk cId="2132260063" sldId="511"/>
            <ac:spMk id="8" creationId="{D6386799-1DCC-7104-3850-E3B498D88765}"/>
          </ac:spMkLst>
        </pc:spChg>
        <pc:spChg chg="mod">
          <ac:chgData name="Jon Roodschild" userId="93b75e7f-8323-4ae7-9010-9fa6e7789b94" providerId="ADAL" clId="{DAABBBDF-71BC-402B-97B4-01715B6C5943}" dt="2026-10-14T10:34:26.637" v="26159" actId="208"/>
          <ac:spMkLst>
            <pc:docMk/>
            <pc:sldMk cId="2132260063" sldId="511"/>
            <ac:spMk id="15" creationId="{B32A2598-F537-5A7C-3FE1-A9D0F1A7D120}"/>
          </ac:spMkLst>
        </pc:spChg>
        <pc:spChg chg="mod">
          <ac:chgData name="Jon Roodschild" userId="93b75e7f-8323-4ae7-9010-9fa6e7789b94" providerId="ADAL" clId="{DAABBBDF-71BC-402B-97B4-01715B6C5943}" dt="2026-10-14T05:28:04.802" v="20480" actId="207"/>
          <ac:spMkLst>
            <pc:docMk/>
            <pc:sldMk cId="2132260063" sldId="511"/>
            <ac:spMk id="21" creationId="{A5FAF3DC-EC5E-42A4-F8AE-38AA069DC27C}"/>
          </ac:spMkLst>
        </pc:spChg>
        <pc:picChg chg="mod modCrop">
          <ac:chgData name="Jon Roodschild" userId="93b75e7f-8323-4ae7-9010-9fa6e7789b94" providerId="ADAL" clId="{DAABBBDF-71BC-402B-97B4-01715B6C5943}" dt="2026-10-13T15:01:32.969" v="20000" actId="732"/>
          <ac:picMkLst>
            <pc:docMk/>
            <pc:sldMk cId="2132260063" sldId="511"/>
            <ac:picMk id="4" creationId="{B0375B26-A89B-7294-69AA-98D70ABB746F}"/>
          </ac:picMkLst>
        </pc:picChg>
        <pc:cxnChg chg="mod">
          <ac:chgData name="Jon Roodschild" userId="93b75e7f-8323-4ae7-9010-9fa6e7789b94" providerId="ADAL" clId="{DAABBBDF-71BC-402B-97B4-01715B6C5943}" dt="2026-10-14T10:34:23.731" v="26158" actId="208"/>
          <ac:cxnSpMkLst>
            <pc:docMk/>
            <pc:sldMk cId="2132260063" sldId="511"/>
            <ac:cxnSpMk id="14" creationId="{56E89B59-E339-C394-750A-33F3DA5E05CC}"/>
          </ac:cxnSpMkLst>
        </pc:cxnChg>
      </pc:sldChg>
      <pc:sldChg chg="addSp delSp mod">
        <pc:chgData name="Jon Roodschild" userId="93b75e7f-8323-4ae7-9010-9fa6e7789b94" providerId="ADAL" clId="{DAABBBDF-71BC-402B-97B4-01715B6C5943}" dt="2026-10-05T17:26:25.297" v="17924" actId="22"/>
        <pc:sldMkLst>
          <pc:docMk/>
          <pc:sldMk cId="3974731094" sldId="512"/>
        </pc:sldMkLst>
        <pc:picChg chg="add">
          <ac:chgData name="Jon Roodschild" userId="93b75e7f-8323-4ae7-9010-9fa6e7789b94" providerId="ADAL" clId="{DAABBBDF-71BC-402B-97B4-01715B6C5943}" dt="2026-10-05T17:26:25.297" v="17924" actId="22"/>
          <ac:picMkLst>
            <pc:docMk/>
            <pc:sldMk cId="3974731094" sldId="512"/>
            <ac:picMk id="5" creationId="{85776752-8EE3-06E0-71A2-A35794D3FF95}"/>
          </ac:picMkLst>
        </pc:picChg>
      </pc:sldChg>
      <pc:sldChg chg="modSp mod">
        <pc:chgData name="Jon Roodschild" userId="93b75e7f-8323-4ae7-9010-9fa6e7789b94" providerId="ADAL" clId="{DAABBBDF-71BC-402B-97B4-01715B6C5943}" dt="2026-10-14T05:21:06.102" v="20351" actId="207"/>
        <pc:sldMkLst>
          <pc:docMk/>
          <pc:sldMk cId="3098208012" sldId="513"/>
        </pc:sldMkLst>
        <pc:spChg chg="mod">
          <ac:chgData name="Jon Roodschild" userId="93b75e7f-8323-4ae7-9010-9fa6e7789b94" providerId="ADAL" clId="{DAABBBDF-71BC-402B-97B4-01715B6C5943}" dt="2026-10-14T05:21:02.802" v="20350" actId="207"/>
          <ac:spMkLst>
            <pc:docMk/>
            <pc:sldMk cId="3098208012" sldId="513"/>
            <ac:spMk id="11" creationId="{1DF25854-B5EA-644E-059A-94321F5E7515}"/>
          </ac:spMkLst>
        </pc:spChg>
        <pc:spChg chg="mod">
          <ac:chgData name="Jon Roodschild" userId="93b75e7f-8323-4ae7-9010-9fa6e7789b94" providerId="ADAL" clId="{DAABBBDF-71BC-402B-97B4-01715B6C5943}" dt="2026-10-14T05:21:06.102" v="20351" actId="207"/>
          <ac:spMkLst>
            <pc:docMk/>
            <pc:sldMk cId="3098208012" sldId="513"/>
            <ac:spMk id="12" creationId="{0739637E-A2FB-63EF-1F31-3435AE4A99A1}"/>
          </ac:spMkLst>
        </pc:spChg>
      </pc:sldChg>
      <pc:sldChg chg="addSp modSp add mod modAnim">
        <pc:chgData name="Jon Roodschild" userId="93b75e7f-8323-4ae7-9010-9fa6e7789b94" providerId="ADAL" clId="{DAABBBDF-71BC-402B-97B4-01715B6C5943}" dt="2026-11-03T17:50:57.691" v="26470" actId="14100"/>
        <pc:sldMkLst>
          <pc:docMk/>
          <pc:sldMk cId="1659341397" sldId="529"/>
        </pc:sldMkLst>
        <pc:spChg chg="add mod">
          <ac:chgData name="Jon Roodschild" userId="93b75e7f-8323-4ae7-9010-9fa6e7789b94" providerId="ADAL" clId="{DAABBBDF-71BC-402B-97B4-01715B6C5943}" dt="2026-11-03T17:50:57.691" v="26470" actId="14100"/>
          <ac:spMkLst>
            <pc:docMk/>
            <pc:sldMk cId="1659341397" sldId="529"/>
            <ac:spMk id="5" creationId="{74441133-91EC-BC74-59D9-AFC4D367BB34}"/>
          </ac:spMkLst>
        </pc:spChg>
        <pc:picChg chg="mod">
          <ac:chgData name="Jon Roodschild" userId="93b75e7f-8323-4ae7-9010-9fa6e7789b94" providerId="ADAL" clId="{DAABBBDF-71BC-402B-97B4-01715B6C5943}" dt="2026-11-03T17:32:37.006" v="26455" actId="1076"/>
          <ac:picMkLst>
            <pc:docMk/>
            <pc:sldMk cId="1659341397" sldId="529"/>
            <ac:picMk id="13" creationId="{2E89978A-3F4A-FA1D-9A91-1511FA2E7FBD}"/>
          </ac:picMkLst>
        </pc:picChg>
      </pc:sldChg>
      <pc:sldChg chg="modSp add mod ord">
        <pc:chgData name="Jon Roodschild" userId="93b75e7f-8323-4ae7-9010-9fa6e7789b94" providerId="ADAL" clId="{DAABBBDF-71BC-402B-97B4-01715B6C5943}" dt="2026-10-05T16:48:37.454" v="17449" actId="20577"/>
        <pc:sldMkLst>
          <pc:docMk/>
          <pc:sldMk cId="2950931636" sldId="530"/>
        </pc:sldMkLst>
        <pc:spChg chg="mod">
          <ac:chgData name="Jon Roodschild" userId="93b75e7f-8323-4ae7-9010-9fa6e7789b94" providerId="ADAL" clId="{DAABBBDF-71BC-402B-97B4-01715B6C5943}" dt="2026-10-05T16:48:37.454" v="17449" actId="20577"/>
          <ac:spMkLst>
            <pc:docMk/>
            <pc:sldMk cId="2950931636" sldId="530"/>
            <ac:spMk id="3" creationId="{8ACB13A8-07C7-6526-FFCF-54C571DF1778}"/>
          </ac:spMkLst>
        </pc:spChg>
      </pc:sldChg>
      <pc:sldChg chg="addSp delSp modSp add mod ord delAnim modAnim">
        <pc:chgData name="Jon Roodschild" userId="93b75e7f-8323-4ae7-9010-9fa6e7789b94" providerId="ADAL" clId="{DAABBBDF-71BC-402B-97B4-01715B6C5943}" dt="2026-11-03T17:56:39.161" v="26489"/>
        <pc:sldMkLst>
          <pc:docMk/>
          <pc:sldMk cId="4135246455" sldId="531"/>
        </pc:sldMkLst>
        <pc:spChg chg="add mod">
          <ac:chgData name="Jon Roodschild" userId="93b75e7f-8323-4ae7-9010-9fa6e7789b94" providerId="ADAL" clId="{DAABBBDF-71BC-402B-97B4-01715B6C5943}" dt="2026-10-05T17:12:46.005" v="17723" actId="1037"/>
          <ac:spMkLst>
            <pc:docMk/>
            <pc:sldMk cId="4135246455" sldId="531"/>
            <ac:spMk id="2" creationId="{6BBCAEAF-FF01-D1C0-9FFF-2352EC2382F3}"/>
          </ac:spMkLst>
        </pc:spChg>
        <pc:spChg chg="add mod">
          <ac:chgData name="Jon Roodschild" userId="93b75e7f-8323-4ae7-9010-9fa6e7789b94" providerId="ADAL" clId="{DAABBBDF-71BC-402B-97B4-01715B6C5943}" dt="2026-10-05T17:12:46.005" v="17723" actId="1037"/>
          <ac:spMkLst>
            <pc:docMk/>
            <pc:sldMk cId="4135246455" sldId="531"/>
            <ac:spMk id="11" creationId="{A7E1F843-5F3D-0569-8D12-8BCE5AD29F51}"/>
          </ac:spMkLst>
        </pc:spChg>
        <pc:spChg chg="add mod">
          <ac:chgData name="Jon Roodschild" userId="93b75e7f-8323-4ae7-9010-9fa6e7789b94" providerId="ADAL" clId="{DAABBBDF-71BC-402B-97B4-01715B6C5943}" dt="2026-10-05T17:12:46.005" v="17723" actId="1037"/>
          <ac:spMkLst>
            <pc:docMk/>
            <pc:sldMk cId="4135246455" sldId="531"/>
            <ac:spMk id="13" creationId="{B9A71958-5313-EBAA-70A8-0F3DEA6B9D03}"/>
          </ac:spMkLst>
        </pc:spChg>
        <pc:spChg chg="add mod">
          <ac:chgData name="Jon Roodschild" userId="93b75e7f-8323-4ae7-9010-9fa6e7789b94" providerId="ADAL" clId="{DAABBBDF-71BC-402B-97B4-01715B6C5943}" dt="2026-10-05T17:12:46.005" v="17723" actId="1037"/>
          <ac:spMkLst>
            <pc:docMk/>
            <pc:sldMk cId="4135246455" sldId="531"/>
            <ac:spMk id="14" creationId="{E02ECC94-6467-C528-BF66-4B68503535CB}"/>
          </ac:spMkLst>
        </pc:spChg>
        <pc:spChg chg="add mod">
          <ac:chgData name="Jon Roodschild" userId="93b75e7f-8323-4ae7-9010-9fa6e7789b94" providerId="ADAL" clId="{DAABBBDF-71BC-402B-97B4-01715B6C5943}" dt="2026-10-05T17:12:46.005" v="17723" actId="1037"/>
          <ac:spMkLst>
            <pc:docMk/>
            <pc:sldMk cId="4135246455" sldId="531"/>
            <ac:spMk id="15" creationId="{92DE0F43-DFEE-6C05-2DBB-90A0F37E2F28}"/>
          </ac:spMkLst>
        </pc:spChg>
        <pc:spChg chg="add mod">
          <ac:chgData name="Jon Roodschild" userId="93b75e7f-8323-4ae7-9010-9fa6e7789b94" providerId="ADAL" clId="{DAABBBDF-71BC-402B-97B4-01715B6C5943}" dt="2026-10-05T17:12:46.005" v="17723" actId="1037"/>
          <ac:spMkLst>
            <pc:docMk/>
            <pc:sldMk cId="4135246455" sldId="531"/>
            <ac:spMk id="17" creationId="{67F98F2C-0213-C724-CA70-C3A2C340B074}"/>
          </ac:spMkLst>
        </pc:spChg>
        <pc:spChg chg="add mod">
          <ac:chgData name="Jon Roodschild" userId="93b75e7f-8323-4ae7-9010-9fa6e7789b94" providerId="ADAL" clId="{DAABBBDF-71BC-402B-97B4-01715B6C5943}" dt="2026-10-05T17:12:46.005" v="17723" actId="1037"/>
          <ac:spMkLst>
            <pc:docMk/>
            <pc:sldMk cId="4135246455" sldId="531"/>
            <ac:spMk id="18" creationId="{1710EE95-579A-EB54-EFBA-E5A02C17BFCB}"/>
          </ac:spMkLst>
        </pc:spChg>
        <pc:spChg chg="add mod">
          <ac:chgData name="Jon Roodschild" userId="93b75e7f-8323-4ae7-9010-9fa6e7789b94" providerId="ADAL" clId="{DAABBBDF-71BC-402B-97B4-01715B6C5943}" dt="2026-10-05T17:17:31.781" v="17750"/>
          <ac:spMkLst>
            <pc:docMk/>
            <pc:sldMk cId="4135246455" sldId="531"/>
            <ac:spMk id="21" creationId="{6254A43C-103E-FF8D-D5ED-68690AD5F894}"/>
          </ac:spMkLst>
        </pc:spChg>
        <pc:spChg chg="mod">
          <ac:chgData name="Jon Roodschild" userId="93b75e7f-8323-4ae7-9010-9fa6e7789b94" providerId="ADAL" clId="{DAABBBDF-71BC-402B-97B4-01715B6C5943}" dt="2026-10-05T17:13:17.298" v="17726" actId="207"/>
          <ac:spMkLst>
            <pc:docMk/>
            <pc:sldMk cId="4135246455" sldId="531"/>
            <ac:spMk id="27" creationId="{EE8D9B47-5019-99FF-4F03-D64B212362BB}"/>
          </ac:spMkLst>
        </pc:spChg>
        <pc:spChg chg="mod">
          <ac:chgData name="Jon Roodschild" userId="93b75e7f-8323-4ae7-9010-9fa6e7789b94" providerId="ADAL" clId="{DAABBBDF-71BC-402B-97B4-01715B6C5943}" dt="2026-10-05T17:20:02.552" v="17801" actId="115"/>
          <ac:spMkLst>
            <pc:docMk/>
            <pc:sldMk cId="4135246455" sldId="531"/>
            <ac:spMk id="29" creationId="{C0BF7B21-0DA7-A9DD-48FD-2104527E20CD}"/>
          </ac:spMkLst>
        </pc:spChg>
        <pc:spChg chg="add mod">
          <ac:chgData name="Jon Roodschild" userId="93b75e7f-8323-4ae7-9010-9fa6e7789b94" providerId="ADAL" clId="{DAABBBDF-71BC-402B-97B4-01715B6C5943}" dt="2026-10-05T17:13:23.065" v="17727" actId="207"/>
          <ac:spMkLst>
            <pc:docMk/>
            <pc:sldMk cId="4135246455" sldId="531"/>
            <ac:spMk id="30" creationId="{A8AF227E-43A8-3C26-B793-6B6F5E14FEAA}"/>
          </ac:spMkLst>
        </pc:spChg>
        <pc:spChg chg="add mod">
          <ac:chgData name="Jon Roodschild" userId="93b75e7f-8323-4ae7-9010-9fa6e7789b94" providerId="ADAL" clId="{DAABBBDF-71BC-402B-97B4-01715B6C5943}" dt="2026-10-05T17:12:46.005" v="17723" actId="1037"/>
          <ac:spMkLst>
            <pc:docMk/>
            <pc:sldMk cId="4135246455" sldId="531"/>
            <ac:spMk id="35" creationId="{74F6BE20-1315-2ED4-29FB-16E4AC4B032B}"/>
          </ac:spMkLst>
        </pc:spChg>
        <pc:spChg chg="add mod">
          <ac:chgData name="Jon Roodschild" userId="93b75e7f-8323-4ae7-9010-9fa6e7789b94" providerId="ADAL" clId="{DAABBBDF-71BC-402B-97B4-01715B6C5943}" dt="2026-11-03T17:53:55.906" v="26482" actId="14100"/>
          <ac:spMkLst>
            <pc:docMk/>
            <pc:sldMk cId="4135246455" sldId="531"/>
            <ac:spMk id="40" creationId="{E2CF68BE-E5EE-1940-C82B-A37A1611A015}"/>
          </ac:spMkLst>
        </pc:spChg>
        <pc:picChg chg="add ord">
          <ac:chgData name="Jon Roodschild" userId="93b75e7f-8323-4ae7-9010-9fa6e7789b94" providerId="ADAL" clId="{DAABBBDF-71BC-402B-97B4-01715B6C5943}" dt="2026-10-05T17:14:01.029" v="17734" actId="170"/>
          <ac:picMkLst>
            <pc:docMk/>
            <pc:sldMk cId="4135246455" sldId="531"/>
            <ac:picMk id="20" creationId="{D9677DAA-FE1B-F162-8EB4-71B9B50198AD}"/>
          </ac:picMkLst>
        </pc:picChg>
      </pc:sldChg>
      <pc:sldChg chg="addSp delSp modSp add mod delAnim modAnim">
        <pc:chgData name="Jon Roodschild" userId="93b75e7f-8323-4ae7-9010-9fa6e7789b94" providerId="ADAL" clId="{DAABBBDF-71BC-402B-97B4-01715B6C5943}" dt="2026-11-03T17:57:12.596" v="26490"/>
        <pc:sldMkLst>
          <pc:docMk/>
          <pc:sldMk cId="2538290597" sldId="532"/>
        </pc:sldMkLst>
        <pc:spChg chg="add mod">
          <ac:chgData name="Jon Roodschild" userId="93b75e7f-8323-4ae7-9010-9fa6e7789b94" providerId="ADAL" clId="{DAABBBDF-71BC-402B-97B4-01715B6C5943}" dt="2026-10-05T17:15:56.412" v="17741"/>
          <ac:spMkLst>
            <pc:docMk/>
            <pc:sldMk cId="2538290597" sldId="532"/>
            <ac:spMk id="33" creationId="{F9133C9F-6ED7-0225-5C48-4B7F7354A76A}"/>
          </ac:spMkLst>
        </pc:spChg>
        <pc:spChg chg="add mod ord">
          <ac:chgData name="Jon Roodschild" userId="93b75e7f-8323-4ae7-9010-9fa6e7789b94" providerId="ADAL" clId="{DAABBBDF-71BC-402B-97B4-01715B6C5943}" dt="2026-10-05T17:17:13.895" v="17748" actId="167"/>
          <ac:spMkLst>
            <pc:docMk/>
            <pc:sldMk cId="2538290597" sldId="532"/>
            <ac:spMk id="36" creationId="{E46BD3CE-E28E-A1A2-5757-DC058B852CE2}"/>
          </ac:spMkLst>
        </pc:spChg>
        <pc:spChg chg="add mod">
          <ac:chgData name="Jon Roodschild" userId="93b75e7f-8323-4ae7-9010-9fa6e7789b94" providerId="ADAL" clId="{DAABBBDF-71BC-402B-97B4-01715B6C5943}" dt="2026-10-05T17:16:40.199" v="17744"/>
          <ac:spMkLst>
            <pc:docMk/>
            <pc:sldMk cId="2538290597" sldId="532"/>
            <ac:spMk id="37" creationId="{24177F83-59E1-AB9F-FB3B-1989E872222A}"/>
          </ac:spMkLst>
        </pc:spChg>
        <pc:spChg chg="add ord">
          <ac:chgData name="Jon Roodschild" userId="93b75e7f-8323-4ae7-9010-9fa6e7789b94" providerId="ADAL" clId="{DAABBBDF-71BC-402B-97B4-01715B6C5943}" dt="2026-10-05T17:16:56.626" v="17746" actId="167"/>
          <ac:spMkLst>
            <pc:docMk/>
            <pc:sldMk cId="2538290597" sldId="532"/>
            <ac:spMk id="39" creationId="{4DE6CCAC-0265-5E20-46DC-DE19F39931C7}"/>
          </ac:spMkLst>
        </pc:spChg>
        <pc:spChg chg="add mod">
          <ac:chgData name="Jon Roodschild" userId="93b75e7f-8323-4ae7-9010-9fa6e7789b94" providerId="ADAL" clId="{DAABBBDF-71BC-402B-97B4-01715B6C5943}" dt="2026-10-05T17:19:06.205" v="17780" actId="6549"/>
          <ac:spMkLst>
            <pc:docMk/>
            <pc:sldMk cId="2538290597" sldId="532"/>
            <ac:spMk id="40" creationId="{4CEE4EFD-CA1F-2C11-2994-22E683863FE8}"/>
          </ac:spMkLst>
        </pc:spChg>
        <pc:spChg chg="add mod">
          <ac:chgData name="Jon Roodschild" userId="93b75e7f-8323-4ae7-9010-9fa6e7789b94" providerId="ADAL" clId="{DAABBBDF-71BC-402B-97B4-01715B6C5943}" dt="2026-10-05T17:19:12.140" v="17782"/>
          <ac:spMkLst>
            <pc:docMk/>
            <pc:sldMk cId="2538290597" sldId="532"/>
            <ac:spMk id="43" creationId="{2A6CF8E4-3C0E-BDB3-3769-13CF31DAF2C4}"/>
          </ac:spMkLst>
        </pc:spChg>
        <pc:spChg chg="add mod">
          <ac:chgData name="Jon Roodschild" userId="93b75e7f-8323-4ae7-9010-9fa6e7789b94" providerId="ADAL" clId="{DAABBBDF-71BC-402B-97B4-01715B6C5943}" dt="2026-10-05T17:19:12.140" v="17782"/>
          <ac:spMkLst>
            <pc:docMk/>
            <pc:sldMk cId="2538290597" sldId="532"/>
            <ac:spMk id="44" creationId="{E3B9B95C-5A25-1B47-6A93-B93172ED2685}"/>
          </ac:spMkLst>
        </pc:spChg>
        <pc:spChg chg="add">
          <ac:chgData name="Jon Roodschild" userId="93b75e7f-8323-4ae7-9010-9fa6e7789b94" providerId="ADAL" clId="{DAABBBDF-71BC-402B-97B4-01715B6C5943}" dt="2026-10-05T17:19:50.397" v="17800" actId="22"/>
          <ac:spMkLst>
            <pc:docMk/>
            <pc:sldMk cId="2538290597" sldId="532"/>
            <ac:spMk id="46" creationId="{EF23632A-78E8-558D-2443-17344196BD54}"/>
          </ac:spMkLst>
        </pc:spChg>
        <pc:spChg chg="add mod">
          <ac:chgData name="Jon Roodschild" userId="93b75e7f-8323-4ae7-9010-9fa6e7789b94" providerId="ADAL" clId="{DAABBBDF-71BC-402B-97B4-01715B6C5943}" dt="2026-10-05T17:21:30.413" v="17828"/>
          <ac:spMkLst>
            <pc:docMk/>
            <pc:sldMk cId="2538290597" sldId="532"/>
            <ac:spMk id="47" creationId="{81D9A83A-C842-2CA9-90A6-A3667AF8C442}"/>
          </ac:spMkLst>
        </pc:spChg>
        <pc:spChg chg="add mod">
          <ac:chgData name="Jon Roodschild" userId="93b75e7f-8323-4ae7-9010-9fa6e7789b94" providerId="ADAL" clId="{DAABBBDF-71BC-402B-97B4-01715B6C5943}" dt="2026-10-05T17:21:30.413" v="17828"/>
          <ac:spMkLst>
            <pc:docMk/>
            <pc:sldMk cId="2538290597" sldId="532"/>
            <ac:spMk id="48" creationId="{B089D503-CDD8-2EF0-9EA9-60CDFD9C0172}"/>
          </ac:spMkLst>
        </pc:spChg>
        <pc:spChg chg="add mod">
          <ac:chgData name="Jon Roodschild" userId="93b75e7f-8323-4ae7-9010-9fa6e7789b94" providerId="ADAL" clId="{DAABBBDF-71BC-402B-97B4-01715B6C5943}" dt="2026-10-05T17:21:30.413" v="17828"/>
          <ac:spMkLst>
            <pc:docMk/>
            <pc:sldMk cId="2538290597" sldId="532"/>
            <ac:spMk id="49" creationId="{32CCD36B-DB9E-9658-A9B3-5988D4841243}"/>
          </ac:spMkLst>
        </pc:spChg>
        <pc:spChg chg="add mod">
          <ac:chgData name="Jon Roodschild" userId="93b75e7f-8323-4ae7-9010-9fa6e7789b94" providerId="ADAL" clId="{DAABBBDF-71BC-402B-97B4-01715B6C5943}" dt="2026-10-05T17:21:30.413" v="17828"/>
          <ac:spMkLst>
            <pc:docMk/>
            <pc:sldMk cId="2538290597" sldId="532"/>
            <ac:spMk id="50" creationId="{D96755D0-EDC5-39C0-959B-8DDBB61AB605}"/>
          </ac:spMkLst>
        </pc:spChg>
        <pc:spChg chg="add mod">
          <ac:chgData name="Jon Roodschild" userId="93b75e7f-8323-4ae7-9010-9fa6e7789b94" providerId="ADAL" clId="{DAABBBDF-71BC-402B-97B4-01715B6C5943}" dt="2026-11-03T17:54:00.743" v="26483" actId="14100"/>
          <ac:spMkLst>
            <pc:docMk/>
            <pc:sldMk cId="2538290597" sldId="532"/>
            <ac:spMk id="56" creationId="{00196A7E-02A8-9032-D81B-10EAD6EB8774}"/>
          </ac:spMkLst>
        </pc:spChg>
        <pc:picChg chg="ord">
          <ac:chgData name="Jon Roodschild" userId="93b75e7f-8323-4ae7-9010-9fa6e7789b94" providerId="ADAL" clId="{DAABBBDF-71BC-402B-97B4-01715B6C5943}" dt="2026-10-05T17:21:08.436" v="17805" actId="166"/>
          <ac:picMkLst>
            <pc:docMk/>
            <pc:sldMk cId="2538290597" sldId="532"/>
            <ac:picMk id="20" creationId="{9813BF53-3A20-1DBB-DD00-31731CA27969}"/>
          </ac:picMkLst>
        </pc:picChg>
      </pc:sldChg>
      <pc:sldChg chg="modSp add mod ord">
        <pc:chgData name="Jon Roodschild" userId="93b75e7f-8323-4ae7-9010-9fa6e7789b94" providerId="ADAL" clId="{DAABBBDF-71BC-402B-97B4-01715B6C5943}" dt="2026-10-05T18:35:20.150" v="18378" actId="20577"/>
        <pc:sldMkLst>
          <pc:docMk/>
          <pc:sldMk cId="245430979" sldId="533"/>
        </pc:sldMkLst>
        <pc:spChg chg="mod">
          <ac:chgData name="Jon Roodschild" userId="93b75e7f-8323-4ae7-9010-9fa6e7789b94" providerId="ADAL" clId="{DAABBBDF-71BC-402B-97B4-01715B6C5943}" dt="2026-10-05T18:35:20.150" v="18378" actId="20577"/>
          <ac:spMkLst>
            <pc:docMk/>
            <pc:sldMk cId="245430979" sldId="533"/>
            <ac:spMk id="3" creationId="{F3F343DE-7B99-FCEA-3E63-2C698788D66C}"/>
          </ac:spMkLst>
        </pc:spChg>
      </pc:sldChg>
      <pc:sldChg chg="modSp add mod ord">
        <pc:chgData name="Jon Roodschild" userId="93b75e7f-8323-4ae7-9010-9fa6e7789b94" providerId="ADAL" clId="{DAABBBDF-71BC-402B-97B4-01715B6C5943}" dt="2026-10-05T18:43:21.238" v="18449" actId="20577"/>
        <pc:sldMkLst>
          <pc:docMk/>
          <pc:sldMk cId="3903248202" sldId="534"/>
        </pc:sldMkLst>
        <pc:spChg chg="mod">
          <ac:chgData name="Jon Roodschild" userId="93b75e7f-8323-4ae7-9010-9fa6e7789b94" providerId="ADAL" clId="{DAABBBDF-71BC-402B-97B4-01715B6C5943}" dt="2026-10-05T18:43:21.238" v="18449" actId="20577"/>
          <ac:spMkLst>
            <pc:docMk/>
            <pc:sldMk cId="3903248202" sldId="534"/>
            <ac:spMk id="3" creationId="{AC22A59F-86F7-B321-1A60-0C43F694AAB1}"/>
          </ac:spMkLst>
        </pc:spChg>
      </pc:sldChg>
      <pc:sldChg chg="modSp add mod ord">
        <pc:chgData name="Jon Roodschild" userId="93b75e7f-8323-4ae7-9010-9fa6e7789b94" providerId="ADAL" clId="{DAABBBDF-71BC-402B-97B4-01715B6C5943}" dt="2026-10-05T18:50:16.474" v="18518" actId="20577"/>
        <pc:sldMkLst>
          <pc:docMk/>
          <pc:sldMk cId="1335822835" sldId="535"/>
        </pc:sldMkLst>
        <pc:spChg chg="mod">
          <ac:chgData name="Jon Roodschild" userId="93b75e7f-8323-4ae7-9010-9fa6e7789b94" providerId="ADAL" clId="{DAABBBDF-71BC-402B-97B4-01715B6C5943}" dt="2026-10-05T18:50:16.474" v="18518" actId="20577"/>
          <ac:spMkLst>
            <pc:docMk/>
            <pc:sldMk cId="1335822835" sldId="535"/>
            <ac:spMk id="3" creationId="{3A521769-8733-98E5-BF73-55F769C72D45}"/>
          </ac:spMkLst>
        </pc:spChg>
      </pc:sldChg>
      <pc:sldChg chg="addSp delSp modSp add mod delAnim modAnim">
        <pc:chgData name="Jon Roodschild" userId="93b75e7f-8323-4ae7-9010-9fa6e7789b94" providerId="ADAL" clId="{DAABBBDF-71BC-402B-97B4-01715B6C5943}" dt="2026-10-14T05:06:10.777" v="20236" actId="207"/>
        <pc:sldMkLst>
          <pc:docMk/>
          <pc:sldMk cId="3849453831" sldId="536"/>
        </pc:sldMkLst>
        <pc:spChg chg="add mod">
          <ac:chgData name="Jon Roodschild" userId="93b75e7f-8323-4ae7-9010-9fa6e7789b94" providerId="ADAL" clId="{DAABBBDF-71BC-402B-97B4-01715B6C5943}" dt="2026-10-14T05:05:42.134" v="20230"/>
          <ac:spMkLst>
            <pc:docMk/>
            <pc:sldMk cId="3849453831" sldId="536"/>
            <ac:spMk id="3" creationId="{BAD3105C-822D-0FCC-B68B-9C9F2B73CFBA}"/>
          </ac:spMkLst>
        </pc:spChg>
        <pc:spChg chg="mod">
          <ac:chgData name="Jon Roodschild" userId="93b75e7f-8323-4ae7-9010-9fa6e7789b94" providerId="ADAL" clId="{DAABBBDF-71BC-402B-97B4-01715B6C5943}" dt="2026-10-14T05:06:10.777" v="20236" actId="207"/>
          <ac:spMkLst>
            <pc:docMk/>
            <pc:sldMk cId="3849453831" sldId="536"/>
            <ac:spMk id="9" creationId="{2A68D04D-ED9F-FD46-FC47-1B6C34CEFECA}"/>
          </ac:spMkLst>
        </pc:spChg>
        <pc:spChg chg="mod">
          <ac:chgData name="Jon Roodschild" userId="93b75e7f-8323-4ae7-9010-9fa6e7789b94" providerId="ADAL" clId="{DAABBBDF-71BC-402B-97B4-01715B6C5943}" dt="2026-10-05T19:12:09.112" v="18604" actId="207"/>
          <ac:spMkLst>
            <pc:docMk/>
            <pc:sldMk cId="3849453831" sldId="536"/>
            <ac:spMk id="28" creationId="{F6A641C0-CC8A-1F93-ED1D-875AF6BD2ED2}"/>
          </ac:spMkLst>
        </pc:spChg>
        <pc:picChg chg="add ord">
          <ac:chgData name="Jon Roodschild" userId="93b75e7f-8323-4ae7-9010-9fa6e7789b94" providerId="ADAL" clId="{DAABBBDF-71BC-402B-97B4-01715B6C5943}" dt="2026-10-05T19:09:09.983" v="18578" actId="167"/>
          <ac:picMkLst>
            <pc:docMk/>
            <pc:sldMk cId="3849453831" sldId="536"/>
            <ac:picMk id="6" creationId="{EAC498A2-F06E-36C5-9FEE-15E8A6901042}"/>
          </ac:picMkLst>
        </pc:picChg>
        <pc:picChg chg="add mod ord">
          <ac:chgData name="Jon Roodschild" userId="93b75e7f-8323-4ae7-9010-9fa6e7789b94" providerId="ADAL" clId="{DAABBBDF-71BC-402B-97B4-01715B6C5943}" dt="2026-10-05T19:09:38.715" v="18586" actId="171"/>
          <ac:picMkLst>
            <pc:docMk/>
            <pc:sldMk cId="3849453831" sldId="536"/>
            <ac:picMk id="7" creationId="{C708DB3B-A92C-ADE5-FA64-D170771504B0}"/>
          </ac:picMkLst>
        </pc:picChg>
      </pc:sldChg>
      <pc:sldChg chg="addSp delSp modSp add mod modAnim">
        <pc:chgData name="Jon Roodschild" userId="93b75e7f-8323-4ae7-9010-9fa6e7789b94" providerId="ADAL" clId="{DAABBBDF-71BC-402B-97B4-01715B6C5943}" dt="2026-10-14T05:05:50.562" v="20232"/>
        <pc:sldMkLst>
          <pc:docMk/>
          <pc:sldMk cId="4129719082" sldId="537"/>
        </pc:sldMkLst>
        <pc:spChg chg="add mod">
          <ac:chgData name="Jon Roodschild" userId="93b75e7f-8323-4ae7-9010-9fa6e7789b94" providerId="ADAL" clId="{DAABBBDF-71BC-402B-97B4-01715B6C5943}" dt="2026-10-14T05:05:50.562" v="20232"/>
          <ac:spMkLst>
            <pc:docMk/>
            <pc:sldMk cId="4129719082" sldId="537"/>
            <ac:spMk id="4" creationId="{255B9770-85D6-99E4-9528-D49B84FD86D1}"/>
          </ac:spMkLst>
        </pc:spChg>
        <pc:spChg chg="mod">
          <ac:chgData name="Jon Roodschild" userId="93b75e7f-8323-4ae7-9010-9fa6e7789b94" providerId="ADAL" clId="{DAABBBDF-71BC-402B-97B4-01715B6C5943}" dt="2026-10-05T19:12:05.045" v="18603" actId="207"/>
          <ac:spMkLst>
            <pc:docMk/>
            <pc:sldMk cId="4129719082" sldId="537"/>
            <ac:spMk id="28" creationId="{FD83E35C-0BAD-F941-E9A4-3B9B1E741387}"/>
          </ac:spMkLst>
        </pc:spChg>
        <pc:picChg chg="add mod">
          <ac:chgData name="Jon Roodschild" userId="93b75e7f-8323-4ae7-9010-9fa6e7789b94" providerId="ADAL" clId="{DAABBBDF-71BC-402B-97B4-01715B6C5943}" dt="2026-10-05T19:10:54.282" v="18597" actId="1076"/>
          <ac:picMkLst>
            <pc:docMk/>
            <pc:sldMk cId="4129719082" sldId="537"/>
            <ac:picMk id="3" creationId="{A54A2289-E90A-23CC-1D78-B58FF00E8A32}"/>
          </ac:picMkLst>
        </pc:picChg>
      </pc:sldChg>
      <pc:sldChg chg="modSp add mod ord">
        <pc:chgData name="Jon Roodschild" userId="93b75e7f-8323-4ae7-9010-9fa6e7789b94" providerId="ADAL" clId="{DAABBBDF-71BC-402B-97B4-01715B6C5943}" dt="2026-10-09T19:41:53.905" v="19787"/>
        <pc:sldMkLst>
          <pc:docMk/>
          <pc:sldMk cId="1053367283" sldId="539"/>
        </pc:sldMkLst>
        <pc:spChg chg="mod">
          <ac:chgData name="Jon Roodschild" userId="93b75e7f-8323-4ae7-9010-9fa6e7789b94" providerId="ADAL" clId="{DAABBBDF-71BC-402B-97B4-01715B6C5943}" dt="2026-10-09T19:41:50.738" v="19785" actId="27636"/>
          <ac:spMkLst>
            <pc:docMk/>
            <pc:sldMk cId="1053367283" sldId="539"/>
            <ac:spMk id="11" creationId="{2E9CC73A-5EF6-BAE5-B330-F2B8E1178512}"/>
          </ac:spMkLst>
        </pc:spChg>
      </pc:sldChg>
      <pc:sldChg chg="modSp add mod ord">
        <pc:chgData name="Jon Roodschild" userId="93b75e7f-8323-4ae7-9010-9fa6e7789b94" providerId="ADAL" clId="{DAABBBDF-71BC-402B-97B4-01715B6C5943}" dt="2026-10-14T05:05:37.814" v="20228" actId="27636"/>
        <pc:sldMkLst>
          <pc:docMk/>
          <pc:sldMk cId="2027095677" sldId="543"/>
        </pc:sldMkLst>
        <pc:spChg chg="mod">
          <ac:chgData name="Jon Roodschild" userId="93b75e7f-8323-4ae7-9010-9fa6e7789b94" providerId="ADAL" clId="{DAABBBDF-71BC-402B-97B4-01715B6C5943}" dt="2026-10-14T05:05:37.814" v="20228" actId="27636"/>
          <ac:spMkLst>
            <pc:docMk/>
            <pc:sldMk cId="2027095677" sldId="543"/>
            <ac:spMk id="11" creationId="{0E7163FD-DA20-8B2D-9A26-774235FD8100}"/>
          </ac:spMkLst>
        </pc:spChg>
      </pc:sldChg>
      <pc:sldChg chg="addSp delSp modSp add mod addAnim delAnim modAnim">
        <pc:chgData name="Jon Roodschild" userId="93b75e7f-8323-4ae7-9010-9fa6e7789b94" providerId="ADAL" clId="{DAABBBDF-71BC-402B-97B4-01715B6C5943}" dt="2026-10-14T06:45:05.523" v="21991" actId="20577"/>
        <pc:sldMkLst>
          <pc:docMk/>
          <pc:sldMk cId="1914161068" sldId="544"/>
        </pc:sldMkLst>
        <pc:spChg chg="add">
          <ac:chgData name="Jon Roodschild" userId="93b75e7f-8323-4ae7-9010-9fa6e7789b94" providerId="ADAL" clId="{DAABBBDF-71BC-402B-97B4-01715B6C5943}" dt="2026-10-14T06:44:21.189" v="21978" actId="22"/>
          <ac:spMkLst>
            <pc:docMk/>
            <pc:sldMk cId="1914161068" sldId="544"/>
            <ac:spMk id="6" creationId="{7084A052-E62E-4456-1201-340F6B67C81B}"/>
          </ac:spMkLst>
        </pc:spChg>
        <pc:spChg chg="add del mod">
          <ac:chgData name="Jon Roodschild" userId="93b75e7f-8323-4ae7-9010-9fa6e7789b94" providerId="ADAL" clId="{DAABBBDF-71BC-402B-97B4-01715B6C5943}" dt="2026-10-14T06:45:05.523" v="21991" actId="20577"/>
          <ac:spMkLst>
            <pc:docMk/>
            <pc:sldMk cId="1914161068" sldId="544"/>
            <ac:spMk id="13" creationId="{67CA0096-2CC8-0036-7672-9DF782DA2A9B}"/>
          </ac:spMkLst>
        </pc:spChg>
        <pc:spChg chg="mod">
          <ac:chgData name="Jon Roodschild" userId="93b75e7f-8323-4ae7-9010-9fa6e7789b94" providerId="ADAL" clId="{DAABBBDF-71BC-402B-97B4-01715B6C5943}" dt="2026-10-14T06:18:04.155" v="21347" actId="20577"/>
          <ac:spMkLst>
            <pc:docMk/>
            <pc:sldMk cId="1914161068" sldId="544"/>
            <ac:spMk id="14" creationId="{7478EA1F-9362-5913-51EA-7F5F514A59C1}"/>
          </ac:spMkLst>
        </pc:spChg>
        <pc:spChg chg="mod">
          <ac:chgData name="Jon Roodschild" userId="93b75e7f-8323-4ae7-9010-9fa6e7789b94" providerId="ADAL" clId="{DAABBBDF-71BC-402B-97B4-01715B6C5943}" dt="2026-10-14T06:12:05.114" v="21222" actId="6549"/>
          <ac:spMkLst>
            <pc:docMk/>
            <pc:sldMk cId="1914161068" sldId="544"/>
            <ac:spMk id="15" creationId="{042D993D-493B-D792-0BCC-CFCBFADDA846}"/>
          </ac:spMkLst>
        </pc:spChg>
        <pc:spChg chg="mod">
          <ac:chgData name="Jon Roodschild" userId="93b75e7f-8323-4ae7-9010-9fa6e7789b94" providerId="ADAL" clId="{DAABBBDF-71BC-402B-97B4-01715B6C5943}" dt="2026-10-14T06:11:38.055" v="21197" actId="14100"/>
          <ac:spMkLst>
            <pc:docMk/>
            <pc:sldMk cId="1914161068" sldId="544"/>
            <ac:spMk id="18" creationId="{3D7C6FB1-93BE-0E83-EB0A-6A556E0E2300}"/>
          </ac:spMkLst>
        </pc:spChg>
        <pc:picChg chg="mod">
          <ac:chgData name="Jon Roodschild" userId="93b75e7f-8323-4ae7-9010-9fa6e7789b94" providerId="ADAL" clId="{DAABBBDF-71BC-402B-97B4-01715B6C5943}" dt="2026-10-14T06:11:30.647" v="21195" actId="1076"/>
          <ac:picMkLst>
            <pc:docMk/>
            <pc:sldMk cId="1914161068" sldId="544"/>
            <ac:picMk id="4" creationId="{67A2C06A-901B-8FF0-8860-740CC8E881A7}"/>
          </ac:picMkLst>
        </pc:picChg>
        <pc:cxnChg chg="mod">
          <ac:chgData name="Jon Roodschild" userId="93b75e7f-8323-4ae7-9010-9fa6e7789b94" providerId="ADAL" clId="{DAABBBDF-71BC-402B-97B4-01715B6C5943}" dt="2026-10-14T06:11:50.252" v="21200" actId="14100"/>
          <ac:cxnSpMkLst>
            <pc:docMk/>
            <pc:sldMk cId="1914161068" sldId="544"/>
            <ac:cxnSpMk id="3" creationId="{F8DD2828-6F73-A290-FDC5-6472222EBE35}"/>
          </ac:cxnSpMkLst>
        </pc:cxnChg>
      </pc:sldChg>
      <pc:sldChg chg="addSp delSp modSp add mod delAnim modAnim">
        <pc:chgData name="Jon Roodschild" userId="93b75e7f-8323-4ae7-9010-9fa6e7789b94" providerId="ADAL" clId="{DAABBBDF-71BC-402B-97B4-01715B6C5943}" dt="2026-10-14T07:04:48.493" v="22433" actId="21"/>
        <pc:sldMkLst>
          <pc:docMk/>
          <pc:sldMk cId="1953366669" sldId="545"/>
        </pc:sldMkLst>
        <pc:spChg chg="add mod">
          <ac:chgData name="Jon Roodschild" userId="93b75e7f-8323-4ae7-9010-9fa6e7789b94" providerId="ADAL" clId="{DAABBBDF-71BC-402B-97B4-01715B6C5943}" dt="2026-10-14T06:28:22.728" v="21669" actId="14100"/>
          <ac:spMkLst>
            <pc:docMk/>
            <pc:sldMk cId="1953366669" sldId="545"/>
            <ac:spMk id="3" creationId="{CF8E5755-911A-8225-1EEE-3379567EB6DD}"/>
          </ac:spMkLst>
        </pc:spChg>
        <pc:spChg chg="add mod">
          <ac:chgData name="Jon Roodschild" userId="93b75e7f-8323-4ae7-9010-9fa6e7789b94" providerId="ADAL" clId="{DAABBBDF-71BC-402B-97B4-01715B6C5943}" dt="2026-10-14T06:48:41.642" v="22073" actId="14100"/>
          <ac:spMkLst>
            <pc:docMk/>
            <pc:sldMk cId="1953366669" sldId="545"/>
            <ac:spMk id="6" creationId="{47C769DF-22E2-4911-AF7E-72A2BFAB9BD3}"/>
          </ac:spMkLst>
        </pc:spChg>
        <pc:spChg chg="mod">
          <ac:chgData name="Jon Roodschild" userId="93b75e7f-8323-4ae7-9010-9fa6e7789b94" providerId="ADAL" clId="{DAABBBDF-71BC-402B-97B4-01715B6C5943}" dt="2026-10-14T06:48:34.307" v="22071" actId="1076"/>
          <ac:spMkLst>
            <pc:docMk/>
            <pc:sldMk cId="1953366669" sldId="545"/>
            <ac:spMk id="8" creationId="{0CC9580B-BE58-A2A4-0FC5-5F48CC9CF5EC}"/>
          </ac:spMkLst>
        </pc:spChg>
        <pc:spChg chg="mod">
          <ac:chgData name="Jon Roodschild" userId="93b75e7f-8323-4ae7-9010-9fa6e7789b94" providerId="ADAL" clId="{DAABBBDF-71BC-402B-97B4-01715B6C5943}" dt="2026-10-14T06:26:22.848" v="21652" actId="1076"/>
          <ac:spMkLst>
            <pc:docMk/>
            <pc:sldMk cId="1953366669" sldId="545"/>
            <ac:spMk id="14" creationId="{176DD288-C876-F1A3-E7FD-3B5FFC61D06C}"/>
          </ac:spMkLst>
        </pc:spChg>
        <pc:spChg chg="add">
          <ac:chgData name="Jon Roodschild" userId="93b75e7f-8323-4ae7-9010-9fa6e7789b94" providerId="ADAL" clId="{DAABBBDF-71BC-402B-97B4-01715B6C5943}" dt="2026-10-14T06:47:48.564" v="22065" actId="22"/>
          <ac:spMkLst>
            <pc:docMk/>
            <pc:sldMk cId="1953366669" sldId="545"/>
            <ac:spMk id="17" creationId="{5820FFCB-9D61-5C4F-BDC5-036FD842E140}"/>
          </ac:spMkLst>
        </pc:spChg>
        <pc:picChg chg="add mod">
          <ac:chgData name="Jon Roodschild" userId="93b75e7f-8323-4ae7-9010-9fa6e7789b94" providerId="ADAL" clId="{DAABBBDF-71BC-402B-97B4-01715B6C5943}" dt="2026-10-14T06:29:54.404" v="21684" actId="1076"/>
          <ac:picMkLst>
            <pc:docMk/>
            <pc:sldMk cId="1953366669" sldId="545"/>
            <ac:picMk id="2" creationId="{175F3E2A-BAE4-412E-95CE-69E8BB98659C}"/>
          </ac:picMkLst>
        </pc:picChg>
        <pc:picChg chg="add del">
          <ac:chgData name="Jon Roodschild" userId="93b75e7f-8323-4ae7-9010-9fa6e7789b94" providerId="ADAL" clId="{DAABBBDF-71BC-402B-97B4-01715B6C5943}" dt="2026-10-14T06:25:05.369" v="21554" actId="478"/>
          <ac:picMkLst>
            <pc:docMk/>
            <pc:sldMk cId="1953366669" sldId="545"/>
            <ac:picMk id="4" creationId="{B9D2084B-B373-EAC5-8845-9F1368C4A5AB}"/>
          </ac:picMkLst>
        </pc:picChg>
        <pc:cxnChg chg="add mod">
          <ac:chgData name="Jon Roodschild" userId="93b75e7f-8323-4ae7-9010-9fa6e7789b94" providerId="ADAL" clId="{DAABBBDF-71BC-402B-97B4-01715B6C5943}" dt="2026-10-14T06:48:48.685" v="22074" actId="14100"/>
          <ac:cxnSpMkLst>
            <pc:docMk/>
            <pc:sldMk cId="1953366669" sldId="545"/>
            <ac:cxnSpMk id="18" creationId="{086B651A-35EC-F379-252A-89EB0C70A6D6}"/>
          </ac:cxnSpMkLst>
        </pc:cxnChg>
      </pc:sldChg>
      <pc:sldChg chg="addSp modSp add mod modAnim">
        <pc:chgData name="Jon Roodschild" userId="93b75e7f-8323-4ae7-9010-9fa6e7789b94" providerId="ADAL" clId="{DAABBBDF-71BC-402B-97B4-01715B6C5943}" dt="2026-10-14T07:50:17.421" v="23134" actId="207"/>
        <pc:sldMkLst>
          <pc:docMk/>
          <pc:sldMk cId="1994786933" sldId="547"/>
        </pc:sldMkLst>
        <pc:spChg chg="add mod">
          <ac:chgData name="Jon Roodschild" userId="93b75e7f-8323-4ae7-9010-9fa6e7789b94" providerId="ADAL" clId="{DAABBBDF-71BC-402B-97B4-01715B6C5943}" dt="2026-10-14T06:43:11.148" v="21945" actId="14100"/>
          <ac:spMkLst>
            <pc:docMk/>
            <pc:sldMk cId="1994786933" sldId="547"/>
            <ac:spMk id="3" creationId="{A1306734-C007-14B0-DCAA-DEB7468A3541}"/>
          </ac:spMkLst>
        </pc:spChg>
        <pc:spChg chg="mod">
          <ac:chgData name="Jon Roodschild" userId="93b75e7f-8323-4ae7-9010-9fa6e7789b94" providerId="ADAL" clId="{DAABBBDF-71BC-402B-97B4-01715B6C5943}" dt="2026-10-14T07:50:17.421" v="23134" actId="207"/>
          <ac:spMkLst>
            <pc:docMk/>
            <pc:sldMk cId="1994786933" sldId="547"/>
            <ac:spMk id="29" creationId="{F54C898B-C0A0-4934-965F-40AAE3A56019}"/>
          </ac:spMkLst>
        </pc:spChg>
        <pc:spChg chg="mod">
          <ac:chgData name="Jon Roodschild" userId="93b75e7f-8323-4ae7-9010-9fa6e7789b94" providerId="ADAL" clId="{DAABBBDF-71BC-402B-97B4-01715B6C5943}" dt="2026-10-14T06:46:23.477" v="22007" actId="1076"/>
          <ac:spMkLst>
            <pc:docMk/>
            <pc:sldMk cId="1994786933" sldId="547"/>
            <ac:spMk id="30" creationId="{33E915AC-F4AC-55DD-8D70-490E15A0F70C}"/>
          </ac:spMkLst>
        </pc:spChg>
      </pc:sldChg>
      <pc:sldChg chg="modSp add mod ord">
        <pc:chgData name="Jon Roodschild" userId="93b75e7f-8323-4ae7-9010-9fa6e7789b94" providerId="ADAL" clId="{DAABBBDF-71BC-402B-97B4-01715B6C5943}" dt="2026-10-14T07:48:11.977" v="23125" actId="1035"/>
        <pc:sldMkLst>
          <pc:docMk/>
          <pc:sldMk cId="2645647247" sldId="548"/>
        </pc:sldMkLst>
        <pc:spChg chg="mod">
          <ac:chgData name="Jon Roodschild" userId="93b75e7f-8323-4ae7-9010-9fa6e7789b94" providerId="ADAL" clId="{DAABBBDF-71BC-402B-97B4-01715B6C5943}" dt="2026-10-14T07:48:11.977" v="23125" actId="1035"/>
          <ac:spMkLst>
            <pc:docMk/>
            <pc:sldMk cId="2645647247" sldId="548"/>
            <ac:spMk id="2" creationId="{374285FA-3616-9515-5EEE-A93A28638AD0}"/>
          </ac:spMkLst>
        </pc:spChg>
      </pc:sldChg>
      <pc:sldChg chg="addSp delSp modSp add mod setBg">
        <pc:chgData name="Jon Roodschild" userId="93b75e7f-8323-4ae7-9010-9fa6e7789b94" providerId="ADAL" clId="{DAABBBDF-71BC-402B-97B4-01715B6C5943}" dt="2026-10-14T08:43:54.375" v="24141" actId="208"/>
        <pc:sldMkLst>
          <pc:docMk/>
          <pc:sldMk cId="3538868844" sldId="549"/>
        </pc:sldMkLst>
        <pc:spChg chg="mod">
          <ac:chgData name="Jon Roodschild" userId="93b75e7f-8323-4ae7-9010-9fa6e7789b94" providerId="ADAL" clId="{DAABBBDF-71BC-402B-97B4-01715B6C5943}" dt="2026-10-14T07:52:16.107" v="23215" actId="20577"/>
          <ac:spMkLst>
            <pc:docMk/>
            <pc:sldMk cId="3538868844" sldId="549"/>
            <ac:spMk id="2" creationId="{BAEC9F8E-8AC1-17BD-EB75-FC41070EC955}"/>
          </ac:spMkLst>
        </pc:spChg>
        <pc:spChg chg="add">
          <ac:chgData name="Jon Roodschild" userId="93b75e7f-8323-4ae7-9010-9fa6e7789b94" providerId="ADAL" clId="{DAABBBDF-71BC-402B-97B4-01715B6C5943}" dt="2026-10-14T08:29:26.150" v="23828" actId="22"/>
          <ac:spMkLst>
            <pc:docMk/>
            <pc:sldMk cId="3538868844" sldId="549"/>
            <ac:spMk id="4" creationId="{882259B2-A9F3-84EE-913C-23E0B1C4A36E}"/>
          </ac:spMkLst>
        </pc:spChg>
        <pc:picChg chg="mod">
          <ac:chgData name="Jon Roodschild" userId="93b75e7f-8323-4ae7-9010-9fa6e7789b94" providerId="ADAL" clId="{DAABBBDF-71BC-402B-97B4-01715B6C5943}" dt="2026-10-14T08:43:54.375" v="24141" actId="208"/>
          <ac:picMkLst>
            <pc:docMk/>
            <pc:sldMk cId="3538868844" sldId="549"/>
            <ac:picMk id="18" creationId="{BF8C69DC-9B03-C592-FE6E-3CCFB48EF2A1}"/>
          </ac:picMkLst>
        </pc:picChg>
      </pc:sldChg>
      <pc:sldChg chg="addSp delSp modSp add mod setBg">
        <pc:chgData name="Jon Roodschild" userId="93b75e7f-8323-4ae7-9010-9fa6e7789b94" providerId="ADAL" clId="{DAABBBDF-71BC-402B-97B4-01715B6C5943}" dt="2026-10-14T08:43:46.425" v="24140" actId="208"/>
        <pc:sldMkLst>
          <pc:docMk/>
          <pc:sldMk cId="1367811215" sldId="550"/>
        </pc:sldMkLst>
        <pc:spChg chg="add">
          <ac:chgData name="Jon Roodschild" userId="93b75e7f-8323-4ae7-9010-9fa6e7789b94" providerId="ADAL" clId="{DAABBBDF-71BC-402B-97B4-01715B6C5943}" dt="2026-10-14T08:29:31.309" v="23830" actId="22"/>
          <ac:spMkLst>
            <pc:docMk/>
            <pc:sldMk cId="1367811215" sldId="550"/>
            <ac:spMk id="7" creationId="{0328C237-1E06-0D55-F4F2-7F7D9DAFEC56}"/>
          </ac:spMkLst>
        </pc:spChg>
        <pc:picChg chg="mod">
          <ac:chgData name="Jon Roodschild" userId="93b75e7f-8323-4ae7-9010-9fa6e7789b94" providerId="ADAL" clId="{DAABBBDF-71BC-402B-97B4-01715B6C5943}" dt="2026-10-14T08:43:46.425" v="24140" actId="208"/>
          <ac:picMkLst>
            <pc:docMk/>
            <pc:sldMk cId="1367811215" sldId="550"/>
            <ac:picMk id="6" creationId="{678CB474-6063-0B99-A3A7-2A19EA1EDE4B}"/>
          </ac:picMkLst>
        </pc:picChg>
      </pc:sldChg>
      <pc:sldChg chg="addSp delSp modSp add mod setBg">
        <pc:chgData name="Jon Roodschild" userId="93b75e7f-8323-4ae7-9010-9fa6e7789b94" providerId="ADAL" clId="{DAABBBDF-71BC-402B-97B4-01715B6C5943}" dt="2026-10-14T08:43:40.770" v="24139" actId="208"/>
        <pc:sldMkLst>
          <pc:docMk/>
          <pc:sldMk cId="865527545" sldId="551"/>
        </pc:sldMkLst>
        <pc:spChg chg="add">
          <ac:chgData name="Jon Roodschild" userId="93b75e7f-8323-4ae7-9010-9fa6e7789b94" providerId="ADAL" clId="{DAABBBDF-71BC-402B-97B4-01715B6C5943}" dt="2026-10-14T08:29:36.697" v="23832" actId="22"/>
          <ac:spMkLst>
            <pc:docMk/>
            <pc:sldMk cId="865527545" sldId="551"/>
            <ac:spMk id="5" creationId="{24351A21-3394-BAEC-0FB0-E659521588DC}"/>
          </ac:spMkLst>
        </pc:spChg>
        <pc:picChg chg="mod">
          <ac:chgData name="Jon Roodschild" userId="93b75e7f-8323-4ae7-9010-9fa6e7789b94" providerId="ADAL" clId="{DAABBBDF-71BC-402B-97B4-01715B6C5943}" dt="2026-10-14T08:43:40.770" v="24139" actId="208"/>
          <ac:picMkLst>
            <pc:docMk/>
            <pc:sldMk cId="865527545" sldId="551"/>
            <ac:picMk id="4" creationId="{2B32FA72-DB5B-A4D3-0FB5-5ECB8E3614C7}"/>
          </ac:picMkLst>
        </pc:picChg>
      </pc:sldChg>
      <pc:sldChg chg="addSp delSp modSp add mod setBg addAnim delAnim">
        <pc:chgData name="Jon Roodschild" userId="93b75e7f-8323-4ae7-9010-9fa6e7789b94" providerId="ADAL" clId="{DAABBBDF-71BC-402B-97B4-01715B6C5943}" dt="2026-10-14T08:43:35.484" v="24138" actId="208"/>
        <pc:sldMkLst>
          <pc:docMk/>
          <pc:sldMk cId="1684270582" sldId="552"/>
        </pc:sldMkLst>
        <pc:spChg chg="add">
          <ac:chgData name="Jon Roodschild" userId="93b75e7f-8323-4ae7-9010-9fa6e7789b94" providerId="ADAL" clId="{DAABBBDF-71BC-402B-97B4-01715B6C5943}" dt="2026-10-14T08:29:41.431" v="23834" actId="22"/>
          <ac:spMkLst>
            <pc:docMk/>
            <pc:sldMk cId="1684270582" sldId="552"/>
            <ac:spMk id="8" creationId="{43E32923-16D6-CB97-CBC2-58CBD639DEB2}"/>
          </ac:spMkLst>
        </pc:spChg>
        <pc:spChg chg="mod">
          <ac:chgData name="Jon Roodschild" userId="93b75e7f-8323-4ae7-9010-9fa6e7789b94" providerId="ADAL" clId="{DAABBBDF-71BC-402B-97B4-01715B6C5943}" dt="2026-10-14T08:30:24.161" v="23839" actId="2085"/>
          <ac:spMkLst>
            <pc:docMk/>
            <pc:sldMk cId="1684270582" sldId="552"/>
            <ac:spMk id="13" creationId="{10834D2C-F0E1-9537-EF2C-929E9C669A85}"/>
          </ac:spMkLst>
        </pc:spChg>
        <pc:spChg chg="mod">
          <ac:chgData name="Jon Roodschild" userId="93b75e7f-8323-4ae7-9010-9fa6e7789b94" providerId="ADAL" clId="{DAABBBDF-71BC-402B-97B4-01715B6C5943}" dt="2026-10-14T08:30:21.404" v="23838" actId="2085"/>
          <ac:spMkLst>
            <pc:docMk/>
            <pc:sldMk cId="1684270582" sldId="552"/>
            <ac:spMk id="14" creationId="{04984F72-AAA3-C12A-B7B1-95014F3237DF}"/>
          </ac:spMkLst>
        </pc:spChg>
        <pc:spChg chg="add del mod">
          <ac:chgData name="Jon Roodschild" userId="93b75e7f-8323-4ae7-9010-9fa6e7789b94" providerId="ADAL" clId="{DAABBBDF-71BC-402B-97B4-01715B6C5943}" dt="2026-10-14T08:30:19.239" v="23837" actId="2085"/>
          <ac:spMkLst>
            <pc:docMk/>
            <pc:sldMk cId="1684270582" sldId="552"/>
            <ac:spMk id="15" creationId="{1593FCE7-AD70-9F77-33CB-40A7F6E021FF}"/>
          </ac:spMkLst>
        </pc:spChg>
        <pc:picChg chg="mod">
          <ac:chgData name="Jon Roodschild" userId="93b75e7f-8323-4ae7-9010-9fa6e7789b94" providerId="ADAL" clId="{DAABBBDF-71BC-402B-97B4-01715B6C5943}" dt="2026-10-14T08:43:35.484" v="24138" actId="208"/>
          <ac:picMkLst>
            <pc:docMk/>
            <pc:sldMk cId="1684270582" sldId="552"/>
            <ac:picMk id="4" creationId="{B42C6FD7-C00D-21ED-61B4-FEE3FA9870D8}"/>
          </ac:picMkLst>
        </pc:picChg>
      </pc:sldChg>
      <pc:sldChg chg="addSp delSp modSp add mod modAnim">
        <pc:chgData name="Jon Roodschild" userId="93b75e7f-8323-4ae7-9010-9fa6e7789b94" providerId="ADAL" clId="{DAABBBDF-71BC-402B-97B4-01715B6C5943}" dt="2026-10-14T08:43:23.298" v="24136" actId="208"/>
        <pc:sldMkLst>
          <pc:docMk/>
          <pc:sldMk cId="4153443138" sldId="553"/>
        </pc:sldMkLst>
        <pc:spChg chg="mod">
          <ac:chgData name="Jon Roodschild" userId="93b75e7f-8323-4ae7-9010-9fa6e7789b94" providerId="ADAL" clId="{DAABBBDF-71BC-402B-97B4-01715B6C5943}" dt="2026-10-14T08:22:13.380" v="23596" actId="14100"/>
          <ac:spMkLst>
            <pc:docMk/>
            <pc:sldMk cId="4153443138" sldId="553"/>
            <ac:spMk id="7" creationId="{82A5765B-A184-70CB-3C38-FD115F4835AF}"/>
          </ac:spMkLst>
        </pc:spChg>
        <pc:spChg chg="mod">
          <ac:chgData name="Jon Roodschild" userId="93b75e7f-8323-4ae7-9010-9fa6e7789b94" providerId="ADAL" clId="{DAABBBDF-71BC-402B-97B4-01715B6C5943}" dt="2026-10-14T08:22:08.058" v="23595" actId="1035"/>
          <ac:spMkLst>
            <pc:docMk/>
            <pc:sldMk cId="4153443138" sldId="553"/>
            <ac:spMk id="11" creationId="{95953846-EF17-E144-E1FA-4E99BC26039D}"/>
          </ac:spMkLst>
        </pc:spChg>
        <pc:spChg chg="mod">
          <ac:chgData name="Jon Roodschild" userId="93b75e7f-8323-4ae7-9010-9fa6e7789b94" providerId="ADAL" clId="{DAABBBDF-71BC-402B-97B4-01715B6C5943}" dt="2026-10-14T08:22:25.954" v="23599" actId="14100"/>
          <ac:spMkLst>
            <pc:docMk/>
            <pc:sldMk cId="4153443138" sldId="553"/>
            <ac:spMk id="14" creationId="{D194420D-B960-B3A6-64C1-FB2B3F2642FA}"/>
          </ac:spMkLst>
        </pc:spChg>
        <pc:spChg chg="mod">
          <ac:chgData name="Jon Roodschild" userId="93b75e7f-8323-4ae7-9010-9fa6e7789b94" providerId="ADAL" clId="{DAABBBDF-71BC-402B-97B4-01715B6C5943}" dt="2026-10-14T08:23:19.271" v="23666" actId="1035"/>
          <ac:spMkLst>
            <pc:docMk/>
            <pc:sldMk cId="4153443138" sldId="553"/>
            <ac:spMk id="15" creationId="{6B74AD48-D64B-0E9B-1500-075DC120AE46}"/>
          </ac:spMkLst>
        </pc:spChg>
        <pc:spChg chg="add">
          <ac:chgData name="Jon Roodschild" userId="93b75e7f-8323-4ae7-9010-9fa6e7789b94" providerId="ADAL" clId="{DAABBBDF-71BC-402B-97B4-01715B6C5943}" dt="2026-10-14T08:29:16.676" v="23826" actId="22"/>
          <ac:spMkLst>
            <pc:docMk/>
            <pc:sldMk cId="4153443138" sldId="553"/>
            <ac:spMk id="16" creationId="{9C803D02-4E42-3BFC-A2F6-10669170B26A}"/>
          </ac:spMkLst>
        </pc:spChg>
        <pc:picChg chg="add mod ord modCrop">
          <ac:chgData name="Jon Roodschild" userId="93b75e7f-8323-4ae7-9010-9fa6e7789b94" providerId="ADAL" clId="{DAABBBDF-71BC-402B-97B4-01715B6C5943}" dt="2026-10-14T08:43:23.298" v="24136" actId="208"/>
          <ac:picMkLst>
            <pc:docMk/>
            <pc:sldMk cId="4153443138" sldId="553"/>
            <ac:picMk id="3" creationId="{6E62E9C1-92F3-D580-ECB9-2580C2D05E3B}"/>
          </ac:picMkLst>
        </pc:picChg>
        <pc:cxnChg chg="mod">
          <ac:chgData name="Jon Roodschild" userId="93b75e7f-8323-4ae7-9010-9fa6e7789b94" providerId="ADAL" clId="{DAABBBDF-71BC-402B-97B4-01715B6C5943}" dt="2026-10-14T08:21:48.553" v="23584" actId="1076"/>
          <ac:cxnSpMkLst>
            <pc:docMk/>
            <pc:sldMk cId="4153443138" sldId="553"/>
            <ac:cxnSpMk id="13" creationId="{8D8E2C5A-1912-7A49-A3D3-E55597FF1950}"/>
          </ac:cxnSpMkLst>
        </pc:cxnChg>
      </pc:sldChg>
      <pc:sldChg chg="addSp delSp modSp add mod">
        <pc:chgData name="Jon Roodschild" userId="93b75e7f-8323-4ae7-9010-9fa6e7789b94" providerId="ADAL" clId="{DAABBBDF-71BC-402B-97B4-01715B6C5943}" dt="2026-10-14T08:43:02.172" v="24133" actId="208"/>
        <pc:sldMkLst>
          <pc:docMk/>
          <pc:sldMk cId="2851407934" sldId="555"/>
        </pc:sldMkLst>
        <pc:spChg chg="add">
          <ac:chgData name="Jon Roodschild" userId="93b75e7f-8323-4ae7-9010-9fa6e7789b94" providerId="ADAL" clId="{DAABBBDF-71BC-402B-97B4-01715B6C5943}" dt="2026-10-14T08:31:06.313" v="23842" actId="22"/>
          <ac:spMkLst>
            <pc:docMk/>
            <pc:sldMk cId="2851407934" sldId="555"/>
            <ac:spMk id="3" creationId="{1207EB2A-5A8D-3BCC-0E3F-D0162DDBDDD6}"/>
          </ac:spMkLst>
        </pc:spChg>
        <pc:picChg chg="mod">
          <ac:chgData name="Jon Roodschild" userId="93b75e7f-8323-4ae7-9010-9fa6e7789b94" providerId="ADAL" clId="{DAABBBDF-71BC-402B-97B4-01715B6C5943}" dt="2026-10-14T08:43:02.172" v="24133" actId="208"/>
          <ac:picMkLst>
            <pc:docMk/>
            <pc:sldMk cId="2851407934" sldId="555"/>
            <ac:picMk id="5" creationId="{86A9ED58-F9C3-8504-43A9-11076B874054}"/>
          </ac:picMkLst>
        </pc:picChg>
      </pc:sldChg>
      <pc:sldChg chg="addSp delSp modSp add mod">
        <pc:chgData name="Jon Roodschild" userId="93b75e7f-8323-4ae7-9010-9fa6e7789b94" providerId="ADAL" clId="{DAABBBDF-71BC-402B-97B4-01715B6C5943}" dt="2026-10-14T08:42:46.028" v="24131" actId="208"/>
        <pc:sldMkLst>
          <pc:docMk/>
          <pc:sldMk cId="75680055" sldId="556"/>
        </pc:sldMkLst>
        <pc:spChg chg="add">
          <ac:chgData name="Jon Roodschild" userId="93b75e7f-8323-4ae7-9010-9fa6e7789b94" providerId="ADAL" clId="{DAABBBDF-71BC-402B-97B4-01715B6C5943}" dt="2026-10-14T08:31:14.662" v="23844" actId="22"/>
          <ac:spMkLst>
            <pc:docMk/>
            <pc:sldMk cId="75680055" sldId="556"/>
            <ac:spMk id="4" creationId="{6F53FE83-B992-27E8-6756-CF8CC2FA183D}"/>
          </ac:spMkLst>
        </pc:spChg>
        <pc:picChg chg="mod">
          <ac:chgData name="Jon Roodschild" userId="93b75e7f-8323-4ae7-9010-9fa6e7789b94" providerId="ADAL" clId="{DAABBBDF-71BC-402B-97B4-01715B6C5943}" dt="2026-10-14T08:42:46.028" v="24131" actId="208"/>
          <ac:picMkLst>
            <pc:docMk/>
            <pc:sldMk cId="75680055" sldId="556"/>
            <ac:picMk id="5" creationId="{4195735B-E99B-928B-8650-DD10544752E1}"/>
          </ac:picMkLst>
        </pc:picChg>
      </pc:sldChg>
      <pc:sldChg chg="addSp delSp modSp add mod delAnim">
        <pc:chgData name="Jon Roodschild" userId="93b75e7f-8323-4ae7-9010-9fa6e7789b94" providerId="ADAL" clId="{DAABBBDF-71BC-402B-97B4-01715B6C5943}" dt="2026-10-14T08:42:49.997" v="24132" actId="208"/>
        <pc:sldMkLst>
          <pc:docMk/>
          <pc:sldMk cId="72742094" sldId="557"/>
        </pc:sldMkLst>
        <pc:spChg chg="mod">
          <ac:chgData name="Jon Roodschild" userId="93b75e7f-8323-4ae7-9010-9fa6e7789b94" providerId="ADAL" clId="{DAABBBDF-71BC-402B-97B4-01715B6C5943}" dt="2026-10-14T08:33:39.155" v="23859" actId="1076"/>
          <ac:spMkLst>
            <pc:docMk/>
            <pc:sldMk cId="72742094" sldId="557"/>
            <ac:spMk id="5" creationId="{DD598F95-2D24-948F-4C60-FB0CBD05A0E9}"/>
          </ac:spMkLst>
        </pc:spChg>
        <pc:spChg chg="mod">
          <ac:chgData name="Jon Roodschild" userId="93b75e7f-8323-4ae7-9010-9fa6e7789b94" providerId="ADAL" clId="{DAABBBDF-71BC-402B-97B4-01715B6C5943}" dt="2026-10-14T08:33:47.362" v="23861" actId="14100"/>
          <ac:spMkLst>
            <pc:docMk/>
            <pc:sldMk cId="72742094" sldId="557"/>
            <ac:spMk id="6" creationId="{8C5B3745-5F2B-9665-82E1-5D0B60F64F45}"/>
          </ac:spMkLst>
        </pc:spChg>
        <pc:spChg chg="add">
          <ac:chgData name="Jon Roodschild" userId="93b75e7f-8323-4ae7-9010-9fa6e7789b94" providerId="ADAL" clId="{DAABBBDF-71BC-402B-97B4-01715B6C5943}" dt="2026-10-14T08:42:07.846" v="24123" actId="22"/>
          <ac:spMkLst>
            <pc:docMk/>
            <pc:sldMk cId="72742094" sldId="557"/>
            <ac:spMk id="9" creationId="{9D361D41-6752-A293-E4A8-21B07A246528}"/>
          </ac:spMkLst>
        </pc:spChg>
        <pc:spChg chg="mod">
          <ac:chgData name="Jon Roodschild" userId="93b75e7f-8323-4ae7-9010-9fa6e7789b94" providerId="ADAL" clId="{DAABBBDF-71BC-402B-97B4-01715B6C5943}" dt="2026-10-14T08:34:14.564" v="23887" actId="20577"/>
          <ac:spMkLst>
            <pc:docMk/>
            <pc:sldMk cId="72742094" sldId="557"/>
            <ac:spMk id="14" creationId="{4357FA04-2875-D087-84C1-F8D231FADC44}"/>
          </ac:spMkLst>
        </pc:spChg>
        <pc:spChg chg="mod">
          <ac:chgData name="Jon Roodschild" userId="93b75e7f-8323-4ae7-9010-9fa6e7789b94" providerId="ADAL" clId="{DAABBBDF-71BC-402B-97B4-01715B6C5943}" dt="2026-10-14T08:35:23.962" v="23890" actId="2085"/>
          <ac:spMkLst>
            <pc:docMk/>
            <pc:sldMk cId="72742094" sldId="557"/>
            <ac:spMk id="16" creationId="{6F2D19C9-E2FD-36CD-168E-109D5AE209A6}"/>
          </ac:spMkLst>
        </pc:spChg>
        <pc:picChg chg="add mod ord">
          <ac:chgData name="Jon Roodschild" userId="93b75e7f-8323-4ae7-9010-9fa6e7789b94" providerId="ADAL" clId="{DAABBBDF-71BC-402B-97B4-01715B6C5943}" dt="2026-10-14T08:42:49.997" v="24132" actId="208"/>
          <ac:picMkLst>
            <pc:docMk/>
            <pc:sldMk cId="72742094" sldId="557"/>
            <ac:picMk id="7" creationId="{DE8E9462-0FD5-CFF2-31D4-5D3007F406C5}"/>
          </ac:picMkLst>
        </pc:picChg>
      </pc:sldChg>
      <pc:sldChg chg="addSp delSp modSp add mod delAnim modAnim">
        <pc:chgData name="Jon Roodschild" userId="93b75e7f-8323-4ae7-9010-9fa6e7789b94" providerId="ADAL" clId="{DAABBBDF-71BC-402B-97B4-01715B6C5943}" dt="2026-10-14T08:43:29.922" v="24137" actId="208"/>
        <pc:sldMkLst>
          <pc:docMk/>
          <pc:sldMk cId="2580009779" sldId="558"/>
        </pc:sldMkLst>
        <pc:spChg chg="add mod">
          <ac:chgData name="Jon Roodschild" userId="93b75e7f-8323-4ae7-9010-9fa6e7789b94" providerId="ADAL" clId="{DAABBBDF-71BC-402B-97B4-01715B6C5943}" dt="2026-10-14T08:00:01.973" v="23291" actId="1076"/>
          <ac:spMkLst>
            <pc:docMk/>
            <pc:sldMk cId="2580009779" sldId="558"/>
            <ac:spMk id="8" creationId="{EF1627CF-E76D-5BBC-8196-83540EB83E27}"/>
          </ac:spMkLst>
        </pc:spChg>
        <pc:spChg chg="add mod">
          <ac:chgData name="Jon Roodschild" userId="93b75e7f-8323-4ae7-9010-9fa6e7789b94" providerId="ADAL" clId="{DAABBBDF-71BC-402B-97B4-01715B6C5943}" dt="2026-10-14T07:59:04.521" v="23255" actId="208"/>
          <ac:spMkLst>
            <pc:docMk/>
            <pc:sldMk cId="2580009779" sldId="558"/>
            <ac:spMk id="9" creationId="{AA59AEFB-47E8-1BE3-8E8A-8BCE352A551F}"/>
          </ac:spMkLst>
        </pc:spChg>
        <pc:spChg chg="add">
          <ac:chgData name="Jon Roodschild" userId="93b75e7f-8323-4ae7-9010-9fa6e7789b94" providerId="ADAL" clId="{DAABBBDF-71BC-402B-97B4-01715B6C5943}" dt="2026-10-14T08:29:47.432" v="23836" actId="22"/>
          <ac:spMkLst>
            <pc:docMk/>
            <pc:sldMk cId="2580009779" sldId="558"/>
            <ac:spMk id="11" creationId="{EF3F800D-128E-7C59-7B97-14A009CF4489}"/>
          </ac:spMkLst>
        </pc:spChg>
        <pc:picChg chg="mod">
          <ac:chgData name="Jon Roodschild" userId="93b75e7f-8323-4ae7-9010-9fa6e7789b94" providerId="ADAL" clId="{DAABBBDF-71BC-402B-97B4-01715B6C5943}" dt="2026-10-14T08:43:29.922" v="24137" actId="208"/>
          <ac:picMkLst>
            <pc:docMk/>
            <pc:sldMk cId="2580009779" sldId="558"/>
            <ac:picMk id="4" creationId="{F09BB0E4-816B-9709-7CC0-81296682A828}"/>
          </ac:picMkLst>
        </pc:picChg>
        <pc:picChg chg="add mod">
          <ac:chgData name="Jon Roodschild" userId="93b75e7f-8323-4ae7-9010-9fa6e7789b94" providerId="ADAL" clId="{DAABBBDF-71BC-402B-97B4-01715B6C5943}" dt="2026-10-14T07:58:40.917" v="23248" actId="1076"/>
          <ac:picMkLst>
            <pc:docMk/>
            <pc:sldMk cId="2580009779" sldId="558"/>
            <ac:picMk id="5" creationId="{660578F6-246F-EF2F-D3E1-8691FA41DC58}"/>
          </ac:picMkLst>
        </pc:picChg>
      </pc:sldChg>
      <pc:sldChg chg="addSp delSp modSp add mod ord delAnim modAnim">
        <pc:chgData name="Jon Roodschild" userId="93b75e7f-8323-4ae7-9010-9fa6e7789b94" providerId="ADAL" clId="{DAABBBDF-71BC-402B-97B4-01715B6C5943}" dt="2026-10-14T08:43:09.253" v="24134" actId="208"/>
        <pc:sldMkLst>
          <pc:docMk/>
          <pc:sldMk cId="2030593019" sldId="561"/>
        </pc:sldMkLst>
        <pc:spChg chg="add mod">
          <ac:chgData name="Jon Roodschild" userId="93b75e7f-8323-4ae7-9010-9fa6e7789b94" providerId="ADAL" clId="{DAABBBDF-71BC-402B-97B4-01715B6C5943}" dt="2026-10-14T08:26:24.095" v="23693" actId="1076"/>
          <ac:spMkLst>
            <pc:docMk/>
            <pc:sldMk cId="2030593019" sldId="561"/>
            <ac:spMk id="13" creationId="{1C639D9F-7A8F-763A-A828-E59F73E010BD}"/>
          </ac:spMkLst>
        </pc:spChg>
        <pc:spChg chg="add mod">
          <ac:chgData name="Jon Roodschild" userId="93b75e7f-8323-4ae7-9010-9fa6e7789b94" providerId="ADAL" clId="{DAABBBDF-71BC-402B-97B4-01715B6C5943}" dt="2026-10-14T08:26:49.036" v="23701" actId="1076"/>
          <ac:spMkLst>
            <pc:docMk/>
            <pc:sldMk cId="2030593019" sldId="561"/>
            <ac:spMk id="18" creationId="{E650063B-4066-66B5-44C9-100131278C4F}"/>
          </ac:spMkLst>
        </pc:spChg>
        <pc:spChg chg="mod">
          <ac:chgData name="Jon Roodschild" userId="93b75e7f-8323-4ae7-9010-9fa6e7789b94" providerId="ADAL" clId="{DAABBBDF-71BC-402B-97B4-01715B6C5943}" dt="2026-10-14T08:27:20.052" v="23812" actId="1076"/>
          <ac:spMkLst>
            <pc:docMk/>
            <pc:sldMk cId="2030593019" sldId="561"/>
            <ac:spMk id="22" creationId="{3527BCDD-F19B-C9E0-2644-CB3CD32D1617}"/>
          </ac:spMkLst>
        </pc:spChg>
        <pc:spChg chg="add mod">
          <ac:chgData name="Jon Roodschild" userId="93b75e7f-8323-4ae7-9010-9fa6e7789b94" providerId="ADAL" clId="{DAABBBDF-71BC-402B-97B4-01715B6C5943}" dt="2026-10-14T08:26:49.036" v="23701" actId="1076"/>
          <ac:spMkLst>
            <pc:docMk/>
            <pc:sldMk cId="2030593019" sldId="561"/>
            <ac:spMk id="24" creationId="{20BFE133-D34E-8C6F-27BD-8B6BC8E774AA}"/>
          </ac:spMkLst>
        </pc:spChg>
        <pc:spChg chg="add mod">
          <ac:chgData name="Jon Roodschild" userId="93b75e7f-8323-4ae7-9010-9fa6e7789b94" providerId="ADAL" clId="{DAABBBDF-71BC-402B-97B4-01715B6C5943}" dt="2026-10-14T08:27:13.849" v="23811" actId="1038"/>
          <ac:spMkLst>
            <pc:docMk/>
            <pc:sldMk cId="2030593019" sldId="561"/>
            <ac:spMk id="26" creationId="{57C5A8F3-186E-D157-6FA4-74350BA28D50}"/>
          </ac:spMkLst>
        </pc:spChg>
        <pc:spChg chg="add">
          <ac:chgData name="Jon Roodschild" userId="93b75e7f-8323-4ae7-9010-9fa6e7789b94" providerId="ADAL" clId="{DAABBBDF-71BC-402B-97B4-01715B6C5943}" dt="2026-10-14T08:28:05.494" v="23818" actId="22"/>
          <ac:spMkLst>
            <pc:docMk/>
            <pc:sldMk cId="2030593019" sldId="561"/>
            <ac:spMk id="28" creationId="{3E0C3B5F-3E7D-CF83-41F4-8745CBD3F554}"/>
          </ac:spMkLst>
        </pc:spChg>
        <pc:spChg chg="add mod">
          <ac:chgData name="Jon Roodschild" userId="93b75e7f-8323-4ae7-9010-9fa6e7789b94" providerId="ADAL" clId="{DAABBBDF-71BC-402B-97B4-01715B6C5943}" dt="2026-10-14T08:14:30.926" v="23525" actId="2085"/>
          <ac:spMkLst>
            <pc:docMk/>
            <pc:sldMk cId="2030593019" sldId="561"/>
            <ac:spMk id="40" creationId="{DE5BBFBD-9751-31B2-54B2-5C50A88E27AB}"/>
          </ac:spMkLst>
        </pc:spChg>
        <pc:spChg chg="add mod">
          <ac:chgData name="Jon Roodschild" userId="93b75e7f-8323-4ae7-9010-9fa6e7789b94" providerId="ADAL" clId="{DAABBBDF-71BC-402B-97B4-01715B6C5943}" dt="2026-10-14T08:14:38.749" v="23526" actId="208"/>
          <ac:spMkLst>
            <pc:docMk/>
            <pc:sldMk cId="2030593019" sldId="561"/>
            <ac:spMk id="45" creationId="{02EB6B47-636B-52F9-6B63-B88765E6244C}"/>
          </ac:spMkLst>
        </pc:spChg>
        <pc:picChg chg="add mod ord">
          <ac:chgData name="Jon Roodschild" userId="93b75e7f-8323-4ae7-9010-9fa6e7789b94" providerId="ADAL" clId="{DAABBBDF-71BC-402B-97B4-01715B6C5943}" dt="2026-10-14T08:43:09.253" v="24134" actId="208"/>
          <ac:picMkLst>
            <pc:docMk/>
            <pc:sldMk cId="2030593019" sldId="561"/>
            <ac:picMk id="15" creationId="{83F517FC-171C-2D6F-F5A6-EDC2185242EF}"/>
          </ac:picMkLst>
        </pc:picChg>
        <pc:picChg chg="add mod modCrop">
          <ac:chgData name="Jon Roodschild" userId="93b75e7f-8323-4ae7-9010-9fa6e7789b94" providerId="ADAL" clId="{DAABBBDF-71BC-402B-97B4-01715B6C5943}" dt="2026-10-14T08:14:08.577" v="23521" actId="732"/>
          <ac:picMkLst>
            <pc:docMk/>
            <pc:sldMk cId="2030593019" sldId="561"/>
            <ac:picMk id="39" creationId="{296016E4-8792-16CE-01DD-8E38EFC78E05}"/>
          </ac:picMkLst>
        </pc:picChg>
      </pc:sldChg>
      <pc:sldChg chg="addSp delSp modSp add mod delAnim modAnim">
        <pc:chgData name="Jon Roodschild" userId="93b75e7f-8323-4ae7-9010-9fa6e7789b94" providerId="ADAL" clId="{DAABBBDF-71BC-402B-97B4-01715B6C5943}" dt="2026-10-14T08:42:33.893" v="24129" actId="208"/>
        <pc:sldMkLst>
          <pc:docMk/>
          <pc:sldMk cId="2431422048" sldId="562"/>
        </pc:sldMkLst>
        <pc:spChg chg="add mod">
          <ac:chgData name="Jon Roodschild" userId="93b75e7f-8323-4ae7-9010-9fa6e7789b94" providerId="ADAL" clId="{DAABBBDF-71BC-402B-97B4-01715B6C5943}" dt="2026-10-14T08:37:38.113" v="24082" actId="20577"/>
          <ac:spMkLst>
            <pc:docMk/>
            <pc:sldMk cId="2431422048" sldId="562"/>
            <ac:spMk id="2" creationId="{0A2C8F60-992F-7441-26C3-FC22371A4151}"/>
          </ac:spMkLst>
        </pc:spChg>
        <pc:spChg chg="add">
          <ac:chgData name="Jon Roodschild" userId="93b75e7f-8323-4ae7-9010-9fa6e7789b94" providerId="ADAL" clId="{DAABBBDF-71BC-402B-97B4-01715B6C5943}" dt="2026-10-14T08:42:12.373" v="24125" actId="22"/>
          <ac:spMkLst>
            <pc:docMk/>
            <pc:sldMk cId="2431422048" sldId="562"/>
            <ac:spMk id="4" creationId="{E94D8AB7-0F9F-21EE-19F3-08D287C05D7F}"/>
          </ac:spMkLst>
        </pc:spChg>
        <pc:spChg chg="mod">
          <ac:chgData name="Jon Roodschild" userId="93b75e7f-8323-4ae7-9010-9fa6e7789b94" providerId="ADAL" clId="{DAABBBDF-71BC-402B-97B4-01715B6C5943}" dt="2026-10-14T08:36:21.375" v="23940" actId="14100"/>
          <ac:spMkLst>
            <pc:docMk/>
            <pc:sldMk cId="2431422048" sldId="562"/>
            <ac:spMk id="5" creationId="{1F254308-6921-92C7-A002-695A3106D817}"/>
          </ac:spMkLst>
        </pc:spChg>
        <pc:picChg chg="mod">
          <ac:chgData name="Jon Roodschild" userId="93b75e7f-8323-4ae7-9010-9fa6e7789b94" providerId="ADAL" clId="{DAABBBDF-71BC-402B-97B4-01715B6C5943}" dt="2026-10-14T08:42:33.893" v="24129" actId="208"/>
          <ac:picMkLst>
            <pc:docMk/>
            <pc:sldMk cId="2431422048" sldId="562"/>
            <ac:picMk id="7" creationId="{2D5D1778-F4D0-CD02-D57F-6DEA1268FF64}"/>
          </ac:picMkLst>
        </pc:picChg>
      </pc:sldChg>
      <pc:sldChg chg="addSp delSp modSp add mod ord delAnim modAnim">
        <pc:chgData name="Jon Roodschild" userId="93b75e7f-8323-4ae7-9010-9fa6e7789b94" providerId="ADAL" clId="{DAABBBDF-71BC-402B-97B4-01715B6C5943}" dt="2026-10-14T09:08:30.057" v="24946" actId="208"/>
        <pc:sldMkLst>
          <pc:docMk/>
          <pc:sldMk cId="2141076295" sldId="563"/>
        </pc:sldMkLst>
        <pc:spChg chg="mod ord">
          <ac:chgData name="Jon Roodschild" userId="93b75e7f-8323-4ae7-9010-9fa6e7789b94" providerId="ADAL" clId="{DAABBBDF-71BC-402B-97B4-01715B6C5943}" dt="2026-10-14T08:50:29.623" v="24269" actId="14100"/>
          <ac:spMkLst>
            <pc:docMk/>
            <pc:sldMk cId="2141076295" sldId="563"/>
            <ac:spMk id="15" creationId="{AE163BDA-5117-7D6D-C6FF-E9518950D0BE}"/>
          </ac:spMkLst>
        </pc:spChg>
        <pc:spChg chg="mod">
          <ac:chgData name="Jon Roodschild" userId="93b75e7f-8323-4ae7-9010-9fa6e7789b94" providerId="ADAL" clId="{DAABBBDF-71BC-402B-97B4-01715B6C5943}" dt="2026-10-14T08:52:53.142" v="24392" actId="1076"/>
          <ac:spMkLst>
            <pc:docMk/>
            <pc:sldMk cId="2141076295" sldId="563"/>
            <ac:spMk id="20" creationId="{ECB2C974-1B95-F739-7F05-611CC4D81697}"/>
          </ac:spMkLst>
        </pc:spChg>
        <pc:picChg chg="add mod ord">
          <ac:chgData name="Jon Roodschild" userId="93b75e7f-8323-4ae7-9010-9fa6e7789b94" providerId="ADAL" clId="{DAABBBDF-71BC-402B-97B4-01715B6C5943}" dt="2026-10-14T08:50:45.501" v="24272" actId="167"/>
          <ac:picMkLst>
            <pc:docMk/>
            <pc:sldMk cId="2141076295" sldId="563"/>
            <ac:picMk id="3" creationId="{C78598AF-086D-0439-6D39-1A4D14341C99}"/>
          </ac:picMkLst>
        </pc:picChg>
        <pc:picChg chg="add mod">
          <ac:chgData name="Jon Roodschild" userId="93b75e7f-8323-4ae7-9010-9fa6e7789b94" providerId="ADAL" clId="{DAABBBDF-71BC-402B-97B4-01715B6C5943}" dt="2026-10-14T09:08:30.057" v="24946" actId="208"/>
          <ac:picMkLst>
            <pc:docMk/>
            <pc:sldMk cId="2141076295" sldId="563"/>
            <ac:picMk id="4" creationId="{97274F68-2A7D-8278-F63C-2805E1559AF8}"/>
          </ac:picMkLst>
        </pc:picChg>
      </pc:sldChg>
      <pc:sldChg chg="addSp delSp modSp add mod delAnim modAnim">
        <pc:chgData name="Jon Roodschild" userId="93b75e7f-8323-4ae7-9010-9fa6e7789b94" providerId="ADAL" clId="{DAABBBDF-71BC-402B-97B4-01715B6C5943}" dt="2026-10-14T09:00:57.942" v="24636"/>
        <pc:sldMkLst>
          <pc:docMk/>
          <pc:sldMk cId="3544528689" sldId="565"/>
        </pc:sldMkLst>
        <pc:spChg chg="mod">
          <ac:chgData name="Jon Roodschild" userId="93b75e7f-8323-4ae7-9010-9fa6e7789b94" providerId="ADAL" clId="{DAABBBDF-71BC-402B-97B4-01715B6C5943}" dt="2026-10-14T09:00:16.405" v="24630" actId="1076"/>
          <ac:spMkLst>
            <pc:docMk/>
            <pc:sldMk cId="3544528689" sldId="565"/>
            <ac:spMk id="25" creationId="{592BACFE-CCB8-F728-26A9-293FC2A2950B}"/>
          </ac:spMkLst>
        </pc:spChg>
        <pc:picChg chg="add del mod">
          <ac:chgData name="Jon Roodschild" userId="93b75e7f-8323-4ae7-9010-9fa6e7789b94" providerId="ADAL" clId="{DAABBBDF-71BC-402B-97B4-01715B6C5943}" dt="2026-10-14T09:00:18.237" v="24631" actId="1076"/>
          <ac:picMkLst>
            <pc:docMk/>
            <pc:sldMk cId="3544528689" sldId="565"/>
            <ac:picMk id="3" creationId="{3B9E8B98-D454-888F-6E1E-91B72F841940}"/>
          </ac:picMkLst>
        </pc:picChg>
      </pc:sldChg>
      <pc:sldChg chg="addSp delSp modSp add mod ord delAnim">
        <pc:chgData name="Jon Roodschild" userId="93b75e7f-8323-4ae7-9010-9fa6e7789b94" providerId="ADAL" clId="{DAABBBDF-71BC-402B-97B4-01715B6C5943}" dt="2026-10-14T09:06:02.242" v="24877"/>
        <pc:sldMkLst>
          <pc:docMk/>
          <pc:sldMk cId="1262009246" sldId="566"/>
        </pc:sldMkLst>
        <pc:spChg chg="mod">
          <ac:chgData name="Jon Roodschild" userId="93b75e7f-8323-4ae7-9010-9fa6e7789b94" providerId="ADAL" clId="{DAABBBDF-71BC-402B-97B4-01715B6C5943}" dt="2026-10-14T09:05:49.427" v="24874" actId="2085"/>
          <ac:spMkLst>
            <pc:docMk/>
            <pc:sldMk cId="1262009246" sldId="566"/>
            <ac:spMk id="24" creationId="{847F5164-2F9C-C7AD-5222-87C48381AA72}"/>
          </ac:spMkLst>
        </pc:spChg>
        <pc:picChg chg="add mod">
          <ac:chgData name="Jon Roodschild" userId="93b75e7f-8323-4ae7-9010-9fa6e7789b94" providerId="ADAL" clId="{DAABBBDF-71BC-402B-97B4-01715B6C5943}" dt="2026-10-14T09:05:55.239" v="24875" actId="1037"/>
          <ac:picMkLst>
            <pc:docMk/>
            <pc:sldMk cId="1262009246" sldId="566"/>
            <ac:picMk id="4" creationId="{5D904BA0-635D-1DC8-2D58-EBB7E6F39A14}"/>
          </ac:picMkLst>
        </pc:picChg>
      </pc:sldChg>
      <pc:sldChg chg="addSp delSp modSp add mod delAnim modAnim">
        <pc:chgData name="Jon Roodschild" userId="93b75e7f-8323-4ae7-9010-9fa6e7789b94" providerId="ADAL" clId="{DAABBBDF-71BC-402B-97B4-01715B6C5943}" dt="2026-10-14T09:03:28.472" v="24742"/>
        <pc:sldMkLst>
          <pc:docMk/>
          <pc:sldMk cId="4179144954" sldId="567"/>
        </pc:sldMkLst>
        <pc:spChg chg="mod">
          <ac:chgData name="Jon Roodschild" userId="93b75e7f-8323-4ae7-9010-9fa6e7789b94" providerId="ADAL" clId="{DAABBBDF-71BC-402B-97B4-01715B6C5943}" dt="2026-10-14T09:03:11.481" v="24740" actId="1076"/>
          <ac:spMkLst>
            <pc:docMk/>
            <pc:sldMk cId="4179144954" sldId="567"/>
            <ac:spMk id="25" creationId="{7A6362B9-6A1F-C8FC-6734-24FEE166C33E}"/>
          </ac:spMkLst>
        </pc:spChg>
        <pc:picChg chg="add mod">
          <ac:chgData name="Jon Roodschild" userId="93b75e7f-8323-4ae7-9010-9fa6e7789b94" providerId="ADAL" clId="{DAABBBDF-71BC-402B-97B4-01715B6C5943}" dt="2026-10-14T09:01:40.745" v="24646" actId="1076"/>
          <ac:picMkLst>
            <pc:docMk/>
            <pc:sldMk cId="4179144954" sldId="567"/>
            <ac:picMk id="3" creationId="{F17FA037-42F9-F9A6-F30D-7B628B61AA26}"/>
          </ac:picMkLst>
        </pc:picChg>
        <pc:picChg chg="add mod">
          <ac:chgData name="Jon Roodschild" userId="93b75e7f-8323-4ae7-9010-9fa6e7789b94" providerId="ADAL" clId="{DAABBBDF-71BC-402B-97B4-01715B6C5943}" dt="2026-10-14T09:03:20.024" v="24741" actId="1076"/>
          <ac:picMkLst>
            <pc:docMk/>
            <pc:sldMk cId="4179144954" sldId="567"/>
            <ac:picMk id="4" creationId="{C276B1CC-C15B-6322-1C8F-83250D644A05}"/>
          </ac:picMkLst>
        </pc:picChg>
      </pc:sldChg>
      <pc:sldChg chg="addSp delSp modSp add mod modAnim">
        <pc:chgData name="Jon Roodschild" userId="93b75e7f-8323-4ae7-9010-9fa6e7789b94" providerId="ADAL" clId="{DAABBBDF-71BC-402B-97B4-01715B6C5943}" dt="2026-10-14T09:04:15.408" v="24765" actId="1076"/>
        <pc:sldMkLst>
          <pc:docMk/>
          <pc:sldMk cId="2596774538" sldId="568"/>
        </pc:sldMkLst>
        <pc:spChg chg="mod">
          <ac:chgData name="Jon Roodschild" userId="93b75e7f-8323-4ae7-9010-9fa6e7789b94" providerId="ADAL" clId="{DAABBBDF-71BC-402B-97B4-01715B6C5943}" dt="2026-10-14T09:03:47.919" v="24756" actId="20577"/>
          <ac:spMkLst>
            <pc:docMk/>
            <pc:sldMk cId="2596774538" sldId="568"/>
            <ac:spMk id="25" creationId="{44BF7A3A-9D1D-E279-5B7D-02665DB9019A}"/>
          </ac:spMkLst>
        </pc:spChg>
        <pc:picChg chg="add mod">
          <ac:chgData name="Jon Roodschild" userId="93b75e7f-8323-4ae7-9010-9fa6e7789b94" providerId="ADAL" clId="{DAABBBDF-71BC-402B-97B4-01715B6C5943}" dt="2026-10-14T09:03:58.085" v="24760" actId="1076"/>
          <ac:picMkLst>
            <pc:docMk/>
            <pc:sldMk cId="2596774538" sldId="568"/>
            <ac:picMk id="5" creationId="{02BD6A2D-B03B-F051-BDC6-1BD9FE3CBEDC}"/>
          </ac:picMkLst>
        </pc:picChg>
        <pc:picChg chg="add mod">
          <ac:chgData name="Jon Roodschild" userId="93b75e7f-8323-4ae7-9010-9fa6e7789b94" providerId="ADAL" clId="{DAABBBDF-71BC-402B-97B4-01715B6C5943}" dt="2026-10-14T09:04:15.408" v="24765" actId="1076"/>
          <ac:picMkLst>
            <pc:docMk/>
            <pc:sldMk cId="2596774538" sldId="568"/>
            <ac:picMk id="6" creationId="{87B36C9D-7AF6-D996-17C6-844EB922653C}"/>
          </ac:picMkLst>
        </pc:picChg>
      </pc:sldChg>
      <pc:sldChg chg="modSp add mod ord">
        <pc:chgData name="Jon Roodschild" userId="93b75e7f-8323-4ae7-9010-9fa6e7789b94" providerId="ADAL" clId="{DAABBBDF-71BC-402B-97B4-01715B6C5943}" dt="2026-10-14T09:09:42.612" v="24965" actId="20577"/>
        <pc:sldMkLst>
          <pc:docMk/>
          <pc:sldMk cId="458161159" sldId="571"/>
        </pc:sldMkLst>
        <pc:spChg chg="mod">
          <ac:chgData name="Jon Roodschild" userId="93b75e7f-8323-4ae7-9010-9fa6e7789b94" providerId="ADAL" clId="{DAABBBDF-71BC-402B-97B4-01715B6C5943}" dt="2026-10-14T09:09:42.612" v="24965" actId="20577"/>
          <ac:spMkLst>
            <pc:docMk/>
            <pc:sldMk cId="458161159" sldId="571"/>
            <ac:spMk id="3" creationId="{03A54D28-5721-B5CB-0261-72DC5F847C16}"/>
          </ac:spMkLst>
        </pc:spChg>
      </pc:sldChg>
      <pc:sldChg chg="delSp modSp add mod ord">
        <pc:chgData name="Jon Roodschild" userId="93b75e7f-8323-4ae7-9010-9fa6e7789b94" providerId="ADAL" clId="{DAABBBDF-71BC-402B-97B4-01715B6C5943}" dt="2026-10-14T09:11:07.885" v="24993" actId="1076"/>
        <pc:sldMkLst>
          <pc:docMk/>
          <pc:sldMk cId="3049600690" sldId="573"/>
        </pc:sldMkLst>
        <pc:spChg chg="mod">
          <ac:chgData name="Jon Roodschild" userId="93b75e7f-8323-4ae7-9010-9fa6e7789b94" providerId="ADAL" clId="{DAABBBDF-71BC-402B-97B4-01715B6C5943}" dt="2026-10-14T09:11:07.885" v="24993" actId="1076"/>
          <ac:spMkLst>
            <pc:docMk/>
            <pc:sldMk cId="3049600690" sldId="573"/>
            <ac:spMk id="8" creationId="{03D99C64-765D-EC67-32D7-32C4A341F12D}"/>
          </ac:spMkLst>
        </pc:spChg>
      </pc:sldChg>
      <pc:sldChg chg="addSp delSp modSp add mod ord modAnim">
        <pc:chgData name="Jon Roodschild" userId="93b75e7f-8323-4ae7-9010-9fa6e7789b94" providerId="ADAL" clId="{DAABBBDF-71BC-402B-97B4-01715B6C5943}" dt="2026-10-14T09:20:30.021" v="25162" actId="2085"/>
        <pc:sldMkLst>
          <pc:docMk/>
          <pc:sldMk cId="3341996309" sldId="574"/>
        </pc:sldMkLst>
        <pc:spChg chg="add mod">
          <ac:chgData name="Jon Roodschild" userId="93b75e7f-8323-4ae7-9010-9fa6e7789b94" providerId="ADAL" clId="{DAABBBDF-71BC-402B-97B4-01715B6C5943}" dt="2026-10-14T09:20:12.616" v="25159" actId="1035"/>
          <ac:spMkLst>
            <pc:docMk/>
            <pc:sldMk cId="3341996309" sldId="574"/>
            <ac:spMk id="4" creationId="{6996E3BA-F884-22BD-D628-850E4DA3A644}"/>
          </ac:spMkLst>
        </pc:spChg>
        <pc:spChg chg="add mod">
          <ac:chgData name="Jon Roodschild" userId="93b75e7f-8323-4ae7-9010-9fa6e7789b94" providerId="ADAL" clId="{DAABBBDF-71BC-402B-97B4-01715B6C5943}" dt="2026-10-14T09:20:30.021" v="25162" actId="2085"/>
          <ac:spMkLst>
            <pc:docMk/>
            <pc:sldMk cId="3341996309" sldId="574"/>
            <ac:spMk id="7" creationId="{1AC847F9-9063-5976-C2AC-C78A877ABDEF}"/>
          </ac:spMkLst>
        </pc:spChg>
        <pc:spChg chg="mod">
          <ac:chgData name="Jon Roodschild" userId="93b75e7f-8323-4ae7-9010-9fa6e7789b94" providerId="ADAL" clId="{DAABBBDF-71BC-402B-97B4-01715B6C5943}" dt="2026-10-14T09:20:08.456" v="25155" actId="1076"/>
          <ac:spMkLst>
            <pc:docMk/>
            <pc:sldMk cId="3341996309" sldId="574"/>
            <ac:spMk id="8" creationId="{E27305C3-038C-667C-107B-A09B40D60C1C}"/>
          </ac:spMkLst>
        </pc:spChg>
        <pc:picChg chg="add mod">
          <ac:chgData name="Jon Roodschild" userId="93b75e7f-8323-4ae7-9010-9fa6e7789b94" providerId="ADAL" clId="{DAABBBDF-71BC-402B-97B4-01715B6C5943}" dt="2026-10-14T09:12:57.518" v="25009" actId="208"/>
          <ac:picMkLst>
            <pc:docMk/>
            <pc:sldMk cId="3341996309" sldId="574"/>
            <ac:picMk id="3" creationId="{6800597A-500B-48B8-9335-737FDC6AAFFC}"/>
          </ac:picMkLst>
        </pc:picChg>
      </pc:sldChg>
      <pc:sldChg chg="add">
        <pc:chgData name="Jon Roodschild" userId="93b75e7f-8323-4ae7-9010-9fa6e7789b94" providerId="ADAL" clId="{DAABBBDF-71BC-402B-97B4-01715B6C5943}" dt="2026-10-14T09:17:16.416" v="25085" actId="2890"/>
        <pc:sldMkLst>
          <pc:docMk/>
          <pc:sldMk cId="1160014555" sldId="575"/>
        </pc:sldMkLst>
      </pc:sldChg>
      <pc:sldChg chg="modSp add mod ord">
        <pc:chgData name="Jon Roodschild" userId="93b75e7f-8323-4ae7-9010-9fa6e7789b94" providerId="ADAL" clId="{DAABBBDF-71BC-402B-97B4-01715B6C5943}" dt="2026-10-14T09:24:43.224" v="25250" actId="20577"/>
        <pc:sldMkLst>
          <pc:docMk/>
          <pc:sldMk cId="62949646" sldId="576"/>
        </pc:sldMkLst>
        <pc:spChg chg="mod">
          <ac:chgData name="Jon Roodschild" userId="93b75e7f-8323-4ae7-9010-9fa6e7789b94" providerId="ADAL" clId="{DAABBBDF-71BC-402B-97B4-01715B6C5943}" dt="2026-10-14T09:24:27.845" v="25226" actId="20577"/>
          <ac:spMkLst>
            <pc:docMk/>
            <pc:sldMk cId="62949646" sldId="576"/>
            <ac:spMk id="3" creationId="{9BEF3826-3C1A-54D6-8A9D-252652CD06D3}"/>
          </ac:spMkLst>
        </pc:spChg>
        <pc:spChg chg="mod">
          <ac:chgData name="Jon Roodschild" userId="93b75e7f-8323-4ae7-9010-9fa6e7789b94" providerId="ADAL" clId="{DAABBBDF-71BC-402B-97B4-01715B6C5943}" dt="2026-10-14T09:24:43.224" v="25250" actId="20577"/>
          <ac:spMkLst>
            <pc:docMk/>
            <pc:sldMk cId="62949646" sldId="576"/>
            <ac:spMk id="5" creationId="{4D672853-E94B-2F1F-2961-EF8B2EC03C3D}"/>
          </ac:spMkLst>
        </pc:spChg>
        <pc:spChg chg="mod">
          <ac:chgData name="Jon Roodschild" userId="93b75e7f-8323-4ae7-9010-9fa6e7789b94" providerId="ADAL" clId="{DAABBBDF-71BC-402B-97B4-01715B6C5943}" dt="2026-10-14T09:24:36.860" v="25244" actId="1038"/>
          <ac:spMkLst>
            <pc:docMk/>
            <pc:sldMk cId="62949646" sldId="576"/>
            <ac:spMk id="7" creationId="{F6CEA2FD-C44E-8992-FDF4-7480CA524EC1}"/>
          </ac:spMkLst>
        </pc:spChg>
      </pc:sldChg>
      <pc:sldChg chg="addSp modSp add del mod modAnim">
        <pc:chgData name="Jon Roodschild" userId="93b75e7f-8323-4ae7-9010-9fa6e7789b94" providerId="ADAL" clId="{DAABBBDF-71BC-402B-97B4-01715B6C5943}" dt="2026-10-14T09:40:38.209" v="25563" actId="170"/>
        <pc:sldMkLst>
          <pc:docMk/>
          <pc:sldMk cId="1578463213" sldId="578"/>
        </pc:sldMkLst>
        <pc:spChg chg="add ord">
          <ac:chgData name="Jon Roodschild" userId="93b75e7f-8323-4ae7-9010-9fa6e7789b94" providerId="ADAL" clId="{DAABBBDF-71BC-402B-97B4-01715B6C5943}" dt="2026-10-14T09:40:38.209" v="25563" actId="170"/>
          <ac:spMkLst>
            <pc:docMk/>
            <pc:sldMk cId="1578463213" sldId="578"/>
            <ac:spMk id="10" creationId="{5B53E0AF-D989-C800-C578-5910E14EC329}"/>
          </ac:spMkLst>
        </pc:spChg>
        <pc:spChg chg="add mod">
          <ac:chgData name="Jon Roodschild" userId="93b75e7f-8323-4ae7-9010-9fa6e7789b94" providerId="ADAL" clId="{DAABBBDF-71BC-402B-97B4-01715B6C5943}" dt="2026-10-14T09:37:40.397" v="25495" actId="1076"/>
          <ac:spMkLst>
            <pc:docMk/>
            <pc:sldMk cId="1578463213" sldId="578"/>
            <ac:spMk id="17" creationId="{2D8D3AAB-B76F-6AB0-DC6E-C4BBA953E878}"/>
          </ac:spMkLst>
        </pc:spChg>
        <pc:picChg chg="add mod modCrop">
          <ac:chgData name="Jon Roodschild" userId="93b75e7f-8323-4ae7-9010-9fa6e7789b94" providerId="ADAL" clId="{DAABBBDF-71BC-402B-97B4-01715B6C5943}" dt="2026-10-14T09:36:46.576" v="25487" actId="1076"/>
          <ac:picMkLst>
            <pc:docMk/>
            <pc:sldMk cId="1578463213" sldId="578"/>
            <ac:picMk id="7" creationId="{DEA2943C-7850-5E3A-A993-456404000CFE}"/>
          </ac:picMkLst>
        </pc:picChg>
      </pc:sldChg>
      <pc:sldChg chg="addSp modSp add mod ord modAnim">
        <pc:chgData name="Jon Roodschild" userId="93b75e7f-8323-4ae7-9010-9fa6e7789b94" providerId="ADAL" clId="{DAABBBDF-71BC-402B-97B4-01715B6C5943}" dt="2026-10-14T09:42:15.658" v="25625" actId="1076"/>
        <pc:sldMkLst>
          <pc:docMk/>
          <pc:sldMk cId="113415953" sldId="579"/>
        </pc:sldMkLst>
        <pc:spChg chg="add mod">
          <ac:chgData name="Jon Roodschild" userId="93b75e7f-8323-4ae7-9010-9fa6e7789b94" providerId="ADAL" clId="{DAABBBDF-71BC-402B-97B4-01715B6C5943}" dt="2026-10-14T09:42:15.658" v="25625" actId="1076"/>
          <ac:spMkLst>
            <pc:docMk/>
            <pc:sldMk cId="113415953" sldId="579"/>
            <ac:spMk id="6" creationId="{57C865EE-5378-799C-5B2B-0DA74363CD5C}"/>
          </ac:spMkLst>
        </pc:spChg>
        <pc:spChg chg="add mod">
          <ac:chgData name="Jon Roodschild" userId="93b75e7f-8323-4ae7-9010-9fa6e7789b94" providerId="ADAL" clId="{DAABBBDF-71BC-402B-97B4-01715B6C5943}" dt="2026-10-14T09:41:36.459" v="25572" actId="208"/>
          <ac:spMkLst>
            <pc:docMk/>
            <pc:sldMk cId="113415953" sldId="579"/>
            <ac:spMk id="9" creationId="{5234A87B-9D88-925F-8E43-A6227057D726}"/>
          </ac:spMkLst>
        </pc:spChg>
        <pc:spChg chg="add mod">
          <ac:chgData name="Jon Roodschild" userId="93b75e7f-8323-4ae7-9010-9fa6e7789b94" providerId="ADAL" clId="{DAABBBDF-71BC-402B-97B4-01715B6C5943}" dt="2026-10-14T09:42:05.171" v="25623" actId="1036"/>
          <ac:spMkLst>
            <pc:docMk/>
            <pc:sldMk cId="113415953" sldId="579"/>
            <ac:spMk id="12" creationId="{0739637E-A2FB-63EF-1F31-3435AE4A99A1}"/>
          </ac:spMkLst>
        </pc:spChg>
        <pc:spChg chg="add mod ord">
          <ac:chgData name="Jon Roodschild" userId="93b75e7f-8323-4ae7-9010-9fa6e7789b94" providerId="ADAL" clId="{DAABBBDF-71BC-402B-97B4-01715B6C5943}" dt="2026-10-14T09:41:46.151" v="25574" actId="1076"/>
          <ac:spMkLst>
            <pc:docMk/>
            <pc:sldMk cId="113415953" sldId="579"/>
            <ac:spMk id="13" creationId="{E0C2D562-84D3-6FFF-0D79-373CFECC57AD}"/>
          </ac:spMkLst>
        </pc:spChg>
        <pc:cxnChg chg="add mod">
          <ac:chgData name="Jon Roodschild" userId="93b75e7f-8323-4ae7-9010-9fa6e7789b94" providerId="ADAL" clId="{DAABBBDF-71BC-402B-97B4-01715B6C5943}" dt="2026-10-14T09:41:30.048" v="25570" actId="208"/>
          <ac:cxnSpMkLst>
            <pc:docMk/>
            <pc:sldMk cId="113415953" sldId="579"/>
            <ac:cxnSpMk id="10" creationId="{AA0D13A7-B6FC-303C-2576-070B9FBB464D}"/>
          </ac:cxnSpMkLst>
        </pc:cxnChg>
        <pc:cxnChg chg="add mod">
          <ac:chgData name="Jon Roodschild" userId="93b75e7f-8323-4ae7-9010-9fa6e7789b94" providerId="ADAL" clId="{DAABBBDF-71BC-402B-97B4-01715B6C5943}" dt="2026-10-14T09:41:26.851" v="25569" actId="208"/>
          <ac:cxnSpMkLst>
            <pc:docMk/>
            <pc:sldMk cId="113415953" sldId="579"/>
            <ac:cxnSpMk id="11" creationId="{6D3DD67B-8DCF-E89C-AE83-EC3339B256B2}"/>
          </ac:cxnSpMkLst>
        </pc:cxnChg>
        <pc:cxnChg chg="add mod">
          <ac:chgData name="Jon Roodschild" userId="93b75e7f-8323-4ae7-9010-9fa6e7789b94" providerId="ADAL" clId="{DAABBBDF-71BC-402B-97B4-01715B6C5943}" dt="2026-10-14T09:41:32.879" v="25571" actId="208"/>
          <ac:cxnSpMkLst>
            <pc:docMk/>
            <pc:sldMk cId="113415953" sldId="579"/>
            <ac:cxnSpMk id="14" creationId="{B0275013-BE8C-B1FE-A0D2-3B8371CF6F29}"/>
          </ac:cxnSpMkLst>
        </pc:cxnChg>
      </pc:sldChg>
      <pc:sldChg chg="addSp delSp modSp add mod delAnim modAnim">
        <pc:chgData name="Jon Roodschild" userId="93b75e7f-8323-4ae7-9010-9fa6e7789b94" providerId="ADAL" clId="{DAABBBDF-71BC-402B-97B4-01715B6C5943}" dt="2026-10-14T10:21:41.624" v="26039" actId="208"/>
        <pc:sldMkLst>
          <pc:docMk/>
          <pc:sldMk cId="3040890460" sldId="581"/>
        </pc:sldMkLst>
        <pc:spChg chg="add mod">
          <ac:chgData name="Jon Roodschild" userId="93b75e7f-8323-4ae7-9010-9fa6e7789b94" providerId="ADAL" clId="{DAABBBDF-71BC-402B-97B4-01715B6C5943}" dt="2026-10-14T10:19:31.778" v="26019" actId="2085"/>
          <ac:spMkLst>
            <pc:docMk/>
            <pc:sldMk cId="3040890460" sldId="581"/>
            <ac:spMk id="17" creationId="{0ECDFB6A-68CB-FC47-ED8F-615539EB56E9}"/>
          </ac:spMkLst>
        </pc:spChg>
        <pc:picChg chg="add mod">
          <ac:chgData name="Jon Roodschild" userId="93b75e7f-8323-4ae7-9010-9fa6e7789b94" providerId="ADAL" clId="{DAABBBDF-71BC-402B-97B4-01715B6C5943}" dt="2026-10-14T10:18:29.389" v="26009" actId="1076"/>
          <ac:picMkLst>
            <pc:docMk/>
            <pc:sldMk cId="3040890460" sldId="581"/>
            <ac:picMk id="3" creationId="{2964E75E-7CBE-E4A1-0542-4DC0BBAAA3B2}"/>
          </ac:picMkLst>
        </pc:picChg>
        <pc:picChg chg="mod">
          <ac:chgData name="Jon Roodschild" userId="93b75e7f-8323-4ae7-9010-9fa6e7789b94" providerId="ADAL" clId="{DAABBBDF-71BC-402B-97B4-01715B6C5943}" dt="2026-10-14T10:21:41.624" v="26039" actId="208"/>
          <ac:picMkLst>
            <pc:docMk/>
            <pc:sldMk cId="3040890460" sldId="581"/>
            <ac:picMk id="10" creationId="{DC9880CE-24D2-AF10-A07D-2AF92483D97E}"/>
          </ac:picMkLst>
        </pc:picChg>
        <pc:picChg chg="add mod">
          <ac:chgData name="Jon Roodschild" userId="93b75e7f-8323-4ae7-9010-9fa6e7789b94" providerId="ADAL" clId="{DAABBBDF-71BC-402B-97B4-01715B6C5943}" dt="2026-10-14T10:18:32.494" v="26010" actId="1076"/>
          <ac:picMkLst>
            <pc:docMk/>
            <pc:sldMk cId="3040890460" sldId="581"/>
            <ac:picMk id="11" creationId="{47615D53-6EE4-6A81-028F-F17CA526977F}"/>
          </ac:picMkLst>
        </pc:picChg>
        <pc:cxnChg chg="add mod">
          <ac:chgData name="Jon Roodschild" userId="93b75e7f-8323-4ae7-9010-9fa6e7789b94" providerId="ADAL" clId="{DAABBBDF-71BC-402B-97B4-01715B6C5943}" dt="2026-10-14T10:19:27.908" v="26018" actId="208"/>
          <ac:cxnSpMkLst>
            <pc:docMk/>
            <pc:sldMk cId="3040890460" sldId="581"/>
            <ac:cxnSpMk id="14" creationId="{A8B8B7B7-099B-186A-3E25-ADBD197CBA7A}"/>
          </ac:cxnSpMkLst>
        </pc:cxnChg>
        <pc:cxnChg chg="add mod">
          <ac:chgData name="Jon Roodschild" userId="93b75e7f-8323-4ae7-9010-9fa6e7789b94" providerId="ADAL" clId="{DAABBBDF-71BC-402B-97B4-01715B6C5943}" dt="2026-10-14T10:19:24.097" v="26017" actId="208"/>
          <ac:cxnSpMkLst>
            <pc:docMk/>
            <pc:sldMk cId="3040890460" sldId="581"/>
            <ac:cxnSpMk id="15" creationId="{11E3940E-7557-7F89-79FF-B620354C9489}"/>
          </ac:cxnSpMkLst>
        </pc:cxnChg>
      </pc:sldChg>
      <pc:sldChg chg="addSp delSp modSp add mod delAnim modAnim">
        <pc:chgData name="Jon Roodschild" userId="93b75e7f-8323-4ae7-9010-9fa6e7789b94" providerId="ADAL" clId="{DAABBBDF-71BC-402B-97B4-01715B6C5943}" dt="2026-10-14T10:21:34.362" v="26038" actId="208"/>
        <pc:sldMkLst>
          <pc:docMk/>
          <pc:sldMk cId="1792020677" sldId="582"/>
        </pc:sldMkLst>
        <pc:spChg chg="add mod">
          <ac:chgData name="Jon Roodschild" userId="93b75e7f-8323-4ae7-9010-9fa6e7789b94" providerId="ADAL" clId="{DAABBBDF-71BC-402B-97B4-01715B6C5943}" dt="2026-10-14T10:21:12.069" v="26037" actId="208"/>
          <ac:spMkLst>
            <pc:docMk/>
            <pc:sldMk cId="1792020677" sldId="582"/>
            <ac:spMk id="9" creationId="{987A9099-EEBF-8DB6-40D7-65E6EAA984C2}"/>
          </ac:spMkLst>
        </pc:spChg>
        <pc:spChg chg="add mod">
          <ac:chgData name="Jon Roodschild" userId="93b75e7f-8323-4ae7-9010-9fa6e7789b94" providerId="ADAL" clId="{DAABBBDF-71BC-402B-97B4-01715B6C5943}" dt="2026-10-14T10:20:48.819" v="26033" actId="1076"/>
          <ac:spMkLst>
            <pc:docMk/>
            <pc:sldMk cId="1792020677" sldId="582"/>
            <ac:spMk id="16" creationId="{E69512A1-BA55-5B53-E0D4-88CAB8E7C790}"/>
          </ac:spMkLst>
        </pc:spChg>
        <pc:picChg chg="mod">
          <ac:chgData name="Jon Roodschild" userId="93b75e7f-8323-4ae7-9010-9fa6e7789b94" providerId="ADAL" clId="{DAABBBDF-71BC-402B-97B4-01715B6C5943}" dt="2026-10-14T10:21:34.362" v="26038" actId="208"/>
          <ac:picMkLst>
            <pc:docMk/>
            <pc:sldMk cId="1792020677" sldId="582"/>
            <ac:picMk id="10" creationId="{1CD4BD87-16F4-132D-8408-5C53236A7729}"/>
          </ac:picMkLst>
        </pc:picChg>
        <pc:cxnChg chg="add mod">
          <ac:chgData name="Jon Roodschild" userId="93b75e7f-8323-4ae7-9010-9fa6e7789b94" providerId="ADAL" clId="{DAABBBDF-71BC-402B-97B4-01715B6C5943}" dt="2026-10-14T10:21:07.084" v="26036" actId="208"/>
          <ac:cxnSpMkLst>
            <pc:docMk/>
            <pc:sldMk cId="1792020677" sldId="582"/>
            <ac:cxnSpMk id="5" creationId="{3AD8E818-EA2F-0574-D16E-E4AE42DE7EEC}"/>
          </ac:cxnSpMkLst>
        </pc:cxnChg>
      </pc:sldChg>
      <pc:sldChg chg="addSp delSp modSp add mod delAnim modAnim">
        <pc:chgData name="Jon Roodschild" userId="93b75e7f-8323-4ae7-9010-9fa6e7789b94" providerId="ADAL" clId="{DAABBBDF-71BC-402B-97B4-01715B6C5943}" dt="2026-10-14T10:23:06.271" v="26055" actId="2085"/>
        <pc:sldMkLst>
          <pc:docMk/>
          <pc:sldMk cId="2411789730" sldId="583"/>
        </pc:sldMkLst>
        <pc:spChg chg="add mod">
          <ac:chgData name="Jon Roodschild" userId="93b75e7f-8323-4ae7-9010-9fa6e7789b94" providerId="ADAL" clId="{DAABBBDF-71BC-402B-97B4-01715B6C5943}" dt="2026-10-14T10:22:48.755" v="26049" actId="2085"/>
          <ac:spMkLst>
            <pc:docMk/>
            <pc:sldMk cId="2411789730" sldId="583"/>
            <ac:spMk id="11" creationId="{A456B660-8DAF-5F7D-CEF8-8C6AD09571CE}"/>
          </ac:spMkLst>
        </pc:spChg>
        <pc:spChg chg="add mod">
          <ac:chgData name="Jon Roodschild" userId="93b75e7f-8323-4ae7-9010-9fa6e7789b94" providerId="ADAL" clId="{DAABBBDF-71BC-402B-97B4-01715B6C5943}" dt="2026-10-14T10:23:06.271" v="26055" actId="2085"/>
          <ac:spMkLst>
            <pc:docMk/>
            <pc:sldMk cId="2411789730" sldId="583"/>
            <ac:spMk id="14" creationId="{C358197D-7C00-7721-7CCE-56168879768A}"/>
          </ac:spMkLst>
        </pc:spChg>
        <pc:cxnChg chg="add mod">
          <ac:chgData name="Jon Roodschild" userId="93b75e7f-8323-4ae7-9010-9fa6e7789b94" providerId="ADAL" clId="{DAABBBDF-71BC-402B-97B4-01715B6C5943}" dt="2026-10-14T10:22:54.187" v="26050" actId="208"/>
          <ac:cxnSpMkLst>
            <pc:docMk/>
            <pc:sldMk cId="2411789730" sldId="583"/>
            <ac:cxnSpMk id="6" creationId="{ACF43E34-20AB-3B9B-43C2-E205557701C4}"/>
          </ac:cxnSpMkLst>
        </pc:cxnChg>
        <pc:cxnChg chg="add mod">
          <ac:chgData name="Jon Roodschild" userId="93b75e7f-8323-4ae7-9010-9fa6e7789b94" providerId="ADAL" clId="{DAABBBDF-71BC-402B-97B4-01715B6C5943}" dt="2026-10-14T10:22:58.795" v="26051" actId="208"/>
          <ac:cxnSpMkLst>
            <pc:docMk/>
            <pc:sldMk cId="2411789730" sldId="583"/>
            <ac:cxnSpMk id="8" creationId="{E479CEC6-3142-3953-BFF6-BC2AA535117D}"/>
          </ac:cxnSpMkLst>
        </pc:cxnChg>
      </pc:sldChg>
      <pc:sldChg chg="addSp delSp modSp add mod ord delAnim modAnim">
        <pc:chgData name="Jon Roodschild" userId="93b75e7f-8323-4ae7-9010-9fa6e7789b94" providerId="ADAL" clId="{DAABBBDF-71BC-402B-97B4-01715B6C5943}" dt="2026-11-03T17:52:19.545" v="26481" actId="14100"/>
        <pc:sldMkLst>
          <pc:docMk/>
          <pc:sldMk cId="862449767" sldId="585"/>
        </pc:sldMkLst>
        <pc:spChg chg="mod">
          <ac:chgData name="Jon Roodschild" userId="93b75e7f-8323-4ae7-9010-9fa6e7789b94" providerId="ADAL" clId="{DAABBBDF-71BC-402B-97B4-01715B6C5943}" dt="2026-11-03T17:52:19.545" v="26481" actId="14100"/>
          <ac:spMkLst>
            <pc:docMk/>
            <pc:sldMk cId="862449767" sldId="585"/>
            <ac:spMk id="3" creationId="{366DA8E6-CA1F-F71C-F859-851EA6BAF580}"/>
          </ac:spMkLst>
        </pc:spChg>
        <pc:spChg chg="add mod ord">
          <ac:chgData name="Jon Roodschild" userId="93b75e7f-8323-4ae7-9010-9fa6e7789b94" providerId="ADAL" clId="{DAABBBDF-71BC-402B-97B4-01715B6C5943}" dt="2026-11-03T17:52:10.122" v="26479" actId="167"/>
          <ac:spMkLst>
            <pc:docMk/>
            <pc:sldMk cId="862449767" sldId="585"/>
            <ac:spMk id="10" creationId="{BA79BAB7-798F-6DFD-81B2-AE6F07B5C1D8}"/>
          </ac:spMkLst>
        </pc:spChg>
        <pc:spChg chg="mod">
          <ac:chgData name="Jon Roodschild" userId="93b75e7f-8323-4ae7-9010-9fa6e7789b94" providerId="ADAL" clId="{DAABBBDF-71BC-402B-97B4-01715B6C5943}" dt="2026-11-03T16:57:21.154" v="26321" actId="20577"/>
          <ac:spMkLst>
            <pc:docMk/>
            <pc:sldMk cId="862449767" sldId="585"/>
            <ac:spMk id="21" creationId="{09355405-90C4-787B-8C48-3ADDDFE3AABC}"/>
          </ac:spMkLst>
        </pc:spChg>
        <pc:picChg chg="add mod">
          <ac:chgData name="Jon Roodschild" userId="93b75e7f-8323-4ae7-9010-9fa6e7789b94" providerId="ADAL" clId="{DAABBBDF-71BC-402B-97B4-01715B6C5943}" dt="2026-11-03T17:22:28.050" v="26353" actId="1036"/>
          <ac:picMkLst>
            <pc:docMk/>
            <pc:sldMk cId="862449767" sldId="585"/>
            <ac:picMk id="5" creationId="{0F78975A-72A1-CC2D-BF93-ABBE80455359}"/>
          </ac:picMkLst>
        </pc:picChg>
        <pc:picChg chg="add del mod modCrop">
          <ac:chgData name="Jon Roodschild" userId="93b75e7f-8323-4ae7-9010-9fa6e7789b94" providerId="ADAL" clId="{DAABBBDF-71BC-402B-97B4-01715B6C5943}" dt="2026-11-03T17:23:15.325" v="26366" actId="21"/>
          <ac:picMkLst>
            <pc:docMk/>
            <pc:sldMk cId="862449767" sldId="585"/>
            <ac:picMk id="7" creationId="{386A2ADC-4890-1222-BBC6-DFECCC0A70CD}"/>
          </ac:picMkLst>
        </pc:picChg>
        <pc:picChg chg="add mod">
          <ac:chgData name="Jon Roodschild" userId="93b75e7f-8323-4ae7-9010-9fa6e7789b94" providerId="ADAL" clId="{DAABBBDF-71BC-402B-97B4-01715B6C5943}" dt="2026-11-03T17:30:17.218" v="26451" actId="29295"/>
          <ac:picMkLst>
            <pc:docMk/>
            <pc:sldMk cId="862449767" sldId="585"/>
            <ac:picMk id="9" creationId="{D466B9CB-5096-3E58-F474-81D3B8FB0548}"/>
          </ac:picMkLst>
        </pc:picChg>
        <pc:picChg chg="del">
          <ac:chgData name="Jon Roodschild" userId="93b75e7f-8323-4ae7-9010-9fa6e7789b94" providerId="ADAL" clId="{DAABBBDF-71BC-402B-97B4-01715B6C5943}" dt="2026-11-03T16:57:37.278" v="26322" actId="478"/>
          <ac:picMkLst>
            <pc:docMk/>
            <pc:sldMk cId="862449767" sldId="585"/>
            <ac:picMk id="11" creationId="{6D011870-1F7F-B68F-9D1C-8F40BD2A26D7}"/>
          </ac:picMkLst>
        </pc:picChg>
        <pc:picChg chg="del">
          <ac:chgData name="Jon Roodschild" userId="93b75e7f-8323-4ae7-9010-9fa6e7789b94" providerId="ADAL" clId="{DAABBBDF-71BC-402B-97B4-01715B6C5943}" dt="2026-11-03T16:57:50.394" v="26328" actId="478"/>
          <ac:picMkLst>
            <pc:docMk/>
            <pc:sldMk cId="862449767" sldId="585"/>
            <ac:picMk id="13" creationId="{B0F050FA-79F5-2EA3-4E10-8E8972466192}"/>
          </ac:picMkLst>
        </pc:picChg>
        <pc:picChg chg="del">
          <ac:chgData name="Jon Roodschild" userId="93b75e7f-8323-4ae7-9010-9fa6e7789b94" providerId="ADAL" clId="{DAABBBDF-71BC-402B-97B4-01715B6C5943}" dt="2026-11-03T16:57:49.511" v="26327" actId="478"/>
          <ac:picMkLst>
            <pc:docMk/>
            <pc:sldMk cId="862449767" sldId="585"/>
            <ac:picMk id="14" creationId="{37BF22A2-D88E-B975-F90B-BD18D4F35230}"/>
          </ac:picMkLst>
        </pc:picChg>
        <pc:picChg chg="del">
          <ac:chgData name="Jon Roodschild" userId="93b75e7f-8323-4ae7-9010-9fa6e7789b94" providerId="ADAL" clId="{DAABBBDF-71BC-402B-97B4-01715B6C5943}" dt="2026-11-03T16:57:48.885" v="26326" actId="478"/>
          <ac:picMkLst>
            <pc:docMk/>
            <pc:sldMk cId="862449767" sldId="585"/>
            <ac:picMk id="15" creationId="{4186B77C-D98D-8870-DACA-675F1E3DA894}"/>
          </ac:picMkLst>
        </pc:picChg>
        <pc:picChg chg="del">
          <ac:chgData name="Jon Roodschild" userId="93b75e7f-8323-4ae7-9010-9fa6e7789b94" providerId="ADAL" clId="{DAABBBDF-71BC-402B-97B4-01715B6C5943}" dt="2026-11-03T16:57:53.531" v="26331" actId="478"/>
          <ac:picMkLst>
            <pc:docMk/>
            <pc:sldMk cId="862449767" sldId="585"/>
            <ac:picMk id="16" creationId="{BB8571A3-0EE7-CE52-E4BE-6D115A69F4D3}"/>
          </ac:picMkLst>
        </pc:picChg>
        <pc:picChg chg="del">
          <ac:chgData name="Jon Roodschild" userId="93b75e7f-8323-4ae7-9010-9fa6e7789b94" providerId="ADAL" clId="{DAABBBDF-71BC-402B-97B4-01715B6C5943}" dt="2026-11-03T16:57:52.327" v="26330" actId="478"/>
          <ac:picMkLst>
            <pc:docMk/>
            <pc:sldMk cId="862449767" sldId="585"/>
            <ac:picMk id="17" creationId="{814C6F0B-55B0-6A00-4AC5-85031908038E}"/>
          </ac:picMkLst>
        </pc:picChg>
        <pc:picChg chg="del mod">
          <ac:chgData name="Jon Roodschild" userId="93b75e7f-8323-4ae7-9010-9fa6e7789b94" providerId="ADAL" clId="{DAABBBDF-71BC-402B-97B4-01715B6C5943}" dt="2026-11-03T16:57:47.978" v="26325" actId="478"/>
          <ac:picMkLst>
            <pc:docMk/>
            <pc:sldMk cId="862449767" sldId="585"/>
            <ac:picMk id="18" creationId="{CE319996-1A38-0A01-1B67-C816038BC5AE}"/>
          </ac:picMkLst>
        </pc:picChg>
        <pc:picChg chg="del">
          <ac:chgData name="Jon Roodschild" userId="93b75e7f-8323-4ae7-9010-9fa6e7789b94" providerId="ADAL" clId="{DAABBBDF-71BC-402B-97B4-01715B6C5943}" dt="2026-11-03T16:57:51.571" v="26329" actId="478"/>
          <ac:picMkLst>
            <pc:docMk/>
            <pc:sldMk cId="862449767" sldId="585"/>
            <ac:picMk id="19" creationId="{37BDAB9A-F968-DA64-39F7-5B08D3D12664}"/>
          </ac:picMkLst>
        </pc:picChg>
        <pc:picChg chg="del">
          <ac:chgData name="Jon Roodschild" userId="93b75e7f-8323-4ae7-9010-9fa6e7789b94" providerId="ADAL" clId="{DAABBBDF-71BC-402B-97B4-01715B6C5943}" dt="2026-11-03T16:57:40.012" v="26323" actId="478"/>
          <ac:picMkLst>
            <pc:docMk/>
            <pc:sldMk cId="862449767" sldId="585"/>
            <ac:picMk id="20" creationId="{8DCC8BFA-A37C-CFA2-ABC1-27E1E01B0A1E}"/>
          </ac:picMkLst>
        </pc:picChg>
      </pc:sldChg>
      <pc:sldMasterChg chg="delSldLayout modSldLayout">
        <pc:chgData name="Jon Roodschild" userId="93b75e7f-8323-4ae7-9010-9fa6e7789b94" providerId="ADAL" clId="{DAABBBDF-71BC-402B-97B4-01715B6C5943}" dt="2026-10-05T18:40:23.135" v="18411" actId="167"/>
        <pc:sldMasterMkLst>
          <pc:docMk/>
          <pc:sldMasterMk cId="1243047793" sldId="2147483744"/>
        </pc:sldMasterMkLst>
        <pc:sldLayoutChg chg="addSp delSp modSp mod">
          <pc:chgData name="Jon Roodschild" userId="93b75e7f-8323-4ae7-9010-9fa6e7789b94" providerId="ADAL" clId="{DAABBBDF-71BC-402B-97B4-01715B6C5943}" dt="2026-10-05T16:56:52.871" v="17491" actId="21"/>
          <pc:sldLayoutMkLst>
            <pc:docMk/>
            <pc:sldMasterMk cId="1243047793" sldId="2147483744"/>
            <pc:sldLayoutMk cId="733999448" sldId="2147483763"/>
          </pc:sldLayoutMkLst>
          <pc:spChg chg="add mod ord">
            <ac:chgData name="Jon Roodschild" userId="93b75e7f-8323-4ae7-9010-9fa6e7789b94" providerId="ADAL" clId="{DAABBBDF-71BC-402B-97B4-01715B6C5943}" dt="2026-10-05T16:55:32.824" v="17483" actId="167"/>
            <ac:spMkLst>
              <pc:docMk/>
              <pc:sldMasterMk cId="1243047793" sldId="2147483744"/>
              <pc:sldLayoutMk cId="733999448" sldId="2147483763"/>
              <ac:spMk id="7" creationId="{D1BB3609-BBDB-639B-A7D8-62EEAAF335AA}"/>
            </ac:spMkLst>
          </pc:spChg>
          <pc:spChg chg="mod">
            <ac:chgData name="Jon Roodschild" userId="93b75e7f-8323-4ae7-9010-9fa6e7789b94" providerId="ADAL" clId="{DAABBBDF-71BC-402B-97B4-01715B6C5943}" dt="2026-10-05T16:54:13.326" v="17475" actId="207"/>
            <ac:spMkLst>
              <pc:docMk/>
              <pc:sldMasterMk cId="1243047793" sldId="2147483744"/>
              <pc:sldLayoutMk cId="733999448" sldId="2147483763"/>
              <ac:spMk id="9" creationId="{A17ADB92-0B1B-4197-89C6-501F17064283}"/>
            </ac:spMkLst>
          </pc:spChg>
          <pc:spChg chg="mod">
            <ac:chgData name="Jon Roodschild" userId="93b75e7f-8323-4ae7-9010-9fa6e7789b94" providerId="ADAL" clId="{DAABBBDF-71BC-402B-97B4-01715B6C5943}" dt="2026-10-05T16:54:49.644" v="17480" actId="207"/>
            <ac:spMkLst>
              <pc:docMk/>
              <pc:sldMasterMk cId="1243047793" sldId="2147483744"/>
              <pc:sldLayoutMk cId="733999448" sldId="2147483763"/>
              <ac:spMk id="11" creationId="{FA052582-71CF-00F8-8014-99BF801E3F7C}"/>
            </ac:spMkLst>
          </pc:spChg>
          <pc:spChg chg="mod">
            <ac:chgData name="Jon Roodschild" userId="93b75e7f-8323-4ae7-9010-9fa6e7789b94" providerId="ADAL" clId="{DAABBBDF-71BC-402B-97B4-01715B6C5943}" dt="2026-10-05T16:55:01.862" v="17481" actId="207"/>
            <ac:spMkLst>
              <pc:docMk/>
              <pc:sldMasterMk cId="1243047793" sldId="2147483744"/>
              <pc:sldLayoutMk cId="733999448" sldId="2147483763"/>
              <ac:spMk id="15" creationId="{9A6E6F19-D213-4BFC-8D80-D66C9D2BD837}"/>
            </ac:spMkLst>
          </pc:spChg>
        </pc:sldLayoutChg>
        <pc:sldLayoutChg chg="addSp delSp modSp mod">
          <pc:chgData name="Jon Roodschild" userId="93b75e7f-8323-4ae7-9010-9fa6e7789b94" providerId="ADAL" clId="{DAABBBDF-71BC-402B-97B4-01715B6C5943}" dt="2026-10-05T18:40:23.135" v="18411" actId="167"/>
          <pc:sldLayoutMkLst>
            <pc:docMk/>
            <pc:sldMasterMk cId="1243047793" sldId="2147483744"/>
            <pc:sldLayoutMk cId="2511606185" sldId="2147483764"/>
          </pc:sldLayoutMkLst>
          <pc:spChg chg="add mod ord">
            <ac:chgData name="Jon Roodschild" userId="93b75e7f-8323-4ae7-9010-9fa6e7789b94" providerId="ADAL" clId="{DAABBBDF-71BC-402B-97B4-01715B6C5943}" dt="2026-10-05T18:40:23.135" v="18411" actId="167"/>
            <ac:spMkLst>
              <pc:docMk/>
              <pc:sldMasterMk cId="1243047793" sldId="2147483744"/>
              <pc:sldLayoutMk cId="2511606185" sldId="2147483764"/>
              <ac:spMk id="7" creationId="{353D1388-141D-7EA7-446A-2B0C9540FD92}"/>
            </ac:spMkLst>
          </pc:spChg>
          <pc:picChg chg="add mod modCrop">
            <ac:chgData name="Jon Roodschild" userId="93b75e7f-8323-4ae7-9010-9fa6e7789b94" providerId="ADAL" clId="{DAABBBDF-71BC-402B-97B4-01715B6C5943}" dt="2026-10-05T18:38:15.464" v="18396" actId="1076"/>
            <ac:picMkLst>
              <pc:docMk/>
              <pc:sldMasterMk cId="1243047793" sldId="2147483744"/>
              <pc:sldLayoutMk cId="2511606185" sldId="2147483764"/>
              <ac:picMk id="4" creationId="{FC1CFCE7-EB3B-BCF4-B754-A91DFA1E336E}"/>
            </ac:picMkLst>
          </pc:picChg>
          <pc:picChg chg="add mod modCrop">
            <ac:chgData name="Jon Roodschild" userId="93b75e7f-8323-4ae7-9010-9fa6e7789b94" providerId="ADAL" clId="{DAABBBDF-71BC-402B-97B4-01715B6C5943}" dt="2026-10-05T18:39:10.631" v="18403" actId="732"/>
            <ac:picMkLst>
              <pc:docMk/>
              <pc:sldMasterMk cId="1243047793" sldId="2147483744"/>
              <pc:sldLayoutMk cId="2511606185" sldId="2147483764"/>
              <ac:picMk id="6" creationId="{E438B697-1937-28DF-00DE-FA8E7660C589}"/>
            </ac:picMkLst>
          </pc:picChg>
        </pc:sldLayoutChg>
        <pc:sldLayoutChg chg="addSp delSp modSp mod">
          <pc:chgData name="Jon Roodschild" userId="93b75e7f-8323-4ae7-9010-9fa6e7789b94" providerId="ADAL" clId="{DAABBBDF-71BC-402B-97B4-01715B6C5943}" dt="2026-10-05T17:10:24.173" v="17691" actId="1037"/>
          <pc:sldLayoutMkLst>
            <pc:docMk/>
            <pc:sldMasterMk cId="1243047793" sldId="2147483744"/>
            <pc:sldLayoutMk cId="1418457594" sldId="2147483767"/>
          </pc:sldLayoutMkLst>
          <pc:spChg chg="add ord">
            <ac:chgData name="Jon Roodschild" userId="93b75e7f-8323-4ae7-9010-9fa6e7789b94" providerId="ADAL" clId="{DAABBBDF-71BC-402B-97B4-01715B6C5943}" dt="2026-10-05T17:00:18.936" v="17507" actId="167"/>
            <ac:spMkLst>
              <pc:docMk/>
              <pc:sldMasterMk cId="1243047793" sldId="2147483744"/>
              <pc:sldLayoutMk cId="1418457594" sldId="2147483767"/>
              <ac:spMk id="10" creationId="{99E98C86-035E-9650-E696-0CD768828554}"/>
            </ac:spMkLst>
          </pc:spChg>
          <pc:spChg chg="mod">
            <ac:chgData name="Jon Roodschild" userId="93b75e7f-8323-4ae7-9010-9fa6e7789b94" providerId="ADAL" clId="{DAABBBDF-71BC-402B-97B4-01715B6C5943}" dt="2026-10-05T17:04:09.775" v="17547" actId="1037"/>
            <ac:spMkLst>
              <pc:docMk/>
              <pc:sldMasterMk cId="1243047793" sldId="2147483744"/>
              <pc:sldLayoutMk cId="1418457594" sldId="2147483767"/>
              <ac:spMk id="13" creationId="{44AEF00F-18B6-43AC-BF54-3B4939890FE1}"/>
            </ac:spMkLst>
          </pc:spChg>
          <pc:spChg chg="mod">
            <ac:chgData name="Jon Roodschild" userId="93b75e7f-8323-4ae7-9010-9fa6e7789b94" providerId="ADAL" clId="{DAABBBDF-71BC-402B-97B4-01715B6C5943}" dt="2026-10-05T17:03:04.149" v="17526" actId="207"/>
            <ac:spMkLst>
              <pc:docMk/>
              <pc:sldMasterMk cId="1243047793" sldId="2147483744"/>
              <pc:sldLayoutMk cId="1418457594" sldId="2147483767"/>
              <ac:spMk id="15" creationId="{0BC54B6B-8A0E-422F-B2FF-A68441C16904}"/>
            </ac:spMkLst>
          </pc:spChg>
          <pc:spChg chg="mod">
            <ac:chgData name="Jon Roodschild" userId="93b75e7f-8323-4ae7-9010-9fa6e7789b94" providerId="ADAL" clId="{DAABBBDF-71BC-402B-97B4-01715B6C5943}" dt="2026-10-05T17:02:53.433" v="17525" actId="207"/>
            <ac:spMkLst>
              <pc:docMk/>
              <pc:sldMasterMk cId="1243047793" sldId="2147483744"/>
              <pc:sldLayoutMk cId="1418457594" sldId="2147483767"/>
              <ac:spMk id="17" creationId="{1602B99D-D623-4FE2-BDFD-A23B43BEBBDD}"/>
            </ac:spMkLst>
          </pc:spChg>
          <pc:spChg chg="add mod">
            <ac:chgData name="Jon Roodschild" userId="93b75e7f-8323-4ae7-9010-9fa6e7789b94" providerId="ADAL" clId="{DAABBBDF-71BC-402B-97B4-01715B6C5943}" dt="2026-10-05T17:08:26.681" v="17681" actId="1035"/>
            <ac:spMkLst>
              <pc:docMk/>
              <pc:sldMasterMk cId="1243047793" sldId="2147483744"/>
              <pc:sldLayoutMk cId="1418457594" sldId="2147483767"/>
              <ac:spMk id="18" creationId="{1D846DC9-D013-D655-8AAF-55C39B03914F}"/>
            </ac:spMkLst>
          </pc:spChg>
          <pc:spChg chg="mod">
            <ac:chgData name="Jon Roodschild" userId="93b75e7f-8323-4ae7-9010-9fa6e7789b94" providerId="ADAL" clId="{DAABBBDF-71BC-402B-97B4-01715B6C5943}" dt="2026-10-05T17:02:40.737" v="17524" actId="207"/>
            <ac:spMkLst>
              <pc:docMk/>
              <pc:sldMasterMk cId="1243047793" sldId="2147483744"/>
              <pc:sldLayoutMk cId="1418457594" sldId="2147483767"/>
              <ac:spMk id="19" creationId="{F4892CE3-43B8-4AF7-8E2E-1E5C2045F89A}"/>
            </ac:spMkLst>
          </pc:spChg>
          <pc:spChg chg="mod">
            <ac:chgData name="Jon Roodschild" userId="93b75e7f-8323-4ae7-9010-9fa6e7789b94" providerId="ADAL" clId="{DAABBBDF-71BC-402B-97B4-01715B6C5943}" dt="2026-10-05T17:09:49.304" v="17689" actId="1076"/>
            <ac:spMkLst>
              <pc:docMk/>
              <pc:sldMasterMk cId="1243047793" sldId="2147483744"/>
              <pc:sldLayoutMk cId="1418457594" sldId="2147483767"/>
              <ac:spMk id="21" creationId="{53C5002F-39B4-49E5-B179-A5F9A322772D}"/>
            </ac:spMkLst>
          </pc:spChg>
          <pc:spChg chg="add mod">
            <ac:chgData name="Jon Roodschild" userId="93b75e7f-8323-4ae7-9010-9fa6e7789b94" providerId="ADAL" clId="{DAABBBDF-71BC-402B-97B4-01715B6C5943}" dt="2026-10-05T17:09:38.003" v="17686" actId="1076"/>
            <ac:spMkLst>
              <pc:docMk/>
              <pc:sldMasterMk cId="1243047793" sldId="2147483744"/>
              <pc:sldLayoutMk cId="1418457594" sldId="2147483767"/>
              <ac:spMk id="22" creationId="{422B5814-AA3E-2772-2BEA-E48091DEA06F}"/>
            </ac:spMkLst>
          </pc:spChg>
          <pc:spChg chg="mod">
            <ac:chgData name="Jon Roodschild" userId="93b75e7f-8323-4ae7-9010-9fa6e7789b94" providerId="ADAL" clId="{DAABBBDF-71BC-402B-97B4-01715B6C5943}" dt="2026-10-05T17:09:46.535" v="17688" actId="1076"/>
            <ac:spMkLst>
              <pc:docMk/>
              <pc:sldMasterMk cId="1243047793" sldId="2147483744"/>
              <pc:sldLayoutMk cId="1418457594" sldId="2147483767"/>
              <ac:spMk id="23" creationId="{8847AC63-E8C8-47EF-BDEA-DF587155527B}"/>
            </ac:spMkLst>
          </pc:spChg>
          <pc:spChg chg="mod">
            <ac:chgData name="Jon Roodschild" userId="93b75e7f-8323-4ae7-9010-9fa6e7789b94" providerId="ADAL" clId="{DAABBBDF-71BC-402B-97B4-01715B6C5943}" dt="2026-10-05T17:02:11.513" v="17521" actId="207"/>
            <ac:spMkLst>
              <pc:docMk/>
              <pc:sldMasterMk cId="1243047793" sldId="2147483744"/>
              <pc:sldLayoutMk cId="1418457594" sldId="2147483767"/>
              <ac:spMk id="25" creationId="{8EAD15DF-3882-4D15-8A5D-B08B7A32A9B0}"/>
            </ac:spMkLst>
          </pc:spChg>
          <pc:spChg chg="mod">
            <ac:chgData name="Jon Roodschild" userId="93b75e7f-8323-4ae7-9010-9fa6e7789b94" providerId="ADAL" clId="{DAABBBDF-71BC-402B-97B4-01715B6C5943}" dt="2026-10-05T17:00:56.445" v="17513" actId="207"/>
            <ac:spMkLst>
              <pc:docMk/>
              <pc:sldMasterMk cId="1243047793" sldId="2147483744"/>
              <pc:sldLayoutMk cId="1418457594" sldId="2147483767"/>
              <ac:spMk id="29" creationId="{7103BE58-6B70-49F5-8283-BF3B0B35E1D7}"/>
            </ac:spMkLst>
          </pc:spChg>
          <pc:spChg chg="add mod">
            <ac:chgData name="Jon Roodschild" userId="93b75e7f-8323-4ae7-9010-9fa6e7789b94" providerId="ADAL" clId="{DAABBBDF-71BC-402B-97B4-01715B6C5943}" dt="2026-10-05T17:04:22.903" v="17562" actId="1036"/>
            <ac:spMkLst>
              <pc:docMk/>
              <pc:sldMasterMk cId="1243047793" sldId="2147483744"/>
              <pc:sldLayoutMk cId="1418457594" sldId="2147483767"/>
              <ac:spMk id="32" creationId="{5C49D322-963C-7030-CBD3-DE01DD0EB69A}"/>
            </ac:spMkLst>
          </pc:spChg>
          <pc:spChg chg="mod">
            <ac:chgData name="Jon Roodschild" userId="93b75e7f-8323-4ae7-9010-9fa6e7789b94" providerId="ADAL" clId="{DAABBBDF-71BC-402B-97B4-01715B6C5943}" dt="2026-10-05T17:01:55.722" v="17520" actId="207"/>
            <ac:spMkLst>
              <pc:docMk/>
              <pc:sldMasterMk cId="1243047793" sldId="2147483744"/>
              <pc:sldLayoutMk cId="1418457594" sldId="2147483767"/>
              <ac:spMk id="33" creationId="{F635667C-FE54-4C6C-81D2-C117F6848A7C}"/>
            </ac:spMkLst>
          </pc:spChg>
          <pc:spChg chg="mod">
            <ac:chgData name="Jon Roodschild" userId="93b75e7f-8323-4ae7-9010-9fa6e7789b94" providerId="ADAL" clId="{DAABBBDF-71BC-402B-97B4-01715B6C5943}" dt="2026-10-05T17:01:46.664" v="17519" actId="207"/>
            <ac:spMkLst>
              <pc:docMk/>
              <pc:sldMasterMk cId="1243047793" sldId="2147483744"/>
              <pc:sldLayoutMk cId="1418457594" sldId="2147483767"/>
              <ac:spMk id="35" creationId="{2B327EE7-DDE6-4725-9791-0909802594D4}"/>
            </ac:spMkLst>
          </pc:spChg>
          <pc:spChg chg="add mod">
            <ac:chgData name="Jon Roodschild" userId="93b75e7f-8323-4ae7-9010-9fa6e7789b94" providerId="ADAL" clId="{DAABBBDF-71BC-402B-97B4-01715B6C5943}" dt="2026-10-05T17:04:21.289" v="17559" actId="1036"/>
            <ac:spMkLst>
              <pc:docMk/>
              <pc:sldMasterMk cId="1243047793" sldId="2147483744"/>
              <pc:sldLayoutMk cId="1418457594" sldId="2147483767"/>
              <ac:spMk id="36" creationId="{BEAA46D3-16CB-8E9E-40D9-183A3C477430}"/>
            </ac:spMkLst>
          </pc:spChg>
          <pc:spChg chg="mod">
            <ac:chgData name="Jon Roodschild" userId="93b75e7f-8323-4ae7-9010-9fa6e7789b94" providerId="ADAL" clId="{DAABBBDF-71BC-402B-97B4-01715B6C5943}" dt="2026-10-05T17:01:38.750" v="17518" actId="207"/>
            <ac:spMkLst>
              <pc:docMk/>
              <pc:sldMasterMk cId="1243047793" sldId="2147483744"/>
              <pc:sldLayoutMk cId="1418457594" sldId="2147483767"/>
              <ac:spMk id="37" creationId="{E880683C-A1F9-41B4-92B6-6690A542A9CA}"/>
            </ac:spMkLst>
          </pc:spChg>
          <pc:spChg chg="mod">
            <ac:chgData name="Jon Roodschild" userId="93b75e7f-8323-4ae7-9010-9fa6e7789b94" providerId="ADAL" clId="{DAABBBDF-71BC-402B-97B4-01715B6C5943}" dt="2026-10-05T17:07:18.154" v="17666" actId="207"/>
            <ac:spMkLst>
              <pc:docMk/>
              <pc:sldMasterMk cId="1243047793" sldId="2147483744"/>
              <pc:sldLayoutMk cId="1418457594" sldId="2147483767"/>
              <ac:spMk id="39" creationId="{0BF012F1-D588-4F57-88B5-6F5532BADA92}"/>
            </ac:spMkLst>
          </pc:spChg>
          <pc:spChg chg="add mod">
            <ac:chgData name="Jon Roodschild" userId="93b75e7f-8323-4ae7-9010-9fa6e7789b94" providerId="ADAL" clId="{DAABBBDF-71BC-402B-97B4-01715B6C5943}" dt="2026-10-05T17:04:19.933" v="17556" actId="1036"/>
            <ac:spMkLst>
              <pc:docMk/>
              <pc:sldMasterMk cId="1243047793" sldId="2147483744"/>
              <pc:sldLayoutMk cId="1418457594" sldId="2147483767"/>
              <ac:spMk id="40" creationId="{2B04EE2E-62F0-A7E1-1A9B-AAF40477FEB8}"/>
            </ac:spMkLst>
          </pc:spChg>
          <pc:spChg chg="add mod">
            <ac:chgData name="Jon Roodschild" userId="93b75e7f-8323-4ae7-9010-9fa6e7789b94" providerId="ADAL" clId="{DAABBBDF-71BC-402B-97B4-01715B6C5943}" dt="2026-10-05T17:09:35.028" v="17685" actId="1076"/>
            <ac:spMkLst>
              <pc:docMk/>
              <pc:sldMasterMk cId="1243047793" sldId="2147483744"/>
              <pc:sldLayoutMk cId="1418457594" sldId="2147483767"/>
              <ac:spMk id="44" creationId="{5828D18A-7808-FD8D-4D39-35FFD80A7462}"/>
            </ac:spMkLst>
          </pc:spChg>
          <pc:spChg chg="add mod">
            <ac:chgData name="Jon Roodschild" userId="93b75e7f-8323-4ae7-9010-9fa6e7789b94" providerId="ADAL" clId="{DAABBBDF-71BC-402B-97B4-01715B6C5943}" dt="2026-10-05T17:09:09.692" v="17682" actId="207"/>
            <ac:spMkLst>
              <pc:docMk/>
              <pc:sldMasterMk cId="1243047793" sldId="2147483744"/>
              <pc:sldLayoutMk cId="1418457594" sldId="2147483767"/>
              <ac:spMk id="48" creationId="{655A6190-7BFC-12DB-F545-61582303DE14}"/>
            </ac:spMkLst>
          </pc:spChg>
          <pc:spChg chg="add mod">
            <ac:chgData name="Jon Roodschild" userId="93b75e7f-8323-4ae7-9010-9fa6e7789b94" providerId="ADAL" clId="{DAABBBDF-71BC-402B-97B4-01715B6C5943}" dt="2026-10-05T17:10:24.173" v="17691" actId="1037"/>
            <ac:spMkLst>
              <pc:docMk/>
              <pc:sldMasterMk cId="1243047793" sldId="2147483744"/>
              <pc:sldLayoutMk cId="1418457594" sldId="2147483767"/>
              <ac:spMk id="52" creationId="{D80411A4-D7BD-A9BA-866D-D70F186D3328}"/>
            </ac:spMkLst>
          </pc:spChg>
        </pc:sldLayoutChg>
        <pc:sldLayoutChg chg="addSp delSp modSp mod">
          <pc:chgData name="Jon Roodschild" userId="93b75e7f-8323-4ae7-9010-9fa6e7789b94" providerId="ADAL" clId="{DAABBBDF-71BC-402B-97B4-01715B6C5943}" dt="2026-10-05T17:47:01.786" v="17980" actId="1076"/>
          <pc:sldLayoutMkLst>
            <pc:docMk/>
            <pc:sldMasterMk cId="1243047793" sldId="2147483744"/>
            <pc:sldLayoutMk cId="1738901759" sldId="2147483768"/>
          </pc:sldLayoutMkLst>
          <pc:spChg chg="add mod ord">
            <ac:chgData name="Jon Roodschild" userId="93b75e7f-8323-4ae7-9010-9fa6e7789b94" providerId="ADAL" clId="{DAABBBDF-71BC-402B-97B4-01715B6C5943}" dt="2026-10-05T17:44:51.029" v="17973" actId="167"/>
            <ac:spMkLst>
              <pc:docMk/>
              <pc:sldMasterMk cId="1243047793" sldId="2147483744"/>
              <pc:sldLayoutMk cId="1738901759" sldId="2147483768"/>
              <ac:spMk id="8" creationId="{76FCCF31-6F22-A7BF-1334-5A98A23C9EE8}"/>
            </ac:spMkLst>
          </pc:spChg>
          <pc:spChg chg="mod">
            <ac:chgData name="Jon Roodschild" userId="93b75e7f-8323-4ae7-9010-9fa6e7789b94" providerId="ADAL" clId="{DAABBBDF-71BC-402B-97B4-01715B6C5943}" dt="2026-10-05T17:42:40.405" v="17955" actId="207"/>
            <ac:spMkLst>
              <pc:docMk/>
              <pc:sldMasterMk cId="1243047793" sldId="2147483744"/>
              <pc:sldLayoutMk cId="1738901759" sldId="2147483768"/>
              <ac:spMk id="11" creationId="{13C3D54C-F4F9-4FBF-80F6-F45EFD6A2CFF}"/>
            </ac:spMkLst>
          </pc:spChg>
          <pc:spChg chg="mod">
            <ac:chgData name="Jon Roodschild" userId="93b75e7f-8323-4ae7-9010-9fa6e7789b94" providerId="ADAL" clId="{DAABBBDF-71BC-402B-97B4-01715B6C5943}" dt="2026-10-05T17:42:52.168" v="17957" actId="207"/>
            <ac:spMkLst>
              <pc:docMk/>
              <pc:sldMasterMk cId="1243047793" sldId="2147483744"/>
              <pc:sldLayoutMk cId="1738901759" sldId="2147483768"/>
              <ac:spMk id="12" creationId="{4A70E28C-9E20-435C-99D0-48CF2909019B}"/>
            </ac:spMkLst>
          </pc:spChg>
          <pc:spChg chg="mod">
            <ac:chgData name="Jon Roodschild" userId="93b75e7f-8323-4ae7-9010-9fa6e7789b94" providerId="ADAL" clId="{DAABBBDF-71BC-402B-97B4-01715B6C5943}" dt="2026-10-05T17:42:58.364" v="17958" actId="207"/>
            <ac:spMkLst>
              <pc:docMk/>
              <pc:sldMasterMk cId="1243047793" sldId="2147483744"/>
              <pc:sldLayoutMk cId="1738901759" sldId="2147483768"/>
              <ac:spMk id="13" creationId="{0706EA5A-9289-4E46-9AB8-457FE7AD1491}"/>
            </ac:spMkLst>
          </pc:spChg>
          <pc:spChg chg="mod">
            <ac:chgData name="Jon Roodschild" userId="93b75e7f-8323-4ae7-9010-9fa6e7789b94" providerId="ADAL" clId="{DAABBBDF-71BC-402B-97B4-01715B6C5943}" dt="2026-10-05T17:43:11.379" v="17960" actId="207"/>
            <ac:spMkLst>
              <pc:docMk/>
              <pc:sldMasterMk cId="1243047793" sldId="2147483744"/>
              <pc:sldLayoutMk cId="1738901759" sldId="2147483768"/>
              <ac:spMk id="14" creationId="{92425AF3-AF4E-4334-8EF6-9C9C36BFF6E9}"/>
            </ac:spMkLst>
          </pc:spChg>
          <pc:spChg chg="mod">
            <ac:chgData name="Jon Roodschild" userId="93b75e7f-8323-4ae7-9010-9fa6e7789b94" providerId="ADAL" clId="{DAABBBDF-71BC-402B-97B4-01715B6C5943}" dt="2026-10-05T17:43:17.472" v="17961" actId="207"/>
            <ac:spMkLst>
              <pc:docMk/>
              <pc:sldMasterMk cId="1243047793" sldId="2147483744"/>
              <pc:sldLayoutMk cId="1738901759" sldId="2147483768"/>
              <ac:spMk id="15" creationId="{E844959B-5FB7-4710-8EB4-C6F2E27C47D4}"/>
            </ac:spMkLst>
          </pc:spChg>
          <pc:spChg chg="mod">
            <ac:chgData name="Jon Roodschild" userId="93b75e7f-8323-4ae7-9010-9fa6e7789b94" providerId="ADAL" clId="{DAABBBDF-71BC-402B-97B4-01715B6C5943}" dt="2026-10-05T17:43:26.102" v="17962" actId="207"/>
            <ac:spMkLst>
              <pc:docMk/>
              <pc:sldMasterMk cId="1243047793" sldId="2147483744"/>
              <pc:sldLayoutMk cId="1738901759" sldId="2147483768"/>
              <ac:spMk id="16" creationId="{8E72CBB0-055F-4C86-A198-4CCA83E0D07C}"/>
            </ac:spMkLst>
          </pc:spChg>
          <pc:spChg chg="mod">
            <ac:chgData name="Jon Roodschild" userId="93b75e7f-8323-4ae7-9010-9fa6e7789b94" providerId="ADAL" clId="{DAABBBDF-71BC-402B-97B4-01715B6C5943}" dt="2026-10-05T17:43:34.364" v="17963" actId="207"/>
            <ac:spMkLst>
              <pc:docMk/>
              <pc:sldMasterMk cId="1243047793" sldId="2147483744"/>
              <pc:sldLayoutMk cId="1738901759" sldId="2147483768"/>
              <ac:spMk id="17" creationId="{21507067-9434-4548-88C1-96187DB5A02A}"/>
            </ac:spMkLst>
          </pc:spChg>
          <pc:spChg chg="mod">
            <ac:chgData name="Jon Roodschild" userId="93b75e7f-8323-4ae7-9010-9fa6e7789b94" providerId="ADAL" clId="{DAABBBDF-71BC-402B-97B4-01715B6C5943}" dt="2026-10-05T17:43:45.273" v="17964" actId="207"/>
            <ac:spMkLst>
              <pc:docMk/>
              <pc:sldMasterMk cId="1243047793" sldId="2147483744"/>
              <pc:sldLayoutMk cId="1738901759" sldId="2147483768"/>
              <ac:spMk id="18" creationId="{34ACD849-640F-48CE-8342-1AE774134F52}"/>
            </ac:spMkLst>
          </pc:spChg>
          <pc:spChg chg="mod">
            <ac:chgData name="Jon Roodschild" userId="93b75e7f-8323-4ae7-9010-9fa6e7789b94" providerId="ADAL" clId="{DAABBBDF-71BC-402B-97B4-01715B6C5943}" dt="2026-10-05T17:43:55.610" v="17965" actId="207"/>
            <ac:spMkLst>
              <pc:docMk/>
              <pc:sldMasterMk cId="1243047793" sldId="2147483744"/>
              <pc:sldLayoutMk cId="1738901759" sldId="2147483768"/>
              <ac:spMk id="19" creationId="{ED195952-CF8E-4D15-9CC8-CA4743A73453}"/>
            </ac:spMkLst>
          </pc:spChg>
          <pc:spChg chg="mod">
            <ac:chgData name="Jon Roodschild" userId="93b75e7f-8323-4ae7-9010-9fa6e7789b94" providerId="ADAL" clId="{DAABBBDF-71BC-402B-97B4-01715B6C5943}" dt="2026-10-05T17:42:46.293" v="17956" actId="207"/>
            <ac:spMkLst>
              <pc:docMk/>
              <pc:sldMasterMk cId="1243047793" sldId="2147483744"/>
              <pc:sldLayoutMk cId="1738901759" sldId="2147483768"/>
              <ac:spMk id="20" creationId="{FA1A4A50-99ED-4ED2-8288-09A681E55857}"/>
            </ac:spMkLst>
          </pc:spChg>
          <pc:picChg chg="add mod">
            <ac:chgData name="Jon Roodschild" userId="93b75e7f-8323-4ae7-9010-9fa6e7789b94" providerId="ADAL" clId="{DAABBBDF-71BC-402B-97B4-01715B6C5943}" dt="2026-10-05T17:47:01.786" v="17980" actId="1076"/>
            <ac:picMkLst>
              <pc:docMk/>
              <pc:sldMasterMk cId="1243047793" sldId="2147483744"/>
              <pc:sldLayoutMk cId="1738901759" sldId="2147483768"/>
              <ac:picMk id="25" creationId="{7BF9B9EB-8934-CDD4-3CD8-AA31D2F16224}"/>
            </ac:picMkLst>
          </pc:picChg>
        </pc:sldLayoutChg>
        <pc:sldLayoutChg chg="addSp delSp modSp mod">
          <pc:chgData name="Jon Roodschild" userId="93b75e7f-8323-4ae7-9010-9fa6e7789b94" providerId="ADAL" clId="{DAABBBDF-71BC-402B-97B4-01715B6C5943}" dt="2026-10-05T16:45:17.862" v="17404" actId="478"/>
          <pc:sldLayoutMkLst>
            <pc:docMk/>
            <pc:sldMasterMk cId="1243047793" sldId="2147483744"/>
            <pc:sldLayoutMk cId="2959412737" sldId="2147483773"/>
          </pc:sldLayoutMkLst>
          <pc:spChg chg="mod">
            <ac:chgData name="Jon Roodschild" userId="93b75e7f-8323-4ae7-9010-9fa6e7789b94" providerId="ADAL" clId="{DAABBBDF-71BC-402B-97B4-01715B6C5943}" dt="2026-10-05T16:41:19.268" v="17379" actId="207"/>
            <ac:spMkLst>
              <pc:docMk/>
              <pc:sldMasterMk cId="1243047793" sldId="2147483744"/>
              <pc:sldLayoutMk cId="2959412737" sldId="2147483773"/>
              <ac:spMk id="7" creationId="{66FA95EA-1624-9B84-3B44-E7543166FCB6}"/>
            </ac:spMkLst>
          </pc:spChg>
          <pc:spChg chg="add mod ord">
            <ac:chgData name="Jon Roodschild" userId="93b75e7f-8323-4ae7-9010-9fa6e7789b94" providerId="ADAL" clId="{DAABBBDF-71BC-402B-97B4-01715B6C5943}" dt="2026-10-05T16:45:01.365" v="17401" actId="167"/>
            <ac:spMkLst>
              <pc:docMk/>
              <pc:sldMasterMk cId="1243047793" sldId="2147483744"/>
              <pc:sldLayoutMk cId="2959412737" sldId="2147483773"/>
              <ac:spMk id="10" creationId="{464D4F99-C107-2BB4-B105-D2E196B61683}"/>
            </ac:spMkLst>
          </pc:spChg>
          <pc:picChg chg="add">
            <ac:chgData name="Jon Roodschild" userId="93b75e7f-8323-4ae7-9010-9fa6e7789b94" providerId="ADAL" clId="{DAABBBDF-71BC-402B-97B4-01715B6C5943}" dt="2026-10-05T16:42:29.534" v="17391" actId="22"/>
            <ac:picMkLst>
              <pc:docMk/>
              <pc:sldMasterMk cId="1243047793" sldId="2147483744"/>
              <pc:sldLayoutMk cId="2959412737" sldId="2147483773"/>
              <ac:picMk id="8" creationId="{E6502504-24FA-90E6-6A3D-C1847131E15A}"/>
            </ac:picMkLst>
          </pc:picChg>
        </pc:sldLayoutChg>
      </pc:sldMasterChg>
    </pc:docChg>
  </pc:docChgLst>
  <pc:docChgLst>
    <pc:chgData name="Michael Hicks" userId="S::mhicks@agilefleet.com::7a8095c1-be7a-46dd-99da-100fccf25387" providerId="AD" clId="Web-{E6D66175-4A3F-8088-F8E0-6916E37B8328}"/>
    <pc:docChg chg="addSld delSld modSld">
      <pc:chgData name="Michael Hicks" userId="S::mhicks@agilefleet.com::7a8095c1-be7a-46dd-99da-100fccf25387" providerId="AD" clId="Web-{E6D66175-4A3F-8088-F8E0-6916E37B8328}" dt="2026-10-26T18:33:25.383" v="90" actId="20577"/>
      <pc:docMkLst>
        <pc:docMk/>
      </pc:docMkLst>
      <pc:sldChg chg="modSp">
        <pc:chgData name="Michael Hicks" userId="S::mhicks@agilefleet.com::7a8095c1-be7a-46dd-99da-100fccf25387" providerId="AD" clId="Web-{E6D66175-4A3F-8088-F8E0-6916E37B8328}" dt="2026-10-26T18:33:25.383" v="90" actId="20577"/>
        <pc:sldMkLst>
          <pc:docMk/>
          <pc:sldMk cId="0" sldId="258"/>
        </pc:sldMkLst>
        <pc:spChg chg="mod">
          <ac:chgData name="Michael Hicks" userId="S::mhicks@agilefleet.com::7a8095c1-be7a-46dd-99da-100fccf25387" providerId="AD" clId="Web-{E6D66175-4A3F-8088-F8E0-6916E37B8328}" dt="2026-10-26T18:31:55.539" v="65" actId="20577"/>
          <ac:spMkLst>
            <pc:docMk/>
            <pc:sldMk cId="0" sldId="258"/>
            <ac:spMk id="8" creationId="{7EB1D76A-A5B3-DE5B-7EAB-1F922D63751E}"/>
          </ac:spMkLst>
        </pc:spChg>
        <pc:spChg chg="mod">
          <ac:chgData name="Michael Hicks" userId="S::mhicks@agilefleet.com::7a8095c1-be7a-46dd-99da-100fccf25387" providerId="AD" clId="Web-{E6D66175-4A3F-8088-F8E0-6916E37B8328}" dt="2026-10-26T18:33:25.383" v="90" actId="20577"/>
          <ac:spMkLst>
            <pc:docMk/>
            <pc:sldMk cId="0" sldId="258"/>
            <ac:spMk id="9" creationId="{CCA33A5D-489D-0601-E0CE-2D5AB82E83CF}"/>
          </ac:spMkLst>
        </pc:spChg>
      </pc:sldChg>
      <pc:sldChg chg="add del">
        <pc:chgData name="Michael Hicks" userId="S::mhicks@agilefleet.com::7a8095c1-be7a-46dd-99da-100fccf25387" providerId="AD" clId="Web-{E6D66175-4A3F-8088-F8E0-6916E37B8328}" dt="2026-10-26T18:29:50.414" v="52"/>
        <pc:sldMkLst>
          <pc:docMk/>
          <pc:sldMk cId="0" sldId="261"/>
        </pc:sldMkLst>
      </pc:sldChg>
      <pc:sldChg chg="del">
        <pc:chgData name="Michael Hicks" userId="S::mhicks@agilefleet.com::7a8095c1-be7a-46dd-99da-100fccf25387" providerId="AD" clId="Web-{E6D66175-4A3F-8088-F8E0-6916E37B8328}" dt="2026-10-26T18:31:15.695" v="60"/>
        <pc:sldMkLst>
          <pc:docMk/>
          <pc:sldMk cId="2462123716" sldId="303"/>
        </pc:sldMkLst>
      </pc:sldChg>
      <pc:sldChg chg="addSp delSp modSp">
        <pc:chgData name="Michael Hicks" userId="S::mhicks@agilefleet.com::7a8095c1-be7a-46dd-99da-100fccf25387" providerId="AD" clId="Web-{E6D66175-4A3F-8088-F8E0-6916E37B8328}" dt="2026-10-26T18:29:16.555" v="48"/>
        <pc:sldMkLst>
          <pc:docMk/>
          <pc:sldMk cId="2132260063" sldId="511"/>
        </pc:sldMkLst>
        <pc:spChg chg="add">
          <ac:chgData name="Michael Hicks" userId="S::mhicks@agilefleet.com::7a8095c1-be7a-46dd-99da-100fccf25387" providerId="AD" clId="Web-{E6D66175-4A3F-8088-F8E0-6916E37B8328}" dt="2026-10-26T18:28:55.195" v="46"/>
          <ac:spMkLst>
            <pc:docMk/>
            <pc:sldMk cId="2132260063" sldId="511"/>
            <ac:spMk id="6" creationId="{238DA853-D3E8-E1D0-E851-218916F28191}"/>
          </ac:spMkLst>
        </pc:spChg>
        <pc:picChg chg="add del mod">
          <ac:chgData name="Michael Hicks" userId="S::mhicks@agilefleet.com::7a8095c1-be7a-46dd-99da-100fccf25387" providerId="AD" clId="Web-{E6D66175-4A3F-8088-F8E0-6916E37B8328}" dt="2026-10-26T18:29:16.555" v="48"/>
          <ac:picMkLst>
            <pc:docMk/>
            <pc:sldMk cId="2132260063" sldId="511"/>
            <ac:picMk id="7" creationId="{B08D1583-36EB-1430-EBCB-41F8D4271346}"/>
          </ac:picMkLst>
        </pc:picChg>
      </pc:sldChg>
      <pc:sldChg chg="addSp">
        <pc:chgData name="Michael Hicks" userId="S::mhicks@agilefleet.com::7a8095c1-be7a-46dd-99da-100fccf25387" providerId="AD" clId="Web-{E6D66175-4A3F-8088-F8E0-6916E37B8328}" dt="2026-10-26T18:24:22.695" v="45"/>
        <pc:sldMkLst>
          <pc:docMk/>
          <pc:sldMk cId="1053367283" sldId="539"/>
        </pc:sldMkLst>
        <pc:spChg chg="add">
          <ac:chgData name="Michael Hicks" userId="S::mhicks@agilefleet.com::7a8095c1-be7a-46dd-99da-100fccf25387" providerId="AD" clId="Web-{E6D66175-4A3F-8088-F8E0-6916E37B8328}" dt="2026-10-26T18:24:22.695" v="45"/>
          <ac:spMkLst>
            <pc:docMk/>
            <pc:sldMk cId="1053367283" sldId="539"/>
            <ac:spMk id="5" creationId="{AC943439-1E40-FEAF-8389-E6B63912132F}"/>
          </ac:spMkLst>
        </pc:spChg>
        <pc:picChg chg="add">
          <ac:chgData name="Michael Hicks" userId="S::mhicks@agilefleet.com::7a8095c1-be7a-46dd-99da-100fccf25387" providerId="AD" clId="Web-{E6D66175-4A3F-8088-F8E0-6916E37B8328}" dt="2026-10-26T18:23:38.898" v="44"/>
          <ac:picMkLst>
            <pc:docMk/>
            <pc:sldMk cId="1053367283" sldId="539"/>
            <ac:picMk id="3" creationId="{C1E4981D-FEA0-2E46-256E-F198B3060731}"/>
          </ac:picMkLst>
        </pc:picChg>
      </pc:sldChg>
      <pc:sldChg chg="addSp modSp">
        <pc:chgData name="Michael Hicks" userId="S::mhicks@agilefleet.com::7a8095c1-be7a-46dd-99da-100fccf25387" providerId="AD" clId="Web-{E6D66175-4A3F-8088-F8E0-6916E37B8328}" dt="2026-10-26T18:23:07.633" v="43" actId="1076"/>
        <pc:sldMkLst>
          <pc:docMk/>
          <pc:sldMk cId="2027095677" sldId="543"/>
        </pc:sldMkLst>
        <pc:spChg chg="add mod">
          <ac:chgData name="Michael Hicks" userId="S::mhicks@agilefleet.com::7a8095c1-be7a-46dd-99da-100fccf25387" providerId="AD" clId="Web-{E6D66175-4A3F-8088-F8E0-6916E37B8328}" dt="2026-10-26T18:23:07.633" v="43" actId="1076"/>
          <ac:spMkLst>
            <pc:docMk/>
            <pc:sldMk cId="2027095677" sldId="543"/>
            <ac:spMk id="4" creationId="{AE80C122-A3CE-0CEE-6756-EBF82CBB473A}"/>
          </ac:spMkLst>
        </pc:spChg>
        <pc:picChg chg="add mod">
          <ac:chgData name="Michael Hicks" userId="S::mhicks@agilefleet.com::7a8095c1-be7a-46dd-99da-100fccf25387" providerId="AD" clId="Web-{E6D66175-4A3F-8088-F8E0-6916E37B8328}" dt="2026-10-26T18:22:14.836" v="3" actId="1076"/>
          <ac:picMkLst>
            <pc:docMk/>
            <pc:sldMk cId="2027095677" sldId="543"/>
            <ac:picMk id="2" creationId="{ED2AA6E6-59A6-A7FF-98B6-3D7DFC11E15E}"/>
          </ac:picMkLst>
        </pc:picChg>
      </pc:sldChg>
      <pc:sldChg chg="addSp modSp new">
        <pc:chgData name="Michael Hicks" userId="S::mhicks@agilefleet.com::7a8095c1-be7a-46dd-99da-100fccf25387" providerId="AD" clId="Web-{E6D66175-4A3F-8088-F8E0-6916E37B8328}" dt="2026-10-26T18:31:11.742" v="59"/>
        <pc:sldMkLst>
          <pc:docMk/>
          <pc:sldMk cId="1860027205" sldId="584"/>
        </pc:sldMkLst>
        <pc:spChg chg="add mod">
          <ac:chgData name="Michael Hicks" userId="S::mhicks@agilefleet.com::7a8095c1-be7a-46dd-99da-100fccf25387" providerId="AD" clId="Web-{E6D66175-4A3F-8088-F8E0-6916E37B8328}" dt="2026-10-26T18:30:30.633" v="57" actId="20577"/>
          <ac:spMkLst>
            <pc:docMk/>
            <pc:sldMk cId="1860027205" sldId="584"/>
            <ac:spMk id="4" creationId="{33391054-934C-ACD7-80D8-C0D886B13ACF}"/>
          </ac:spMkLst>
        </pc:spChg>
        <pc:spChg chg="add">
          <ac:chgData name="Michael Hicks" userId="S::mhicks@agilefleet.com::7a8095c1-be7a-46dd-99da-100fccf25387" providerId="AD" clId="Web-{E6D66175-4A3F-8088-F8E0-6916E37B8328}" dt="2026-10-26T18:31:11.742" v="59"/>
          <ac:spMkLst>
            <pc:docMk/>
            <pc:sldMk cId="1860027205" sldId="584"/>
            <ac:spMk id="8" creationId="{3FB785FE-836A-CFA4-DA53-14BE3EA1D93C}"/>
          </ac:spMkLst>
        </pc:spChg>
        <pc:picChg chg="add mod">
          <ac:chgData name="Michael Hicks" userId="S::mhicks@agilefleet.com::7a8095c1-be7a-46dd-99da-100fccf25387" providerId="AD" clId="Web-{E6D66175-4A3F-8088-F8E0-6916E37B8328}" dt="2026-10-26T18:29:32.649" v="50"/>
          <ac:picMkLst>
            <pc:docMk/>
            <pc:sldMk cId="1860027205" sldId="584"/>
            <ac:picMk id="2" creationId="{6405DC3B-1402-B84F-E108-CE344476C191}"/>
          </ac:picMkLst>
        </pc:picChg>
        <pc:picChg chg="add">
          <ac:chgData name="Michael Hicks" userId="S::mhicks@agilefleet.com::7a8095c1-be7a-46dd-99da-100fccf25387" providerId="AD" clId="Web-{E6D66175-4A3F-8088-F8E0-6916E37B8328}" dt="2026-10-26T18:31:11.727" v="58"/>
          <ac:picMkLst>
            <pc:docMk/>
            <pc:sldMk cId="1860027205" sldId="584"/>
            <ac:picMk id="6" creationId="{6C51DC10-8DA0-AC0F-B5BF-784CBF9512FF}"/>
          </ac:picMkLst>
        </pc:picChg>
      </pc:sldChg>
      <pc:sldMasterChg chg="addSldLayout delSldLayout">
        <pc:chgData name="Michael Hicks" userId="S::mhicks@agilefleet.com::7a8095c1-be7a-46dd-99da-100fccf25387" providerId="AD" clId="Web-{E6D66175-4A3F-8088-F8E0-6916E37B8328}" dt="2026-10-26T18:29:50.414" v="52"/>
        <pc:sldMasterMkLst>
          <pc:docMk/>
          <pc:sldMasterMk cId="1243047793" sldId="2147483744"/>
        </pc:sldMasterMkLst>
        <pc:sldLayoutChg chg="add del replId">
          <pc:chgData name="Michael Hicks" userId="S::mhicks@agilefleet.com::7a8095c1-be7a-46dd-99da-100fccf25387" providerId="AD" clId="Web-{E6D66175-4A3F-8088-F8E0-6916E37B8328}" dt="2026-10-26T18:29:50.414" v="52"/>
          <pc:sldLayoutMkLst>
            <pc:docMk/>
            <pc:sldMasterMk cId="1243047793" sldId="2147483744"/>
            <pc:sldLayoutMk cId="2479355982" sldId="2147483816"/>
          </pc:sldLayoutMkLst>
        </pc:sldLayoutChg>
      </pc:sldMasterChg>
    </pc:docChg>
  </pc:docChgLst>
  <pc:docChgLst>
    <pc:chgData name="Jon Roodschild" userId="S::jroodschild@agilefleet.com::93b75e7f-8323-4ae7-9010-9fa6e7789b94" providerId="AD" clId="Web-{3983EE09-C671-8144-ED0B-98AEDFD6D67E}"/>
    <pc:docChg chg="modSld">
      <pc:chgData name="Jon Roodschild" userId="S::jroodschild@agilefleet.com::93b75e7f-8323-4ae7-9010-9fa6e7789b94" providerId="AD" clId="Web-{3983EE09-C671-8144-ED0B-98AEDFD6D67E}" dt="2026-10-26T19:07:27.210" v="0" actId="20577"/>
      <pc:docMkLst>
        <pc:docMk/>
      </pc:docMkLst>
      <pc:sldChg chg="modSp">
        <pc:chgData name="Jon Roodschild" userId="S::jroodschild@agilefleet.com::93b75e7f-8323-4ae7-9010-9fa6e7789b94" providerId="AD" clId="Web-{3983EE09-C671-8144-ED0B-98AEDFD6D67E}" dt="2026-10-26T19:07:27.210" v="0" actId="20577"/>
        <pc:sldMkLst>
          <pc:docMk/>
          <pc:sldMk cId="0" sldId="258"/>
        </pc:sldMkLst>
        <pc:spChg chg="mod">
          <ac:chgData name="Jon Roodschild" userId="S::jroodschild@agilefleet.com::93b75e7f-8323-4ae7-9010-9fa6e7789b94" providerId="AD" clId="Web-{3983EE09-C671-8144-ED0B-98AEDFD6D67E}" dt="2026-10-26T19:07:27.210" v="0" actId="20577"/>
          <ac:spMkLst>
            <pc:docMk/>
            <pc:sldMk cId="0" sldId="258"/>
            <ac:spMk id="8" creationId="{7EB1D76A-A5B3-DE5B-7EAB-1F922D63751E}"/>
          </ac:spMkLst>
        </pc:spChg>
      </pc:sldChg>
    </pc:docChg>
  </pc:docChgLst>
  <pc:docChgLst>
    <pc:chgData name="Jon Roodschild" userId="S::jroodschild@agilefleet.com::93b75e7f-8323-4ae7-9010-9fa6e7789b94" providerId="AD" clId="Web-{00000000-0000-0000-0000-000000000000}"/>
    <pc:docChg chg="modSld">
      <pc:chgData name="Jon Roodschild" userId="S::jroodschild@agilefleet.com::93b75e7f-8323-4ae7-9010-9fa6e7789b94" providerId="AD" clId="Web-{00000000-0000-0000-0000-000000000000}" dt="2026-10-26T20:38:55.225" v="3" actId="1076"/>
      <pc:docMkLst>
        <pc:docMk/>
      </pc:docMkLst>
      <pc:sldChg chg="modSp">
        <pc:chgData name="Jon Roodschild" userId="S::jroodschild@agilefleet.com::93b75e7f-8323-4ae7-9010-9fa6e7789b94" providerId="AD" clId="Web-{00000000-0000-0000-0000-000000000000}" dt="2026-10-26T20:38:55.225" v="3" actId="1076"/>
        <pc:sldMkLst>
          <pc:docMk/>
          <pc:sldMk cId="45514365" sldId="307"/>
        </pc:sldMkLst>
        <pc:spChg chg="mod">
          <ac:chgData name="Jon Roodschild" userId="S::jroodschild@agilefleet.com::93b75e7f-8323-4ae7-9010-9fa6e7789b94" providerId="AD" clId="Web-{00000000-0000-0000-0000-000000000000}" dt="2026-10-26T20:38:36.037" v="1" actId="14100"/>
          <ac:spMkLst>
            <pc:docMk/>
            <pc:sldMk cId="45514365" sldId="307"/>
            <ac:spMk id="7" creationId="{3D408D52-174A-308C-78F1-A206047CD616}"/>
          </ac:spMkLst>
        </pc:spChg>
        <pc:picChg chg="mod">
          <ac:chgData name="Jon Roodschild" userId="S::jroodschild@agilefleet.com::93b75e7f-8323-4ae7-9010-9fa6e7789b94" providerId="AD" clId="Web-{00000000-0000-0000-0000-000000000000}" dt="2026-10-26T20:38:55.225" v="2" actId="1076"/>
          <ac:picMkLst>
            <pc:docMk/>
            <pc:sldMk cId="45514365" sldId="307"/>
            <ac:picMk id="4" creationId="{FEED5498-91DF-2FB1-850A-5CF1AC9E5A4E}"/>
          </ac:picMkLst>
        </pc:picChg>
        <pc:picChg chg="mod">
          <ac:chgData name="Jon Roodschild" userId="S::jroodschild@agilefleet.com::93b75e7f-8323-4ae7-9010-9fa6e7789b94" providerId="AD" clId="Web-{00000000-0000-0000-0000-000000000000}" dt="2026-10-26T20:38:55.225" v="3" actId="1076"/>
          <ac:picMkLst>
            <pc:docMk/>
            <pc:sldMk cId="45514365" sldId="307"/>
            <ac:picMk id="8" creationId="{1C1ABC01-B0E6-8F52-D69C-7EA2A5F14D8C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2CAB1C-0AA1-4053-A726-215D175850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9F6F74-5F3D-4C2B-8AC5-73761B2FB26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306CAD-01BF-4A36-89A1-76183660094C}" type="datetimeFigureOut">
              <a:rPr lang="en-US" smtClean="0"/>
              <a:t>11/3/2026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3774BE-A649-46E3-849C-B7115F8772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E0E8BA-5F10-4BE9-B74D-7AA6E4180C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FECE9-3899-402D-9557-B34889DA2F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594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3ADA9-1F11-4760-8ADD-071EFA0A529A}" type="datetimeFigureOut">
              <a:rPr lang="en-US" smtClean="0"/>
              <a:t>11/3/2026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784F3-2271-4F8D-A0BC-8F40E6849F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24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0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3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1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7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5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66DE2D-C782-694C-21E8-449968A6B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6FD0CD-A24C-460F-9CC6-08231B36DE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75D364-BD8E-2FF2-9967-4F9009A054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B1C842-5D04-6A3B-2C6B-A8524C39398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6818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8F0B85-9D3A-FC88-FAAE-FDC21A281B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55006B-2EA2-8D5E-78FA-6A8034E07D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DD30A7-2C07-C193-35DB-E585CB62E6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18A09-3193-3B3A-3A0C-5BB10F5771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7660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F948B-8148-4017-EB2C-3C75AF41D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CA9916-21E6-723D-4885-AB0055B368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C7F5DE-9D49-B66D-2C27-DA03C904BC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FD972E-2099-CD5E-E1B5-EEE014FCA14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3553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821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F5421F-D6B1-E7CF-B457-9458FAFD7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FF1861-BED9-3E07-373F-E5CA511A63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D178B8-9E8A-DC37-D745-19F85F3A85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C15AD7-E096-62A6-1056-FC7A7253A9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5049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0751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75842-BA5E-CE58-8151-35A8FF14C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A9ECE9-CDB2-EE90-EE8C-CC3B62A28E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E5A2CD-4380-7F99-9D36-BFA566DB03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073FBE-AA74-9C55-55F9-4A7A5E3F24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1882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AC3ECE-9109-C463-3B16-BBE27019C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E754B1-6AB9-5A17-1067-B725ACDD85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AF8B9D-35DA-48FC-6E54-E9E09F5075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B193C-31DB-37E4-E95D-E7D50CB75C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056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772948-E3EF-4D3E-8D3F-FC52A6DAF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DCB5DA-E5EB-5ACF-85C2-831AA9EF98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B31049-1C01-A6BC-355C-D40474A004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A7A42-B870-6F3C-A367-2675DEF474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860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27F998-E3FD-2EF0-8FE9-B3EA1D0780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9FB80E-E4C2-CCE1-17C1-30C29C8C87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77DEED-DE4C-9251-4C70-2069290C7E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99E580-20C9-28C5-694C-2554EACCCE8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787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114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910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5AA917-E5E2-39F2-DB86-C5FE6BF2A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1C6A0D-B012-B28B-7A2B-DFB3512B9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99BC47-FEBB-320A-BEFE-3C3B283536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1332F6-B130-86C3-BF4D-0DCF300E97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2731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455844-8AC3-9B73-FC1E-1F81BB449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A727F6-C2D5-1D88-0EE4-3F02F496C6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A90B13-559E-E6C9-3C67-AE764B5AB4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CEAE6A-1D89-7B78-9DF9-2C41132BF16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0388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8ACD3D-15E8-DC62-C111-9E47FB095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50B21E-4B1A-EF05-5D52-DF90DCD8BA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728D33-F67A-41AC-5274-DC4AE3719E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732FF6-CE29-86E9-6262-8F6BC5E98B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612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35D36-175D-FFEA-D4D8-D89D18665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963AB5-343F-CE65-5215-61DA6B2D60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A8643C-2628-8CE9-342F-0394E9EC13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DD1BFD-95F1-1DA9-8174-2DD7EE8BB7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9343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196F1A-BEF2-8B67-C2E0-3623424C6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563099-B354-DE37-BA07-7746F2BD29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E15D17-E2E7-F815-F16C-496EFB8BB0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BF6337-77D8-9424-F35E-F4501EF2BB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0478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19784-4C98-2DA3-6307-44982AF42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22A7C4-AB03-9AF1-C75C-499A2A12F2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B5F5C5-9A20-0F9D-51D3-E811D6C164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E2C5F8-4604-026D-381F-56C751F714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3554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F5AE8B-196A-3FCE-16EE-19BD93DB8F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F7E4DE-84B0-60B2-C7F0-E520638EDF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D54253-3162-4442-E399-7E7991CBC4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1098E2-ACD9-AEC0-ECBE-D78795717C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34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1DBD7-832D-4DF2-95CE-6E8AE9B1E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C0A9A1-5EA0-3141-D43A-D2EEECC4FB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B99EC4-A76C-052B-2A40-02A9145568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44E20-AFFE-B283-EE69-D5B5401E5E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0936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48C0C-7436-D825-EEF2-158EBFD8F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EC2217-8771-C6AE-46AD-8E3F3477DE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56A99D-8C32-B9BC-A6F9-A76B1A97EE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2C27C6-44E4-0BBD-FB55-25A9B22F91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4532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81F2B-053E-A9CE-072E-377A018C0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B29BCC-CFF8-E4AE-607D-CF4BE9BA75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146CBC-B223-B41E-5B73-961445105B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CD2C19-7765-4BA3-8844-BBC59C8F26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0842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C04DF1-B7B9-3E31-0AED-B62B98F5B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791B39-978E-8CAC-FA28-7925D75190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768C77-2B5F-7136-6F70-39C0A3D7E6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78F699-9DE2-34F3-C8D7-CBB55B158E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2070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C11A3-788F-FD39-6141-99C49537C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42510B-2D13-E557-9A61-1ACDBC3A00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5240C5-3783-053C-F17F-2F51DE6CE3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96830-E01D-EA29-A11A-F96835156B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2152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53737-A869-D9F2-EC1E-6673872EE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775936-C296-318B-EB5C-4103C6F162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731B37-2E55-5DB0-FB1C-79F424A6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D63B8C-243B-6DD2-4144-B07C865000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6852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E12ED-F0BD-6665-5541-3F0DDFD68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0DA04A-59A1-4AA9-BB50-3702E8DA41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5E065E-A945-2BD9-B21A-E455878C5E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555643-F324-EAFB-D4D3-8112F9ACBB3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6188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C156D3-239D-3F6F-9DEB-FB22327E4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865967-2166-AC62-5326-243F72B742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B667C5-8D0D-EFC6-E508-3097091BB4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B93751-465E-A125-E5C7-9167F5D38F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96183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F1998C-485A-2E6E-4758-2517F67E9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E9DCFC-8630-F531-AEAB-241B4332CD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9B28FF-1E31-DCB0-173A-C22167C43E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6843E-4D60-EC34-2515-A2D9240871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19010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72AF4F-140E-3A1F-1BEC-A5DE701D2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03F770-BA90-5981-D524-76A275F8FD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B45BCD-6EF3-20F5-BFD4-43BDA12FC3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6C87B-0DB7-4193-C848-E9E0A203C6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5058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3F4EA-ED7B-3319-1841-6F4C327A8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225D7A-0D1C-F7EB-3473-66F34BB582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68C22A-479F-0501-083E-B4DBA14F88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E8E98D-C436-4308-A151-A5EDB6FD0D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7891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25587-8753-88B7-8B42-D769D0236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C02C8E-EA21-F1C2-A290-B1347E0FB2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039959-9FA9-C2DD-4BCB-41F697F943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452DAD-F192-9925-10F4-3C27A50F97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94424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8C245-0C1C-4A26-5926-DE8DED397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2A9F48-5102-E6FC-DBA1-1BF43D6C15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0921D-76EF-EA76-E312-337517DC19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C8A64E-5D73-0CC0-799D-AB7D27EC2A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5899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72392-5995-AC9C-2139-0617247D0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E29A1B-6E3C-7A47-FEAB-1D61CB736B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D4DDA6-3BD3-3090-1106-D82C970545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E19C03-C4E7-7423-5736-71A0CEE7D7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04708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35324-EA5E-C174-61F7-FB37689E6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F35F6E-1E7A-4AA1-7664-3FFD37DC2A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E659A6-53F8-4686-2B41-A6CD8E412F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3AD741-EFC7-07EC-A325-E0ECAEA60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20507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5AC08E-B89B-35E9-D2DD-D188B6D3A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16B6B9-B9D8-C0F4-E408-2CFDDF86C2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2D70D5-1768-0D11-A7DE-A09065B2FB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D5C7C9-46A0-4C9F-6F9A-1588E774E7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0763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14B29-EF27-4F0E-9B09-7FBE6FA14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A4F6DA-F06B-E199-1123-563A4D48E2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BE44E2-B7F4-D753-287D-6A9390DA98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5BB61-8E89-9EC9-EBBA-D3334A1128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7328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F8B01A-F649-8274-C002-5D1DD532EF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04464D-CC1F-781D-1652-FC001FF8CB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BFCF2B-DB98-B027-912D-02232E2F54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281479-C40D-209F-D802-F1AF947C2F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992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4A3B39-EFE5-B347-513C-CDDA50AD1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26079F-3173-42CA-5B64-64F35E3B60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A7C63F-CC68-9DE8-460A-869976D97E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93AF50-3D81-2CFE-85FC-4B731DC8E7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4133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943A2-7E4D-BBAA-11F8-E49A4B59BA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723FD0-6286-A870-D7D2-EF460FFE87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C040FF-F78C-3FCF-1B15-0544FB3651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60586E-9DD6-ACEF-77C8-379003DFD8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50180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35625D-0CCA-A210-9E0E-9C23A56B7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13B337-9CCC-C8E4-5945-E790B5FF44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815905-F2C8-4C5D-7C3C-B20BAB8C88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E26225-9B1A-D037-0DB6-36E17C42E4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58622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7AE71-1251-A8D2-C79D-F306AA9EC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8060A9-3980-4660-8EA2-1056BC71E7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6E4BDF-AC15-FDAC-EDED-C78EA5C28C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35A6CA-EE26-E780-4D38-EAA628A9E1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59643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6EEDE-09F3-4697-3D7D-10DD9D78E8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8E0B7C-DCCE-2A4B-5E3E-32FE2C8B92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D455F3-9713-4DF1-4571-F7D06DD195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EDA505-C120-6497-99A9-794CF0737D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30695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85F4D7-13DF-C127-F5D1-EBC4F6C36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C9A325-9FC7-96F5-53AF-73F021C2C7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215677-8739-DCD3-2834-C2C1CB93AE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A5F110-D4BD-4B60-BA1D-8CA426A7A7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24711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0B15F5-6A6A-1C77-FC60-7ED6E0673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95E87F-4FBD-2F39-9FE9-9B403F8507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45571E-9C5C-E1DE-AEC4-73E0999028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7DA7AB-1FB4-9592-38DB-F4DB1381E7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75128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87AA76-A468-AADE-71CA-5876A5C27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FF99E2-413C-8901-932E-EAB6B735DE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8CEB3F-92ED-F918-8D2D-9CEF87D6D1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A18F73-A2F1-0A07-FCF4-B2A770636F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15583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40D90D-A9A5-E665-3A9F-8F710DFEE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5BFEDF-B3D0-E043-399B-6D2D7B7896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4AD49D-8A85-3E62-3709-7C3CB4AC03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4BDBE4-5671-E07A-95BC-5EE2632A38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49202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FF59B-6C41-EF7E-74E9-52BDEBAF6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DDD657-68B5-0AD9-EDBC-4F74DCFC8E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F8969C-00E3-B06A-D23E-67D2B4E3CF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9229A5-7F65-A7A0-9AD2-D7114D9666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15076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98038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15EAD7-E099-119F-9AE5-DE7CD816C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59D29D-3004-02DD-7C42-C6A72B93E9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3E30F0-8FA2-2FBC-4C3B-69DBB1D36A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D94E20-C07F-F624-50A0-7E5E5FC24D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68896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994A9-F7F3-477B-AD5A-FDF0A3CD6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6B13A1-B419-23F1-E988-C845817427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DB9FF2-372E-FD35-44D9-0937FF2654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239FE7-2CD7-2066-2059-19FF1C7059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17746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4995A8-DABC-C792-1040-BFE3961015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5C39E6-E9CA-76D5-9298-4D949789C1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29672B-EB2F-5F2D-825C-2A18986A1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01AE64-236F-5752-E953-13DEA4C312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150346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41236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F7B38-F4F4-8F13-3291-39A660EA9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D5A2D1-3E31-06FF-7B3A-2025AE2794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64762E-A64A-8312-A3BA-6112BEE4F2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8F2833-7EC7-0218-4462-F4396EC369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35167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CC9082-F129-D7E7-87B7-ABA94FD91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2B6B40-0A1C-D46D-2249-5318AB2123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6590C1-F12A-1F15-78AA-B4E4585110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C67191-628C-3160-7889-5FE28FBEA4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42760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C4558-ECB1-4599-3931-5837FF3D6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22D40F-1B0F-B963-DBBB-F99317A16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2278D0-EBBC-4C6B-D065-0C9B38A69E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F8A2E4-0248-EAAF-B0C5-CC929ADE1E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507986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3EE92-0405-0AC3-6BDD-9B1AE1DE2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73AF97-D9B8-DE9A-32EB-4698B08B2A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ABFE4F-E201-EDD2-1662-F01D9ED54B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661F6-1BE1-7B88-1E85-EE4D3A290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04900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0701ED-F125-B6B2-8FE6-5FB89DE25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C1EF2C-5D09-976A-C0F1-D29C23F549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4D1CC4-D974-B6C8-9C2A-CBC6F6745C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5C555E-5346-8E49-A2D0-5828C538C3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383558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73963-E8E0-E380-B6FB-0D322688C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0C454C-B141-24C3-AD67-BBAF85FB2E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54FAAA-891A-9C39-6EE2-B70F07EFE1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324951-5157-1510-7EC2-7AD57DA2B2C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0500706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D9ECC9-F7E7-6E24-B7FF-651FA6478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43FC47-2135-DD9E-B055-4270FD79F2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F604C3-ABBE-9CB4-BA8F-33136700D5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EE79CF-8FF3-74D0-6EDD-D8F6957E24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75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68390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0BFAC-3B60-0A2A-D67B-52A6E9B5B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E01FF6-D838-D385-84D5-B5626F4A12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BC2FDA-71CE-FD74-5E30-98C3D295AA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FF8998-DF9E-D626-7E9D-5307EFD598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76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81599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0C4F1-B591-8761-519E-B2207597F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323F65-B78A-2FC5-2D60-0E69CCFD9D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050C4D-35B2-3DBC-C88E-0DF4672FB2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29AE71-7615-FEA0-5BA5-613DB6C2E3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04324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61D60-C663-8DAB-126B-4D53710B7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179752-A487-1B91-0E86-566D0C7618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CB3062-AC6C-17E9-DC71-FE97ADCFBF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B5A54D-032F-DE82-F36A-98C38895E3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8854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3A50A-9A26-D49E-DD25-8D5A7403D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8976AD-1E35-5BE2-AC35-E240EDF8D5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4B8F25-B4CF-7569-9C85-A456D49802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A3569B-6ED4-5012-E329-F15624BACA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79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37888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13C6F-76DA-B6B3-25F9-59B9A8313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78435C-A2F7-6839-B422-20F96E877E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FBA476-2162-4D34-B3F8-59D3A4E3AD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EC279F-A96E-5FD0-85DA-516E030F33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479389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B257E0-9D57-4B06-2B39-1824C96A1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2A028E-EAC8-811F-CD73-BC4FBC4287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8213E9-FB15-8DA4-E7B6-082D85AD3D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9A5E62-A84E-8245-3309-5B69FC033B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0002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D522D-939A-1EA5-B456-86723EF05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485259-9363-2842-FE49-A39FDFA07E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24AE8A-7295-8364-F967-95F0B2FBF3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537422-62AC-FAD7-51CE-B1BDD819C6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553825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DB12C8-A9FA-4004-D688-9192163A2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ABADC6-2436-60FE-3A8C-838C008EAE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131A7B-9AD3-B9B9-A2EB-7EF5B5605F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3B6711-C8AA-2460-117A-A2DEEC730F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782980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6F048-C685-7FB5-3528-B1B5B5470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BDD91-87D4-ACE0-957E-2DC02921F9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9A5E8F-66B6-1030-2822-E1C2ED11B2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062B3B-F95D-0C67-3FE2-055CD31841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84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97268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0967E9-D114-723C-EF91-DCDD5C6F6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CAC167-486E-D4D3-09BB-F2C1AF590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D3BCF5-3709-346B-3307-D85BB6DE08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1BFCDE-703E-D8EE-4063-52E6DCCA1E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85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26075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CAA3D-AC28-9700-2EFA-65F61EDAF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AB84F2-B963-CFCB-8758-F69646CF0F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FD525A-8A62-FCD4-6ADF-9545E4ED52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AB530B-765E-2D13-45C0-31BBA38956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86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709738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AD189-F829-0280-D04E-64A4228F1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23E8F8-C86B-7446-9DB5-B689AAD16B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A6B51E-0101-B98B-5844-CDE05AD91C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837F1D-2665-B895-8823-0D24F9792F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341128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1C56E4-9F45-8D37-0D1F-B486C74A8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B7392C-DDAE-BE78-2C1F-AF8A0C0F23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1D89F0-3C37-8CD0-87F5-64F2291120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5D9868-6E65-52FB-E2CE-91E5ABAD49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676387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F56E3-2B7F-1824-3BFD-D0BEC9973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57B307-6A16-CBB9-12E5-3FD5D9C1CC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29555C-CB53-DF58-C748-E0CE531528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77F36F-3024-5E50-F911-93902AAEC0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681655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8ACD1-E3C5-4247-6E09-19FA3B5EE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5AA0B4-9353-DBFB-8B24-62FC0A78E4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5DF74E-24C2-DFA1-E2B3-3B0825AD69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218618-7B78-D476-91B8-E15761A117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010837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CFB34-B1FF-EDFB-A59D-D23701CA73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F103CD-7513-C056-AF0F-C0C96B2FD4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3ACC8B-E6EC-7575-3CDB-D3699578ED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86A473-BC59-8DD8-1098-E78B9338EC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695392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AAD30-D92B-E365-CB28-73B8DD47C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A82586-CFF6-1A9D-C98E-1F396EBF5B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3BBA63-F18B-C593-AC55-A5BC3E1D89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ACE7A4-33D1-E615-ECBE-C8A480CD90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841008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37E72-EF57-BCB0-4B6B-3C1594D31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C1A026-4FE7-6484-1EC6-455E091163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325D1C-17FC-92B3-66B9-00AD1FC507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EFB443-0564-ECD5-54D2-32134FA3E0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910303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ADD53-744E-15DD-DA8C-E2428B9C20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BD4A7A-7679-1328-33AF-447C0702B1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6F7D1E-3EFC-D711-8956-9E3FB8FBF2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448514-F5B7-BB61-633F-82F9351248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364742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1A5AC-48B1-358E-07EC-41BA99521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2E060-E251-52B8-4AB0-5383EEB288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00152E-BA2E-8FFA-7D8F-96BF7804B1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99F798-4B55-EC98-1BB7-294D8FBD36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006725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79AA4-72F0-834E-6513-9803C5766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1894E6-B049-6760-38B4-6A04ACFAA5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C61D21-9421-6A0D-F62A-EDE62CC2DB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FEAEC2-D818-5E70-041E-9B6A072C1C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99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722899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67758-F450-4FD6-0E93-0293AB625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D0EEF8-D26D-6E9C-D2A1-E3584FC6A3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9A22A0-F49D-949E-97AE-6DFD43D99E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3463D1-4CEA-1021-D1D3-0ED08AF3BB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100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934365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102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339403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53529B-911B-5DC3-AC76-CEE54D145A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A940E7-9D2E-F2BA-D06C-CB0FD29AAF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A915C6-8F30-22CB-3553-79539F412F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281CD5-EDE6-638A-2F62-2BCBCB0875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105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82969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109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42222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1CB1D-30F4-734C-3569-31CBF1E33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7C63E2-0017-70A7-8FB4-E7337EFFF8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9B68E1-1F0A-6A08-C1CD-BFDE5CFDA9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996E89-FADC-F517-B9F8-2BA7309CD4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214926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124E5-6C58-673E-8F25-D39D8D5BD0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5CB637-A8AF-B18B-E222-26E4FCB124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24D579-F9BE-DD7D-A8CA-0887965F3D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55C00C-0873-B17A-E902-2E044CD4A8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611080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720BB9-041A-C816-25A7-53B849894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73FE85-BE37-114B-C409-D57BC93B90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CB8929-D47B-F9B6-E480-8AC6DBA9E4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A5D697-86C6-DEEA-042F-68ED0119CD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21015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F4876A-4253-C555-1E33-58B773ED75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C69BAD-3202-4DDE-9892-106386937E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352A0C-602C-4127-12E7-736E12B73C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379894-3AD3-A471-6F9C-AD1FDCAB50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044522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BBE0F-1AAF-5140-7286-50844E3ED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0DB953-43B6-6FE4-FD06-47BC71A85D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FA4CE9-A36A-D056-C3D2-18C9328951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A96135-C96C-A0E6-DED5-03B871F7A9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081485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E350C-CFEB-B0A1-9011-F2CD98220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14C3F5-815D-0D44-E0C9-29F092900D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4B4FC5-1202-4BC5-1E93-C95F9E0950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54F67-6279-A9E0-E171-9F78A5A69F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624514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0ABE3-5C36-67FB-5C38-E1310B0B7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E66A96-AD28-35AD-5935-5D8132B6D5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033074-15CD-E2E6-91AA-CFCA5BE54E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67B53E-67D8-1139-4023-E98E041DEB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327852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0B2AC-F138-956F-252E-D13CA1B5C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23D5B6-180C-7F01-D132-FC6A9586E2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647718-78D2-99F0-7C60-97678BF0D5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AFB2DA-4A30-40AE-E345-0ED9CF29D9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776445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22C1D-E7C0-EBA8-9E44-48033AD9B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BF9A1F-9757-244F-A63C-EEB3CD52E5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44836D-7A58-70C0-9751-EA8F16EEE7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E2514C-62EE-34A6-A171-393220C5BC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621895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695F84-A631-4888-3E2A-9F87580F07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03903D-6750-F409-0D0E-C4A429F137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3316AE-21BE-C9DE-5E40-8B406933BC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D6A626-6091-9030-DE9F-569470F946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119960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6C177-2630-2E8B-1B85-E12F9FF7F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59D4A0-13FB-30C0-B3BC-03EC0CC76C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280B73-8972-A48F-D177-65E84DDE08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04FF59-98AA-4A07-B833-FE60D6D890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08506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2ABBF-BF34-E127-591F-13D60F5B2D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2EA114-CB77-E9C9-58EB-C78D6BB377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C50992-E96C-D08D-59A5-4288580B45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2D8C03-4A81-FFC3-64C5-53287C6CEF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632946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851928-CC62-AF93-6BE6-883E999CD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AA392A-37DA-0733-E2BD-D8F9424034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B0E4FC-3D1B-06A5-B079-9697CB5225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3BA741-BD4F-CC2F-9EF5-0CD4EC90B3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993237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665BDD-F8B5-039A-6E38-7C6A846E7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DE8BDC-7196-2BDB-0E21-6B624EA560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66A1F6-827C-C444-F86A-451B6219D0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01C077-A5BF-29ED-2A10-6524187BC7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165966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B31A4-998B-72A0-2A01-026D268E2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A437B8-A18E-80A7-20CF-2F18B97B15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24AA7B-B766-76B1-A706-4F0283FAA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586742-BD4C-C2A1-09DE-1BA932C644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940757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6E252-72AC-F5D9-1C2D-57431EA65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55F497-D85E-3AE6-0E69-B66DE01E9D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72975C-EA6B-B379-4A2A-BFD2065FC1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F6A08D-7E46-7704-F3E1-D728086060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775941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4584A-4812-F99D-D023-85BA3B35C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12EB33-6036-9299-45FC-D59AED4E27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1F4D57-B787-6AD5-D5CF-9A6AD43BCA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2B0B33-CAE2-9ED5-DFC4-80C3471A8D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627440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CEFD60-FA95-2EF8-449F-DF48C3FFB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8F5988-F48C-4D59-7A6D-38CDB60827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A5C0C1-DB93-0105-E044-828A936205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067BCD-7D56-95B7-B040-9B7EDCF808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898875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91CE0-D472-7846-32B0-5C41DF8A5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B521DF-6D7C-547E-465C-3BC867F369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528674-C39D-12AA-AC3A-DF5494D997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61B89F-F4D8-4EE6-8647-176E29F015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394800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7D9292-B612-718E-FA26-AAAFE6129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638C2B-6897-8122-1AD0-DDE539DE69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7D2306-4D73-482A-1923-EB7B499FF8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4035CA-928B-91AD-61E4-FD3E394E53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797026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75E5C3-C3CB-ADB6-C42B-352C73496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D87BA3-1968-9CED-AABB-45F614A85C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499F67-C968-44F6-90BC-DF7A863C38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FB1ADD-1281-DF45-FD24-DBAE252226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290156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29AA6F-CC51-4901-4FBB-320746968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A0DB26-5BFC-87F3-7B0F-CA7993CD9D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9F8025-4CC1-265C-D630-38677DA604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842BC5-97E7-9384-5951-6BB58D868B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70701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61F8F-B2A9-E172-1640-A53772B6B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292675-4077-DB6C-31A8-2205BFDDD5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26D2C5-E059-4572-6F2F-5E482A61B0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4D9BE6-1555-6A2D-A1A3-03F624B13D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585650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E3A72D-88CD-7FE0-8B36-60D15BB9D2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B263C5-2902-D284-360A-C4C24CEFB7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603B30-A232-393D-7F7D-C7CF1EFC99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8F866-C65E-6DF7-760A-541D8EC992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177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144387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5E0A6-9D76-1E3A-826E-466E9C399B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E2C5EF-E329-AC2F-EEA8-D84540D70E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31B4A4-4EC7-6EA5-3205-12BEB6493A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C5966F-D191-ED5A-D758-699CF7A4E2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185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579512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2591E-51EE-5FCF-EE92-4577172EA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F678C8-1158-AB5D-2513-AB96854821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5E327F-E2B9-5E81-4D95-FFBD986795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4AF661-487A-04EC-A583-92242F5EF6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784F3-2271-4F8D-A0BC-8F40E6849FE5}" type="slidenum">
              <a:rPr lang="en-US" smtClean="0"/>
              <a:t>187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235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268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621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05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422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385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201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46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494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70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71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390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1575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515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711122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165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891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580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728C741F-060F-4718-A57B-A1162A01F72C}"/>
              </a:ext>
            </a:extLst>
          </p:cNvPr>
          <p:cNvSpPr/>
          <p:nvPr userDrawn="1"/>
        </p:nvSpPr>
        <p:spPr>
          <a:xfrm>
            <a:off x="1709321" y="3425047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C19AED-A027-4017-B01A-E1E6583F81C6}"/>
              </a:ext>
            </a:extLst>
          </p:cNvPr>
          <p:cNvSpPr/>
          <p:nvPr userDrawn="1"/>
        </p:nvSpPr>
        <p:spPr>
          <a:xfrm>
            <a:off x="1709321" y="1713063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02CDF5-333B-4D96-98D8-CDFB79A8430E}"/>
              </a:ext>
            </a:extLst>
          </p:cNvPr>
          <p:cNvSpPr/>
          <p:nvPr userDrawn="1"/>
        </p:nvSpPr>
        <p:spPr>
          <a:xfrm>
            <a:off x="3431545" y="3425047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67E4DE3-DDB5-444E-86D9-7B201F0BFC0F}"/>
              </a:ext>
            </a:extLst>
          </p:cNvPr>
          <p:cNvSpPr/>
          <p:nvPr userDrawn="1"/>
        </p:nvSpPr>
        <p:spPr>
          <a:xfrm>
            <a:off x="0" y="3425047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9577" y="640080"/>
            <a:ext cx="5724144" cy="3657600"/>
          </a:xfrm>
        </p:spPr>
        <p:txBody>
          <a:bodyPr lIns="0" anchor="b"/>
          <a:lstStyle>
            <a:lvl1pPr algn="l">
              <a:lnSpc>
                <a:spcPct val="80000"/>
              </a:lnSpc>
              <a:defRPr sz="54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99577" y="5577840"/>
            <a:ext cx="5724144" cy="472073"/>
          </a:xfrm>
        </p:spPr>
        <p:txBody>
          <a:bodyPr lIns="0"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4" name="Picture Placeholder 53">
            <a:extLst>
              <a:ext uri="{FF2B5EF4-FFF2-40B4-BE49-F238E27FC236}">
                <a16:creationId xmlns:a16="http://schemas.microsoft.com/office/drawing/2014/main" id="{71082593-1DC5-43B5-947C-7963DD90EBD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1719072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55E561-1242-4C3A-8D37-3138CA80547F}"/>
              </a:ext>
            </a:extLst>
          </p:cNvPr>
          <p:cNvSpPr/>
          <p:nvPr userDrawn="1"/>
        </p:nvSpPr>
        <p:spPr>
          <a:xfrm>
            <a:off x="3431545" y="1713063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AFF298D-0F6B-4888-9B03-1FDDFE28B82B}"/>
              </a:ext>
            </a:extLst>
          </p:cNvPr>
          <p:cNvSpPr/>
          <p:nvPr userDrawn="1"/>
        </p:nvSpPr>
        <p:spPr>
          <a:xfrm>
            <a:off x="1709321" y="0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97D0707-6223-4E41-9E36-C3BF6C78CA4D}"/>
              </a:ext>
            </a:extLst>
          </p:cNvPr>
          <p:cNvSpPr/>
          <p:nvPr userDrawn="1"/>
        </p:nvSpPr>
        <p:spPr>
          <a:xfrm>
            <a:off x="1709321" y="5138928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BE2D702-5FB5-4F75-B96D-4F210F10EA62}"/>
              </a:ext>
            </a:extLst>
          </p:cNvPr>
          <p:cNvSpPr/>
          <p:nvPr userDrawn="1"/>
        </p:nvSpPr>
        <p:spPr>
          <a:xfrm>
            <a:off x="0" y="0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447C29C-1D94-4217-A4D7-E0E0A8CACEBC}"/>
              </a:ext>
            </a:extLst>
          </p:cNvPr>
          <p:cNvSpPr/>
          <p:nvPr userDrawn="1"/>
        </p:nvSpPr>
        <p:spPr>
          <a:xfrm>
            <a:off x="0" y="5138928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95796F3-1FF2-4CB3-9A21-2FA42B0F739C}"/>
              </a:ext>
            </a:extLst>
          </p:cNvPr>
          <p:cNvSpPr/>
          <p:nvPr userDrawn="1"/>
        </p:nvSpPr>
        <p:spPr>
          <a:xfrm>
            <a:off x="5699578" y="5142220"/>
            <a:ext cx="628650" cy="1822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CD7761-CC7A-FAFC-0198-8C666674D019}"/>
              </a:ext>
            </a:extLst>
          </p:cNvPr>
          <p:cNvSpPr/>
          <p:nvPr userDrawn="1"/>
        </p:nvSpPr>
        <p:spPr>
          <a:xfrm>
            <a:off x="3431545" y="0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366219-E379-6451-33E4-F55572D09C01}"/>
              </a:ext>
            </a:extLst>
          </p:cNvPr>
          <p:cNvSpPr/>
          <p:nvPr userDrawn="1"/>
        </p:nvSpPr>
        <p:spPr>
          <a:xfrm>
            <a:off x="3431545" y="5144119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669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1 pictur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1BB3609-BBDB-639B-A7D8-62EEAAF335AA}"/>
              </a:ext>
            </a:extLst>
          </p:cNvPr>
          <p:cNvSpPr/>
          <p:nvPr userDrawn="1"/>
        </p:nvSpPr>
        <p:spPr>
          <a:xfrm>
            <a:off x="0" y="0"/>
            <a:ext cx="12192000" cy="6864614"/>
          </a:xfrm>
          <a:prstGeom prst="rect">
            <a:avLst/>
          </a:prstGeom>
          <a:solidFill>
            <a:srgbClr val="0B1F3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7ADB92-0B1B-4197-89C6-501F17064283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3417844"/>
            <a:ext cx="3438144" cy="3438144"/>
          </a:xfrm>
          <a:prstGeom prst="rect">
            <a:avLst/>
          </a:prstGeom>
          <a:solidFill>
            <a:srgbClr val="3D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A6E6F19-D213-4BFC-8D80-D66C9D2BD837}"/>
              </a:ext>
            </a:extLst>
          </p:cNvPr>
          <p:cNvSpPr>
            <a:spLocks noChangeAspect="1"/>
          </p:cNvSpPr>
          <p:nvPr userDrawn="1"/>
        </p:nvSpPr>
        <p:spPr>
          <a:xfrm>
            <a:off x="3429001" y="0"/>
            <a:ext cx="3420479" cy="3438144"/>
          </a:xfrm>
          <a:prstGeom prst="rect">
            <a:avLst/>
          </a:prstGeom>
          <a:solidFill>
            <a:srgbClr val="2228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A052582-71CF-00F8-8014-99BF801E3F7C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0"/>
            <a:ext cx="3438144" cy="3419856"/>
          </a:xfrm>
          <a:prstGeom prst="rect">
            <a:avLst/>
          </a:prstGeom>
          <a:solidFill>
            <a:srgbClr val="6C3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9994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53D1388-141D-7EA7-446A-2B0C9540FD9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B1F3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1CFCE7-EB3B-BCF4-B754-A91DFA1E33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97000"/>
          <a:stretch>
            <a:fillRect/>
          </a:stretch>
        </p:blipFill>
        <p:spPr>
          <a:xfrm rot="5400000">
            <a:off x="3414171" y="-3414170"/>
            <a:ext cx="386715" cy="72150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38B697-1937-28DF-00DE-FA8E7660C58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16193" r="97000" b="14827"/>
          <a:stretch>
            <a:fillRect/>
          </a:stretch>
        </p:blipFill>
        <p:spPr>
          <a:xfrm rot="5400000">
            <a:off x="9510172" y="-2295114"/>
            <a:ext cx="386715" cy="497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606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0" y="13716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0" y="24003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0" y="27432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0" y="30861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0" y="34290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0" y="37719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0" y="41148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0" y="44577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0" y="48006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0" y="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0" y="65151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0" y="3429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0" y="51435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0" y="54864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0" y="5829300"/>
            <a:ext cx="342900" cy="34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6172200"/>
            <a:ext cx="342900" cy="342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8FFED0C-C9D9-439B-8A01-3C4181694F90}"/>
              </a:ext>
            </a:extLst>
          </p:cNvPr>
          <p:cNvSpPr/>
          <p:nvPr userDrawn="1"/>
        </p:nvSpPr>
        <p:spPr>
          <a:xfrm>
            <a:off x="0" y="6858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0" y="1028700"/>
            <a:ext cx="3429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E12DC0D-3BAD-4A09-83DE-A880AF5D71CB}"/>
              </a:ext>
            </a:extLst>
          </p:cNvPr>
          <p:cNvSpPr/>
          <p:nvPr userDrawn="1"/>
        </p:nvSpPr>
        <p:spPr>
          <a:xfrm>
            <a:off x="0" y="1714500"/>
            <a:ext cx="342900" cy="342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0" y="2057400"/>
            <a:ext cx="342900" cy="342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560320"/>
            <a:ext cx="4645152" cy="3566160"/>
          </a:xfrm>
        </p:spPr>
        <p:txBody>
          <a:bodyPr lIns="0" anchor="t">
            <a:norm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FA1B7E8-2CFA-29DD-500E-429274984C2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096000" y="2560320"/>
            <a:ext cx="5257800" cy="356552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" name="Date Placeholder 3">
            <a:extLst>
              <a:ext uri="{FF2B5EF4-FFF2-40B4-BE49-F238E27FC236}">
                <a16:creationId xmlns:a16="http://schemas.microsoft.com/office/drawing/2014/main" id="{88E0B9BB-DE60-45D5-BB83-F9309D54AD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7/13/20XX</a:t>
            </a:r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C1814D13-F502-4AE1-80E4-7479F5797A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30" name="Slide Number Placeholder 5">
            <a:extLst>
              <a:ext uri="{FF2B5EF4-FFF2-40B4-BE49-F238E27FC236}">
                <a16:creationId xmlns:a16="http://schemas.microsoft.com/office/drawing/2014/main" id="{D4AA35C5-6F41-4930-94A5-EE0C651150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8E699F-5AAB-313F-E7C1-1C2F2A9D7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97280" y="1941820"/>
            <a:ext cx="628650" cy="1822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56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ramed picture lef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7648" y="1517904"/>
            <a:ext cx="5029200" cy="3931920"/>
          </a:xfrm>
        </p:spPr>
        <p:txBody>
          <a:bodyPr lIns="0" anchor="b">
            <a:normAutofit/>
          </a:bodyPr>
          <a:lstStyle>
            <a:lvl1pPr>
              <a:lnSpc>
                <a:spcPct val="80000"/>
              </a:lnSpc>
              <a:defRPr lang="en-US" sz="5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7" name="Picture Placeholder 106">
            <a:extLst>
              <a:ext uri="{FF2B5EF4-FFF2-40B4-BE49-F238E27FC236}">
                <a16:creationId xmlns:a16="http://schemas.microsoft.com/office/drawing/2014/main" id="{C1039393-3B8E-4456-97AA-ADBC180100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944" y="553068"/>
            <a:ext cx="4608576" cy="574867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7648" y="5577840"/>
            <a:ext cx="5029200" cy="727092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B87F0D-3BAB-446D-B8D9-08B2C2BB3BD7}"/>
              </a:ext>
            </a:extLst>
          </p:cNvPr>
          <p:cNvSpPr/>
          <p:nvPr userDrawn="1"/>
        </p:nvSpPr>
        <p:spPr>
          <a:xfrm>
            <a:off x="0" y="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F04AEEB-DA23-4423-A0A2-D2E04125C4A7}"/>
              </a:ext>
            </a:extLst>
          </p:cNvPr>
          <p:cNvSpPr/>
          <p:nvPr userDrawn="1"/>
        </p:nvSpPr>
        <p:spPr>
          <a:xfrm>
            <a:off x="0" y="572886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32058B74-EF5C-4574-9B30-072FA59B9B21}"/>
              </a:ext>
            </a:extLst>
          </p:cNvPr>
          <p:cNvSpPr/>
          <p:nvPr userDrawn="1"/>
        </p:nvSpPr>
        <p:spPr>
          <a:xfrm>
            <a:off x="0" y="1145772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AE24787-0FCF-4199-AB93-6593FE032C55}"/>
              </a:ext>
            </a:extLst>
          </p:cNvPr>
          <p:cNvSpPr/>
          <p:nvPr userDrawn="1"/>
        </p:nvSpPr>
        <p:spPr>
          <a:xfrm>
            <a:off x="0" y="1718658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F44E538-795F-4C68-9305-B6955DBC7F5D}"/>
              </a:ext>
            </a:extLst>
          </p:cNvPr>
          <p:cNvSpPr/>
          <p:nvPr userDrawn="1"/>
        </p:nvSpPr>
        <p:spPr>
          <a:xfrm>
            <a:off x="0" y="2291544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1A0463E-1142-44E9-8CB3-9F22F5DF78A8}"/>
              </a:ext>
            </a:extLst>
          </p:cNvPr>
          <p:cNvSpPr/>
          <p:nvPr userDrawn="1"/>
        </p:nvSpPr>
        <p:spPr>
          <a:xfrm>
            <a:off x="0" y="286443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7898DBE-884D-4A00-AF2F-4295EAF41E13}"/>
              </a:ext>
            </a:extLst>
          </p:cNvPr>
          <p:cNvSpPr/>
          <p:nvPr userDrawn="1"/>
        </p:nvSpPr>
        <p:spPr>
          <a:xfrm>
            <a:off x="0" y="3437316"/>
            <a:ext cx="576072" cy="576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3AB5AC4-C502-4D78-A602-3027D20AB33A}"/>
              </a:ext>
            </a:extLst>
          </p:cNvPr>
          <p:cNvSpPr/>
          <p:nvPr userDrawn="1"/>
        </p:nvSpPr>
        <p:spPr>
          <a:xfrm>
            <a:off x="0" y="4010202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DF81845-E621-4070-9AD6-1F40FFDD82E2}"/>
              </a:ext>
            </a:extLst>
          </p:cNvPr>
          <p:cNvSpPr/>
          <p:nvPr userDrawn="1"/>
        </p:nvSpPr>
        <p:spPr>
          <a:xfrm>
            <a:off x="0" y="458308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9190B9C-4A97-4EDC-9CBD-A68122AE2419}"/>
              </a:ext>
            </a:extLst>
          </p:cNvPr>
          <p:cNvSpPr/>
          <p:nvPr userDrawn="1"/>
        </p:nvSpPr>
        <p:spPr>
          <a:xfrm>
            <a:off x="0" y="5155974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90346E6-78BF-48E9-8EF6-B77BAA49AADA}"/>
              </a:ext>
            </a:extLst>
          </p:cNvPr>
          <p:cNvSpPr/>
          <p:nvPr userDrawn="1"/>
        </p:nvSpPr>
        <p:spPr>
          <a:xfrm>
            <a:off x="0" y="572886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2A3902D-54BA-48ED-8547-8856B4F50D2D}"/>
              </a:ext>
            </a:extLst>
          </p:cNvPr>
          <p:cNvSpPr/>
          <p:nvPr userDrawn="1"/>
        </p:nvSpPr>
        <p:spPr>
          <a:xfrm>
            <a:off x="0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5555D5-968D-4715-BA22-C95642914BC2}"/>
              </a:ext>
            </a:extLst>
          </p:cNvPr>
          <p:cNvSpPr/>
          <p:nvPr userDrawn="1"/>
        </p:nvSpPr>
        <p:spPr>
          <a:xfrm>
            <a:off x="571944" y="0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F24F0F4-135E-4625-9A8E-38755078B5E7}"/>
              </a:ext>
            </a:extLst>
          </p:cNvPr>
          <p:cNvSpPr/>
          <p:nvPr userDrawn="1"/>
        </p:nvSpPr>
        <p:spPr>
          <a:xfrm>
            <a:off x="1148016" y="0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1969E72-FA7B-4358-8C46-7F15CF01A747}"/>
              </a:ext>
            </a:extLst>
          </p:cNvPr>
          <p:cNvSpPr/>
          <p:nvPr userDrawn="1"/>
        </p:nvSpPr>
        <p:spPr>
          <a:xfrm>
            <a:off x="1724088" y="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2F9FDD1-1288-44CD-9C55-6CE3B2FB39F9}"/>
              </a:ext>
            </a:extLst>
          </p:cNvPr>
          <p:cNvSpPr/>
          <p:nvPr userDrawn="1"/>
        </p:nvSpPr>
        <p:spPr>
          <a:xfrm>
            <a:off x="2300160" y="0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30AC56B-D539-45B3-AD66-457D7D874CD8}"/>
              </a:ext>
            </a:extLst>
          </p:cNvPr>
          <p:cNvSpPr/>
          <p:nvPr userDrawn="1"/>
        </p:nvSpPr>
        <p:spPr>
          <a:xfrm>
            <a:off x="2876232" y="0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6434293-E220-465A-9EF3-FF90D0E0F19B}"/>
              </a:ext>
            </a:extLst>
          </p:cNvPr>
          <p:cNvSpPr/>
          <p:nvPr userDrawn="1"/>
        </p:nvSpPr>
        <p:spPr>
          <a:xfrm>
            <a:off x="3452304" y="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6751B4BA-EAD6-4F27-B051-F799EBBAAE12}"/>
              </a:ext>
            </a:extLst>
          </p:cNvPr>
          <p:cNvSpPr/>
          <p:nvPr userDrawn="1"/>
        </p:nvSpPr>
        <p:spPr>
          <a:xfrm>
            <a:off x="4028376" y="0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F6A1809-5EEE-4801-A2B0-7350405CDEB5}"/>
              </a:ext>
            </a:extLst>
          </p:cNvPr>
          <p:cNvSpPr/>
          <p:nvPr userDrawn="1"/>
        </p:nvSpPr>
        <p:spPr>
          <a:xfrm>
            <a:off x="4604448" y="0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E3B41004-5241-4ED8-8DBD-6D7345DFC934}"/>
              </a:ext>
            </a:extLst>
          </p:cNvPr>
          <p:cNvSpPr/>
          <p:nvPr userDrawn="1"/>
        </p:nvSpPr>
        <p:spPr>
          <a:xfrm>
            <a:off x="5180520" y="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2EC9AD5-87ED-4FC3-A142-A87EB8359263}"/>
              </a:ext>
            </a:extLst>
          </p:cNvPr>
          <p:cNvSpPr/>
          <p:nvPr userDrawn="1"/>
        </p:nvSpPr>
        <p:spPr>
          <a:xfrm>
            <a:off x="5180520" y="563966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BFD4027-F2BA-4F92-8229-FC2C25423B98}"/>
              </a:ext>
            </a:extLst>
          </p:cNvPr>
          <p:cNvSpPr/>
          <p:nvPr userDrawn="1"/>
        </p:nvSpPr>
        <p:spPr>
          <a:xfrm>
            <a:off x="5180520" y="1136852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5A0F8C7-1908-4500-B7D3-5BEDCCC233D8}"/>
              </a:ext>
            </a:extLst>
          </p:cNvPr>
          <p:cNvSpPr/>
          <p:nvPr userDrawn="1"/>
        </p:nvSpPr>
        <p:spPr>
          <a:xfrm>
            <a:off x="5180520" y="170973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4614BC4-1B39-4DE0-ACCE-6DDED4710BEF}"/>
              </a:ext>
            </a:extLst>
          </p:cNvPr>
          <p:cNvSpPr/>
          <p:nvPr userDrawn="1"/>
        </p:nvSpPr>
        <p:spPr>
          <a:xfrm>
            <a:off x="5180520" y="2282624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F20A7E0-34F3-480A-9BE6-79B88802E55B}"/>
              </a:ext>
            </a:extLst>
          </p:cNvPr>
          <p:cNvSpPr/>
          <p:nvPr userDrawn="1"/>
        </p:nvSpPr>
        <p:spPr>
          <a:xfrm>
            <a:off x="5180520" y="2855510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6A8074E-3117-4E9F-A0E2-53086DF7453D}"/>
              </a:ext>
            </a:extLst>
          </p:cNvPr>
          <p:cNvSpPr/>
          <p:nvPr userDrawn="1"/>
        </p:nvSpPr>
        <p:spPr>
          <a:xfrm>
            <a:off x="5180520" y="3428396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67D0C6A1-221D-421D-9992-0F6CB576A685}"/>
              </a:ext>
            </a:extLst>
          </p:cNvPr>
          <p:cNvSpPr/>
          <p:nvPr userDrawn="1"/>
        </p:nvSpPr>
        <p:spPr>
          <a:xfrm>
            <a:off x="5180520" y="4001282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F39E7BB0-5CBA-4258-A058-DD0BD25C2F8E}"/>
              </a:ext>
            </a:extLst>
          </p:cNvPr>
          <p:cNvSpPr/>
          <p:nvPr userDrawn="1"/>
        </p:nvSpPr>
        <p:spPr>
          <a:xfrm>
            <a:off x="5180520" y="457416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53B2A275-45FA-4398-8B2D-80B189135727}"/>
              </a:ext>
            </a:extLst>
          </p:cNvPr>
          <p:cNvSpPr/>
          <p:nvPr userDrawn="1"/>
        </p:nvSpPr>
        <p:spPr>
          <a:xfrm>
            <a:off x="5180520" y="5147054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2D63E382-D846-4749-9843-91E603EB5230}"/>
              </a:ext>
            </a:extLst>
          </p:cNvPr>
          <p:cNvSpPr/>
          <p:nvPr userDrawn="1"/>
        </p:nvSpPr>
        <p:spPr>
          <a:xfrm>
            <a:off x="5180520" y="5719940"/>
            <a:ext cx="576072" cy="576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D530F3E2-4C57-4A9F-BD15-4E34F155226A}"/>
              </a:ext>
            </a:extLst>
          </p:cNvPr>
          <p:cNvSpPr/>
          <p:nvPr userDrawn="1"/>
        </p:nvSpPr>
        <p:spPr>
          <a:xfrm>
            <a:off x="5180520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4DD1FBBA-C4C1-423C-8D85-CC2FA3147C8D}"/>
              </a:ext>
            </a:extLst>
          </p:cNvPr>
          <p:cNvSpPr/>
          <p:nvPr userDrawn="1"/>
        </p:nvSpPr>
        <p:spPr>
          <a:xfrm>
            <a:off x="571944" y="628192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2348BA8A-9E10-4BDA-92EB-6C1021EBD8BB}"/>
              </a:ext>
            </a:extLst>
          </p:cNvPr>
          <p:cNvSpPr/>
          <p:nvPr userDrawn="1"/>
        </p:nvSpPr>
        <p:spPr>
          <a:xfrm>
            <a:off x="1148016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0CF99AB6-B5E9-4BF1-A002-3ED17781E3B2}"/>
              </a:ext>
            </a:extLst>
          </p:cNvPr>
          <p:cNvSpPr/>
          <p:nvPr userDrawn="1"/>
        </p:nvSpPr>
        <p:spPr>
          <a:xfrm>
            <a:off x="1724088" y="6281928"/>
            <a:ext cx="576072" cy="576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FD504C16-D7B1-4B1A-BD29-5F63709EFBC0}"/>
              </a:ext>
            </a:extLst>
          </p:cNvPr>
          <p:cNvSpPr/>
          <p:nvPr userDrawn="1"/>
        </p:nvSpPr>
        <p:spPr>
          <a:xfrm>
            <a:off x="2300160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97BFC63B-0BE4-439A-A676-C1171E900B0F}"/>
              </a:ext>
            </a:extLst>
          </p:cNvPr>
          <p:cNvSpPr/>
          <p:nvPr userDrawn="1"/>
        </p:nvSpPr>
        <p:spPr>
          <a:xfrm>
            <a:off x="2876232" y="6281928"/>
            <a:ext cx="576072" cy="5760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EBAB1FD7-5A5C-40DF-9C8E-6FCB53B52D50}"/>
              </a:ext>
            </a:extLst>
          </p:cNvPr>
          <p:cNvSpPr/>
          <p:nvPr userDrawn="1"/>
        </p:nvSpPr>
        <p:spPr>
          <a:xfrm>
            <a:off x="3452304" y="6281928"/>
            <a:ext cx="576072" cy="576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9E54DCBE-7693-49E1-A5FF-9553046ADC6C}"/>
              </a:ext>
            </a:extLst>
          </p:cNvPr>
          <p:cNvSpPr/>
          <p:nvPr userDrawn="1"/>
        </p:nvSpPr>
        <p:spPr>
          <a:xfrm>
            <a:off x="4028376" y="6281928"/>
            <a:ext cx="576072" cy="576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3CBA41F1-ED75-4F55-BA4B-F88B6BBAD51B}"/>
              </a:ext>
            </a:extLst>
          </p:cNvPr>
          <p:cNvSpPr/>
          <p:nvPr userDrawn="1"/>
        </p:nvSpPr>
        <p:spPr>
          <a:xfrm>
            <a:off x="4604448" y="6281928"/>
            <a:ext cx="576072" cy="576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4292027F-AAE9-4110-9FB9-9485D82493DC}"/>
              </a:ext>
            </a:extLst>
          </p:cNvPr>
          <p:cNvSpPr/>
          <p:nvPr userDrawn="1"/>
        </p:nvSpPr>
        <p:spPr>
          <a:xfrm>
            <a:off x="6327648" y="1133856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2300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9E98C86-035E-9650-E696-0CD768828554}"/>
              </a:ext>
            </a:extLst>
          </p:cNvPr>
          <p:cNvSpPr/>
          <p:nvPr userDrawn="1"/>
        </p:nvSpPr>
        <p:spPr>
          <a:xfrm>
            <a:off x="0" y="0"/>
            <a:ext cx="12192000" cy="6864614"/>
          </a:xfrm>
          <a:prstGeom prst="rect">
            <a:avLst/>
          </a:prstGeom>
          <a:solidFill>
            <a:srgbClr val="0B1F3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-8792" y="2751992"/>
            <a:ext cx="342900" cy="342900"/>
          </a:xfrm>
          <a:prstGeom prst="rect">
            <a:avLst/>
          </a:prstGeom>
          <a:solidFill>
            <a:srgbClr val="F48B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0" y="3086100"/>
            <a:ext cx="342900" cy="342900"/>
          </a:xfrm>
          <a:prstGeom prst="rect">
            <a:avLst/>
          </a:prstGeom>
          <a:solidFill>
            <a:srgbClr val="2228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0" y="3429000"/>
            <a:ext cx="342900" cy="342900"/>
          </a:xfrm>
          <a:prstGeom prst="rect">
            <a:avLst/>
          </a:prstGeom>
          <a:solidFill>
            <a:srgbClr val="6C3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0" y="3771900"/>
            <a:ext cx="342900" cy="342900"/>
          </a:xfrm>
          <a:prstGeom prst="rect">
            <a:avLst/>
          </a:prstGeom>
          <a:solidFill>
            <a:srgbClr val="3D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-10614" y="4423275"/>
            <a:ext cx="342900" cy="342900"/>
          </a:xfrm>
          <a:prstGeom prst="rect">
            <a:avLst/>
          </a:prstGeom>
          <a:solidFill>
            <a:srgbClr val="1131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0" y="4124751"/>
            <a:ext cx="342900" cy="342900"/>
          </a:xfrm>
          <a:prstGeom prst="rect">
            <a:avLst/>
          </a:prstGeom>
          <a:solidFill>
            <a:srgbClr val="F0C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0" y="4800600"/>
            <a:ext cx="342900" cy="342900"/>
          </a:xfrm>
          <a:prstGeom prst="rect">
            <a:avLst/>
          </a:prstGeom>
          <a:solidFill>
            <a:srgbClr val="F48B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0" y="6515100"/>
            <a:ext cx="342900" cy="342900"/>
          </a:xfrm>
          <a:prstGeom prst="rect">
            <a:avLst/>
          </a:prstGeom>
          <a:solidFill>
            <a:srgbClr val="F0C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0" y="5143500"/>
            <a:ext cx="342900" cy="342900"/>
          </a:xfrm>
          <a:prstGeom prst="rect">
            <a:avLst/>
          </a:prstGeom>
          <a:solidFill>
            <a:srgbClr val="2228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0" y="5486400"/>
            <a:ext cx="342900" cy="342900"/>
          </a:xfrm>
          <a:prstGeom prst="rect">
            <a:avLst/>
          </a:prstGeom>
          <a:solidFill>
            <a:srgbClr val="6C3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0" y="5829300"/>
            <a:ext cx="342900" cy="342900"/>
          </a:xfrm>
          <a:prstGeom prst="rect">
            <a:avLst/>
          </a:prstGeom>
          <a:solidFill>
            <a:srgbClr val="3D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6172200"/>
            <a:ext cx="342900" cy="342900"/>
          </a:xfrm>
          <a:prstGeom prst="rect">
            <a:avLst/>
          </a:prstGeom>
          <a:solidFill>
            <a:srgbClr val="1131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846DC9-D013-D655-8AAF-55C39B03914F}"/>
              </a:ext>
            </a:extLst>
          </p:cNvPr>
          <p:cNvSpPr/>
          <p:nvPr userDrawn="1"/>
        </p:nvSpPr>
        <p:spPr>
          <a:xfrm>
            <a:off x="-10614" y="687316"/>
            <a:ext cx="342900" cy="342900"/>
          </a:xfrm>
          <a:prstGeom prst="rect">
            <a:avLst/>
          </a:prstGeom>
          <a:solidFill>
            <a:srgbClr val="F48B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22B5814-AA3E-2772-2BEA-E48091DEA06F}"/>
              </a:ext>
            </a:extLst>
          </p:cNvPr>
          <p:cNvSpPr/>
          <p:nvPr userDrawn="1"/>
        </p:nvSpPr>
        <p:spPr>
          <a:xfrm>
            <a:off x="4762" y="2051906"/>
            <a:ext cx="342900" cy="342900"/>
          </a:xfrm>
          <a:prstGeom prst="rect">
            <a:avLst/>
          </a:prstGeom>
          <a:solidFill>
            <a:srgbClr val="F0C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C49D322-963C-7030-CBD3-DE01DD0EB69A}"/>
              </a:ext>
            </a:extLst>
          </p:cNvPr>
          <p:cNvSpPr/>
          <p:nvPr userDrawn="1"/>
        </p:nvSpPr>
        <p:spPr>
          <a:xfrm>
            <a:off x="-10448" y="1032597"/>
            <a:ext cx="342900" cy="342900"/>
          </a:xfrm>
          <a:prstGeom prst="rect">
            <a:avLst/>
          </a:prstGeom>
          <a:solidFill>
            <a:srgbClr val="2228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EAA46D3-16CB-8E9E-40D9-183A3C477430}"/>
              </a:ext>
            </a:extLst>
          </p:cNvPr>
          <p:cNvSpPr/>
          <p:nvPr userDrawn="1"/>
        </p:nvSpPr>
        <p:spPr>
          <a:xfrm>
            <a:off x="-10448" y="1375497"/>
            <a:ext cx="342900" cy="342900"/>
          </a:xfrm>
          <a:prstGeom prst="rect">
            <a:avLst/>
          </a:prstGeom>
          <a:solidFill>
            <a:srgbClr val="6C3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B04EE2E-62F0-A7E1-1A9B-AAF40477FEB8}"/>
              </a:ext>
            </a:extLst>
          </p:cNvPr>
          <p:cNvSpPr/>
          <p:nvPr userDrawn="1"/>
        </p:nvSpPr>
        <p:spPr>
          <a:xfrm>
            <a:off x="-10448" y="1718397"/>
            <a:ext cx="342900" cy="342900"/>
          </a:xfrm>
          <a:prstGeom prst="rect">
            <a:avLst/>
          </a:prstGeom>
          <a:solidFill>
            <a:srgbClr val="3D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828D18A-7808-FD8D-4D39-35FFD80A7462}"/>
              </a:ext>
            </a:extLst>
          </p:cNvPr>
          <p:cNvSpPr/>
          <p:nvPr userDrawn="1"/>
        </p:nvSpPr>
        <p:spPr>
          <a:xfrm>
            <a:off x="0" y="2386014"/>
            <a:ext cx="342900" cy="342900"/>
          </a:xfrm>
          <a:prstGeom prst="rect">
            <a:avLst/>
          </a:prstGeom>
          <a:solidFill>
            <a:srgbClr val="1131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55A6190-7BFC-12DB-F545-61582303DE14}"/>
              </a:ext>
            </a:extLst>
          </p:cNvPr>
          <p:cNvSpPr/>
          <p:nvPr userDrawn="1"/>
        </p:nvSpPr>
        <p:spPr>
          <a:xfrm>
            <a:off x="-8958" y="359626"/>
            <a:ext cx="342900" cy="342900"/>
          </a:xfrm>
          <a:prstGeom prst="rect">
            <a:avLst/>
          </a:prstGeom>
          <a:solidFill>
            <a:srgbClr val="1131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D80411A4-D7BD-A9BA-866D-D70F186D3328}"/>
              </a:ext>
            </a:extLst>
          </p:cNvPr>
          <p:cNvSpPr/>
          <p:nvPr userDrawn="1"/>
        </p:nvSpPr>
        <p:spPr>
          <a:xfrm>
            <a:off x="-14287" y="-7085"/>
            <a:ext cx="342900" cy="342900"/>
          </a:xfrm>
          <a:prstGeom prst="rect">
            <a:avLst/>
          </a:prstGeom>
          <a:solidFill>
            <a:srgbClr val="F0C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4575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picture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6FCCF31-6F22-A7BF-1334-5A98A23C9EE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C3D54C-F4F9-4FBF-80F6-F45EFD6A2CFF}"/>
              </a:ext>
            </a:extLst>
          </p:cNvPr>
          <p:cNvSpPr/>
          <p:nvPr userDrawn="1"/>
        </p:nvSpPr>
        <p:spPr>
          <a:xfrm>
            <a:off x="0" y="0"/>
            <a:ext cx="607060" cy="607060"/>
          </a:xfrm>
          <a:prstGeom prst="rect">
            <a:avLst/>
          </a:prstGeom>
          <a:solidFill>
            <a:srgbClr val="F0C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70E28C-9E20-435C-99D0-48CF2909019B}"/>
              </a:ext>
            </a:extLst>
          </p:cNvPr>
          <p:cNvSpPr/>
          <p:nvPr userDrawn="1"/>
        </p:nvSpPr>
        <p:spPr>
          <a:xfrm>
            <a:off x="1213390" y="0"/>
            <a:ext cx="607060" cy="607060"/>
          </a:xfrm>
          <a:prstGeom prst="rect">
            <a:avLst/>
          </a:prstGeom>
          <a:solidFill>
            <a:srgbClr val="3D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706EA5A-9289-4E46-9AB8-457FE7AD1491}"/>
              </a:ext>
            </a:extLst>
          </p:cNvPr>
          <p:cNvSpPr/>
          <p:nvPr userDrawn="1"/>
        </p:nvSpPr>
        <p:spPr>
          <a:xfrm>
            <a:off x="1820085" y="0"/>
            <a:ext cx="607060" cy="607060"/>
          </a:xfrm>
          <a:prstGeom prst="rect">
            <a:avLst/>
          </a:prstGeom>
          <a:solidFill>
            <a:srgbClr val="6C3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2425AF3-AF4E-4334-8EF6-9C9C36BFF6E9}"/>
              </a:ext>
            </a:extLst>
          </p:cNvPr>
          <p:cNvSpPr/>
          <p:nvPr userDrawn="1"/>
        </p:nvSpPr>
        <p:spPr>
          <a:xfrm>
            <a:off x="2426780" y="0"/>
            <a:ext cx="607060" cy="607060"/>
          </a:xfrm>
          <a:prstGeom prst="rect">
            <a:avLst/>
          </a:prstGeom>
          <a:solidFill>
            <a:srgbClr val="F48B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44959B-5FB7-4710-8EB4-C6F2E27C47D4}"/>
              </a:ext>
            </a:extLst>
          </p:cNvPr>
          <p:cNvSpPr/>
          <p:nvPr userDrawn="1"/>
        </p:nvSpPr>
        <p:spPr>
          <a:xfrm>
            <a:off x="3033475" y="0"/>
            <a:ext cx="607060" cy="607060"/>
          </a:xfrm>
          <a:prstGeom prst="rect">
            <a:avLst/>
          </a:prstGeom>
          <a:solidFill>
            <a:srgbClr val="1131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E72CBB0-055F-4C86-A198-4CCA83E0D07C}"/>
              </a:ext>
            </a:extLst>
          </p:cNvPr>
          <p:cNvSpPr/>
          <p:nvPr userDrawn="1"/>
        </p:nvSpPr>
        <p:spPr>
          <a:xfrm>
            <a:off x="3640170" y="0"/>
            <a:ext cx="607060" cy="607060"/>
          </a:xfrm>
          <a:prstGeom prst="rect">
            <a:avLst/>
          </a:prstGeom>
          <a:solidFill>
            <a:srgbClr val="F0C9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1507067-9434-4548-88C1-96187DB5A02A}"/>
              </a:ext>
            </a:extLst>
          </p:cNvPr>
          <p:cNvSpPr/>
          <p:nvPr userDrawn="1"/>
        </p:nvSpPr>
        <p:spPr>
          <a:xfrm>
            <a:off x="4246865" y="0"/>
            <a:ext cx="607060" cy="607060"/>
          </a:xfrm>
          <a:prstGeom prst="rect">
            <a:avLst/>
          </a:prstGeom>
          <a:solidFill>
            <a:srgbClr val="3D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4ACD849-640F-48CE-8342-1AE774134F52}"/>
              </a:ext>
            </a:extLst>
          </p:cNvPr>
          <p:cNvSpPr/>
          <p:nvPr userDrawn="1"/>
        </p:nvSpPr>
        <p:spPr>
          <a:xfrm>
            <a:off x="4853560" y="0"/>
            <a:ext cx="607060" cy="607060"/>
          </a:xfrm>
          <a:prstGeom prst="rect">
            <a:avLst/>
          </a:prstGeom>
          <a:solidFill>
            <a:srgbClr val="6C3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D195952-CF8E-4D15-9CC8-CA4743A73453}"/>
              </a:ext>
            </a:extLst>
          </p:cNvPr>
          <p:cNvSpPr/>
          <p:nvPr userDrawn="1"/>
        </p:nvSpPr>
        <p:spPr>
          <a:xfrm>
            <a:off x="5460256" y="0"/>
            <a:ext cx="607060" cy="607060"/>
          </a:xfrm>
          <a:prstGeom prst="rect">
            <a:avLst/>
          </a:prstGeom>
          <a:solidFill>
            <a:srgbClr val="2228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A1A4A50-99ED-4ED2-8288-09A681E55857}"/>
              </a:ext>
            </a:extLst>
          </p:cNvPr>
          <p:cNvSpPr/>
          <p:nvPr userDrawn="1"/>
        </p:nvSpPr>
        <p:spPr>
          <a:xfrm>
            <a:off x="606695" y="0"/>
            <a:ext cx="607060" cy="607060"/>
          </a:xfrm>
          <a:prstGeom prst="rect">
            <a:avLst/>
          </a:prstGeom>
          <a:solidFill>
            <a:srgbClr val="1131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Image 0" descr="AFL-logo.png">
            <a:extLst>
              <a:ext uri="{FF2B5EF4-FFF2-40B4-BE49-F238E27FC236}">
                <a16:creationId xmlns:a16="http://schemas.microsoft.com/office/drawing/2014/main" id="{7BF9B9EB-8934-CDD4-3CD8-AA31D2F162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50634" y="6031183"/>
            <a:ext cx="1371600" cy="56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9017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E1FA9687-5666-46AC-B2C5-FDA4A4EF6670}"/>
              </a:ext>
            </a:extLst>
          </p:cNvPr>
          <p:cNvSpPr/>
          <p:nvPr userDrawn="1"/>
        </p:nvSpPr>
        <p:spPr>
          <a:xfrm>
            <a:off x="6099048" y="2560320"/>
            <a:ext cx="6089904" cy="42976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A0B6809-6EF5-4C1C-AE26-93D43D084EE4}"/>
              </a:ext>
            </a:extLst>
          </p:cNvPr>
          <p:cNvSpPr/>
          <p:nvPr userDrawn="1"/>
        </p:nvSpPr>
        <p:spPr>
          <a:xfrm>
            <a:off x="0" y="2560320"/>
            <a:ext cx="6099048" cy="4297680"/>
          </a:xfrm>
          <a:prstGeom prst="rect">
            <a:avLst/>
          </a:prstGeom>
          <a:solidFill>
            <a:schemeClr val="accent4"/>
          </a:solidFill>
          <a:ln w="3492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5017194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430045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5375565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358371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286696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215022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322533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1791855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1433484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6092307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358371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4658823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1075113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250859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716742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5733936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3942081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88EB2E-CD96-47B9-A63A-8D18CCA89512}"/>
              </a:ext>
            </a:extLst>
          </p:cNvPr>
          <p:cNvSpPr/>
          <p:nvPr userDrawn="1"/>
        </p:nvSpPr>
        <p:spPr>
          <a:xfrm>
            <a:off x="1146787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38708E-067F-4FA9-BA12-1C4EA2B37A63}"/>
              </a:ext>
            </a:extLst>
          </p:cNvPr>
          <p:cNvSpPr/>
          <p:nvPr userDrawn="1"/>
        </p:nvSpPr>
        <p:spPr>
          <a:xfrm>
            <a:off x="1075113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35FFEA-E06D-408B-A778-0B32F03EFF9F}"/>
              </a:ext>
            </a:extLst>
          </p:cNvPr>
          <p:cNvSpPr/>
          <p:nvPr userDrawn="1"/>
        </p:nvSpPr>
        <p:spPr>
          <a:xfrm>
            <a:off x="1182624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48561E-6688-489C-BA9B-9C5D3AD90706}"/>
              </a:ext>
            </a:extLst>
          </p:cNvPr>
          <p:cNvSpPr/>
          <p:nvPr userDrawn="1"/>
        </p:nvSpPr>
        <p:spPr>
          <a:xfrm>
            <a:off x="10034388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6BE74A-DCDC-4736-A000-7680D880DF04}"/>
              </a:ext>
            </a:extLst>
          </p:cNvPr>
          <p:cNvSpPr/>
          <p:nvPr userDrawn="1"/>
        </p:nvSpPr>
        <p:spPr>
          <a:xfrm>
            <a:off x="931764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030A29-CB1B-4217-961C-E14F3593D004}"/>
              </a:ext>
            </a:extLst>
          </p:cNvPr>
          <p:cNvSpPr/>
          <p:nvPr userDrawn="1"/>
        </p:nvSpPr>
        <p:spPr>
          <a:xfrm>
            <a:off x="8600904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D0C4995-9291-4EC8-9EE7-99138E697D86}"/>
              </a:ext>
            </a:extLst>
          </p:cNvPr>
          <p:cNvSpPr/>
          <p:nvPr userDrawn="1"/>
        </p:nvSpPr>
        <p:spPr>
          <a:xfrm>
            <a:off x="967601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F7B342-9394-4E5F-BE39-DC03310AD81F}"/>
              </a:ext>
            </a:extLst>
          </p:cNvPr>
          <p:cNvSpPr/>
          <p:nvPr userDrawn="1"/>
        </p:nvSpPr>
        <p:spPr>
          <a:xfrm>
            <a:off x="8242533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4940C5-39A1-40E8-8A26-EDA81A5FF6E2}"/>
              </a:ext>
            </a:extLst>
          </p:cNvPr>
          <p:cNvSpPr/>
          <p:nvPr userDrawn="1"/>
        </p:nvSpPr>
        <p:spPr>
          <a:xfrm>
            <a:off x="7884162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F268A38-2DB0-40ED-A3BD-7B0DBF3DC185}"/>
              </a:ext>
            </a:extLst>
          </p:cNvPr>
          <p:cNvSpPr/>
          <p:nvPr userDrawn="1"/>
        </p:nvSpPr>
        <p:spPr>
          <a:xfrm>
            <a:off x="6809049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22658B-4E93-40D4-8683-4BFDB7FD28AC}"/>
              </a:ext>
            </a:extLst>
          </p:cNvPr>
          <p:cNvSpPr/>
          <p:nvPr userDrawn="1"/>
        </p:nvSpPr>
        <p:spPr>
          <a:xfrm>
            <a:off x="11109501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E94E203-4D9D-4315-811B-6AEBDA949895}"/>
              </a:ext>
            </a:extLst>
          </p:cNvPr>
          <p:cNvSpPr/>
          <p:nvPr userDrawn="1"/>
        </p:nvSpPr>
        <p:spPr>
          <a:xfrm>
            <a:off x="7525791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58DF5A4-693E-486D-BAB8-69D0BDAE74CE}"/>
              </a:ext>
            </a:extLst>
          </p:cNvPr>
          <p:cNvSpPr/>
          <p:nvPr userDrawn="1"/>
        </p:nvSpPr>
        <p:spPr>
          <a:xfrm>
            <a:off x="8959275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FBA4F83-ED0B-439D-983D-DBBFB23D2612}"/>
              </a:ext>
            </a:extLst>
          </p:cNvPr>
          <p:cNvSpPr/>
          <p:nvPr userDrawn="1"/>
        </p:nvSpPr>
        <p:spPr>
          <a:xfrm>
            <a:off x="716742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EB3F76F-9FC5-454E-9B4F-C471289878CD}"/>
              </a:ext>
            </a:extLst>
          </p:cNvPr>
          <p:cNvSpPr/>
          <p:nvPr userDrawn="1"/>
        </p:nvSpPr>
        <p:spPr>
          <a:xfrm>
            <a:off x="645067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1B303D9-4182-4C78-A463-7ED50F26193B}"/>
              </a:ext>
            </a:extLst>
          </p:cNvPr>
          <p:cNvSpPr/>
          <p:nvPr userDrawn="1"/>
        </p:nvSpPr>
        <p:spPr>
          <a:xfrm>
            <a:off x="1039275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10515600" cy="1463040"/>
          </a:xfrm>
        </p:spPr>
        <p:txBody>
          <a:bodyPr anchor="ctr"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8AE114F-BA87-536C-036A-0DB6E0BE7D3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41248" y="3474720"/>
            <a:ext cx="4544568" cy="2514600"/>
          </a:xfrm>
        </p:spPr>
        <p:txBody>
          <a:bodyPr anchor="t">
            <a:normAutofit/>
          </a:bodyPr>
          <a:lstStyle>
            <a:lvl1pPr marL="0" indent="0"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6DAC790-B1F2-BF98-BA0C-C7E1773C47D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675120" y="3474720"/>
            <a:ext cx="4544568" cy="25146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4" name="Date Placeholder 3">
            <a:extLst>
              <a:ext uri="{FF2B5EF4-FFF2-40B4-BE49-F238E27FC236}">
                <a16:creationId xmlns:a16="http://schemas.microsoft.com/office/drawing/2014/main" id="{403A449B-E2DB-41B6-A150-A5C66BE78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7/13/20XX</a:t>
            </a:r>
          </a:p>
        </p:txBody>
      </p:sp>
      <p:sp>
        <p:nvSpPr>
          <p:cNvPr id="75" name="Footer Placeholder 4">
            <a:extLst>
              <a:ext uri="{FF2B5EF4-FFF2-40B4-BE49-F238E27FC236}">
                <a16:creationId xmlns:a16="http://schemas.microsoft.com/office/drawing/2014/main" id="{1D45A931-0FDA-46B3-A78A-EDB46C29F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6" name="Slide Number Placeholder 5">
            <a:extLst>
              <a:ext uri="{FF2B5EF4-FFF2-40B4-BE49-F238E27FC236}">
                <a16:creationId xmlns:a16="http://schemas.microsoft.com/office/drawing/2014/main" id="{43592334-BF43-483B-9ED5-B96DF770B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654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548640"/>
            <a:ext cx="4572000" cy="2103120"/>
          </a:xfrm>
        </p:spPr>
        <p:txBody>
          <a:bodyPr lIns="0" tIns="0" rIns="0" bIns="0" anchor="b">
            <a:norm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8AE114F-BA87-536C-036A-0DB6E0BE7D3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22960" y="3429000"/>
            <a:ext cx="4572000" cy="2743200"/>
          </a:xfrm>
        </p:spPr>
        <p:txBody>
          <a:bodyPr lIns="0" tIns="0" rIns="0" bIns="0" anchor="t">
            <a:normAutofit/>
          </a:bodyPr>
          <a:lstStyle>
            <a:lvl1pPr marL="228600" indent="-228600">
              <a:spcBef>
                <a:spcPts val="1600"/>
              </a:spcBef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A6DAC790-B1F2-BF98-BA0C-C7E1773C47D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861304" y="795528"/>
            <a:ext cx="5495544" cy="52578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4" name="Date Placeholder 3">
            <a:extLst>
              <a:ext uri="{FF2B5EF4-FFF2-40B4-BE49-F238E27FC236}">
                <a16:creationId xmlns:a16="http://schemas.microsoft.com/office/drawing/2014/main" id="{403A449B-E2DB-41B6-A150-A5C66BE78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7/13/20XX</a:t>
            </a:r>
          </a:p>
        </p:txBody>
      </p:sp>
      <p:sp>
        <p:nvSpPr>
          <p:cNvPr id="75" name="Footer Placeholder 4">
            <a:extLst>
              <a:ext uri="{FF2B5EF4-FFF2-40B4-BE49-F238E27FC236}">
                <a16:creationId xmlns:a16="http://schemas.microsoft.com/office/drawing/2014/main" id="{1D45A931-0FDA-46B3-A78A-EDB46C29F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6" name="Slide Number Placeholder 5">
            <a:extLst>
              <a:ext uri="{FF2B5EF4-FFF2-40B4-BE49-F238E27FC236}">
                <a16:creationId xmlns:a16="http://schemas.microsoft.com/office/drawing/2014/main" id="{43592334-BF43-483B-9ED5-B96DF770B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76421C9-A6E7-D6F1-2797-6D59639AEF04}"/>
              </a:ext>
            </a:extLst>
          </p:cNvPr>
          <p:cNvSpPr/>
          <p:nvPr userDrawn="1"/>
        </p:nvSpPr>
        <p:spPr>
          <a:xfrm>
            <a:off x="822960" y="2850249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1318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angle 63">
            <a:extLst>
              <a:ext uri="{FF2B5EF4-FFF2-40B4-BE49-F238E27FC236}">
                <a16:creationId xmlns:a16="http://schemas.microsoft.com/office/drawing/2014/main" id="{3A0B6809-6EF5-4C1C-AE26-93D43D084EE4}"/>
              </a:ext>
            </a:extLst>
          </p:cNvPr>
          <p:cNvSpPr/>
          <p:nvPr userDrawn="1"/>
        </p:nvSpPr>
        <p:spPr>
          <a:xfrm>
            <a:off x="0" y="2560320"/>
            <a:ext cx="12192000" cy="4297680"/>
          </a:xfrm>
          <a:prstGeom prst="rect">
            <a:avLst/>
          </a:prstGeom>
          <a:solidFill>
            <a:schemeClr val="accent3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5017194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430045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5375565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358371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286696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215022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322533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1791855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1433484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6092307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358371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4658823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1075113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250859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716742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5733936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3942081" y="2467783"/>
            <a:ext cx="365760" cy="3657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88EB2E-CD96-47B9-A63A-8D18CCA89512}"/>
              </a:ext>
            </a:extLst>
          </p:cNvPr>
          <p:cNvSpPr/>
          <p:nvPr userDrawn="1"/>
        </p:nvSpPr>
        <p:spPr>
          <a:xfrm>
            <a:off x="11467872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38708E-067F-4FA9-BA12-1C4EA2B37A63}"/>
              </a:ext>
            </a:extLst>
          </p:cNvPr>
          <p:cNvSpPr/>
          <p:nvPr userDrawn="1"/>
        </p:nvSpPr>
        <p:spPr>
          <a:xfrm>
            <a:off x="10751130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35FFEA-E06D-408B-A778-0B32F03EFF9F}"/>
              </a:ext>
            </a:extLst>
          </p:cNvPr>
          <p:cNvSpPr/>
          <p:nvPr userDrawn="1"/>
        </p:nvSpPr>
        <p:spPr>
          <a:xfrm>
            <a:off x="1182624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A48561E-6688-489C-BA9B-9C5D3AD90706}"/>
              </a:ext>
            </a:extLst>
          </p:cNvPr>
          <p:cNvSpPr/>
          <p:nvPr userDrawn="1"/>
        </p:nvSpPr>
        <p:spPr>
          <a:xfrm>
            <a:off x="10034388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6BE74A-DCDC-4736-A000-7680D880DF04}"/>
              </a:ext>
            </a:extLst>
          </p:cNvPr>
          <p:cNvSpPr/>
          <p:nvPr userDrawn="1"/>
        </p:nvSpPr>
        <p:spPr>
          <a:xfrm>
            <a:off x="9317646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030A29-CB1B-4217-961C-E14F3593D004}"/>
              </a:ext>
            </a:extLst>
          </p:cNvPr>
          <p:cNvSpPr/>
          <p:nvPr userDrawn="1"/>
        </p:nvSpPr>
        <p:spPr>
          <a:xfrm>
            <a:off x="8600904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D0C4995-9291-4EC8-9EE7-99138E697D86}"/>
              </a:ext>
            </a:extLst>
          </p:cNvPr>
          <p:cNvSpPr/>
          <p:nvPr userDrawn="1"/>
        </p:nvSpPr>
        <p:spPr>
          <a:xfrm>
            <a:off x="9676017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3F7B342-9394-4E5F-BE39-DC03310AD81F}"/>
              </a:ext>
            </a:extLst>
          </p:cNvPr>
          <p:cNvSpPr/>
          <p:nvPr userDrawn="1"/>
        </p:nvSpPr>
        <p:spPr>
          <a:xfrm>
            <a:off x="8242533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4940C5-39A1-40E8-8A26-EDA81A5FF6E2}"/>
              </a:ext>
            </a:extLst>
          </p:cNvPr>
          <p:cNvSpPr/>
          <p:nvPr userDrawn="1"/>
        </p:nvSpPr>
        <p:spPr>
          <a:xfrm>
            <a:off x="7884162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F268A38-2DB0-40ED-A3BD-7B0DBF3DC185}"/>
              </a:ext>
            </a:extLst>
          </p:cNvPr>
          <p:cNvSpPr/>
          <p:nvPr userDrawn="1"/>
        </p:nvSpPr>
        <p:spPr>
          <a:xfrm>
            <a:off x="6809049" y="2467783"/>
            <a:ext cx="36576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22658B-4E93-40D4-8683-4BFDB7FD28AC}"/>
              </a:ext>
            </a:extLst>
          </p:cNvPr>
          <p:cNvSpPr/>
          <p:nvPr userDrawn="1"/>
        </p:nvSpPr>
        <p:spPr>
          <a:xfrm>
            <a:off x="11109501" y="2467783"/>
            <a:ext cx="365760" cy="365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E94E203-4D9D-4315-811B-6AEBDA949895}"/>
              </a:ext>
            </a:extLst>
          </p:cNvPr>
          <p:cNvSpPr/>
          <p:nvPr userDrawn="1"/>
        </p:nvSpPr>
        <p:spPr>
          <a:xfrm>
            <a:off x="7525791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58DF5A4-693E-486D-BAB8-69D0BDAE74CE}"/>
              </a:ext>
            </a:extLst>
          </p:cNvPr>
          <p:cNvSpPr/>
          <p:nvPr userDrawn="1"/>
        </p:nvSpPr>
        <p:spPr>
          <a:xfrm>
            <a:off x="8959275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FBA4F83-ED0B-439D-983D-DBBFB23D2612}"/>
              </a:ext>
            </a:extLst>
          </p:cNvPr>
          <p:cNvSpPr/>
          <p:nvPr userDrawn="1"/>
        </p:nvSpPr>
        <p:spPr>
          <a:xfrm>
            <a:off x="7167420" y="2467783"/>
            <a:ext cx="365760" cy="3657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3EB3F76F-9FC5-454E-9B4F-C471289878CD}"/>
              </a:ext>
            </a:extLst>
          </p:cNvPr>
          <p:cNvSpPr/>
          <p:nvPr userDrawn="1"/>
        </p:nvSpPr>
        <p:spPr>
          <a:xfrm>
            <a:off x="6450678" y="2467783"/>
            <a:ext cx="365760" cy="3657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1B303D9-4182-4C78-A463-7ED50F26193B}"/>
              </a:ext>
            </a:extLst>
          </p:cNvPr>
          <p:cNvSpPr/>
          <p:nvPr userDrawn="1"/>
        </p:nvSpPr>
        <p:spPr>
          <a:xfrm>
            <a:off x="10392759" y="2467783"/>
            <a:ext cx="365760" cy="3657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10515600" cy="1463040"/>
          </a:xfrm>
        </p:spPr>
        <p:txBody>
          <a:bodyPr anchor="ctr">
            <a:normAutofit/>
          </a:bodyPr>
          <a:lstStyle>
            <a:lvl1pPr marL="0"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F8AE114F-BA87-536C-036A-0DB6E0BE7D3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41248" y="3429000"/>
            <a:ext cx="10515600" cy="2660904"/>
          </a:xfrm>
        </p:spPr>
        <p:txBody>
          <a:bodyPr anchor="t">
            <a:normAutofit/>
          </a:bodyPr>
          <a:lstStyle>
            <a:lvl1pPr marL="0" indent="0"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4" name="Date Placeholder 3">
            <a:extLst>
              <a:ext uri="{FF2B5EF4-FFF2-40B4-BE49-F238E27FC236}">
                <a16:creationId xmlns:a16="http://schemas.microsoft.com/office/drawing/2014/main" id="{403A449B-E2DB-41B6-A150-A5C66BE78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7/13/20XX</a:t>
            </a:r>
          </a:p>
        </p:txBody>
      </p:sp>
      <p:sp>
        <p:nvSpPr>
          <p:cNvPr id="75" name="Footer Placeholder 4">
            <a:extLst>
              <a:ext uri="{FF2B5EF4-FFF2-40B4-BE49-F238E27FC236}">
                <a16:creationId xmlns:a16="http://schemas.microsoft.com/office/drawing/2014/main" id="{1D45A931-0FDA-46B3-A78A-EDB46C29F3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6" name="Slide Number Placeholder 5">
            <a:extLst>
              <a:ext uri="{FF2B5EF4-FFF2-40B4-BE49-F238E27FC236}">
                <a16:creationId xmlns:a16="http://schemas.microsoft.com/office/drawing/2014/main" id="{43592334-BF43-483B-9ED5-B96DF770B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3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7632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ramed picture right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87">
            <a:extLst>
              <a:ext uri="{FF2B5EF4-FFF2-40B4-BE49-F238E27FC236}">
                <a16:creationId xmlns:a16="http://schemas.microsoft.com/office/drawing/2014/main" id="{7C6E89C2-2ED7-7FA0-F7A7-A1AA6CAFBEB1}"/>
              </a:ext>
            </a:extLst>
          </p:cNvPr>
          <p:cNvGrpSpPr/>
          <p:nvPr userDrawn="1"/>
        </p:nvGrpSpPr>
        <p:grpSpPr>
          <a:xfrm>
            <a:off x="6435408" y="0"/>
            <a:ext cx="5756592" cy="6858000"/>
            <a:chOff x="0" y="0"/>
            <a:chExt cx="5756592" cy="6858000"/>
          </a:xfrm>
        </p:grpSpPr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DF531A4F-5859-8280-283D-F2A36E01E1E4}"/>
                </a:ext>
              </a:extLst>
            </p:cNvPr>
            <p:cNvSpPr/>
            <p:nvPr userDrawn="1"/>
          </p:nvSpPr>
          <p:spPr>
            <a:xfrm>
              <a:off x="0" y="0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9276A229-3B0B-4D61-4634-93B9ECBCAE53}"/>
                </a:ext>
              </a:extLst>
            </p:cNvPr>
            <p:cNvSpPr/>
            <p:nvPr userDrawn="1"/>
          </p:nvSpPr>
          <p:spPr>
            <a:xfrm>
              <a:off x="0" y="572886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2B3A5571-40C8-C50E-BF04-C6E5D2092EBE}"/>
                </a:ext>
              </a:extLst>
            </p:cNvPr>
            <p:cNvSpPr/>
            <p:nvPr userDrawn="1"/>
          </p:nvSpPr>
          <p:spPr>
            <a:xfrm>
              <a:off x="0" y="1145772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05DC640C-1596-C8D8-400C-EAEFC737F82F}"/>
                </a:ext>
              </a:extLst>
            </p:cNvPr>
            <p:cNvSpPr/>
            <p:nvPr userDrawn="1"/>
          </p:nvSpPr>
          <p:spPr>
            <a:xfrm>
              <a:off x="0" y="1718658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42D8BCCF-9365-1247-2C73-827E5376E349}"/>
                </a:ext>
              </a:extLst>
            </p:cNvPr>
            <p:cNvSpPr/>
            <p:nvPr userDrawn="1"/>
          </p:nvSpPr>
          <p:spPr>
            <a:xfrm>
              <a:off x="0" y="2291544"/>
              <a:ext cx="576072" cy="5760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81C8F923-3F3C-E987-B8B3-F119CE985042}"/>
                </a:ext>
              </a:extLst>
            </p:cNvPr>
            <p:cNvSpPr/>
            <p:nvPr userDrawn="1"/>
          </p:nvSpPr>
          <p:spPr>
            <a:xfrm>
              <a:off x="0" y="2864430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3D066BAF-F58A-E4F5-A2F4-BE52AFFF5402}"/>
                </a:ext>
              </a:extLst>
            </p:cNvPr>
            <p:cNvSpPr/>
            <p:nvPr userDrawn="1"/>
          </p:nvSpPr>
          <p:spPr>
            <a:xfrm>
              <a:off x="0" y="3437316"/>
              <a:ext cx="576072" cy="576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D1A65B79-00CC-4E7F-6ADD-C1C522D5991F}"/>
                </a:ext>
              </a:extLst>
            </p:cNvPr>
            <p:cNvSpPr/>
            <p:nvPr userDrawn="1"/>
          </p:nvSpPr>
          <p:spPr>
            <a:xfrm>
              <a:off x="0" y="4010202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92F228F0-A0C5-1E42-90FA-0C35E6F017E0}"/>
                </a:ext>
              </a:extLst>
            </p:cNvPr>
            <p:cNvSpPr/>
            <p:nvPr userDrawn="1"/>
          </p:nvSpPr>
          <p:spPr>
            <a:xfrm>
              <a:off x="0" y="458308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B572AEC6-E693-00C7-831E-4C81BC561997}"/>
                </a:ext>
              </a:extLst>
            </p:cNvPr>
            <p:cNvSpPr/>
            <p:nvPr userDrawn="1"/>
          </p:nvSpPr>
          <p:spPr>
            <a:xfrm>
              <a:off x="0" y="5155974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17EF1E63-B8BE-1CF0-C1A3-FBF41DDF1120}"/>
                </a:ext>
              </a:extLst>
            </p:cNvPr>
            <p:cNvSpPr/>
            <p:nvPr userDrawn="1"/>
          </p:nvSpPr>
          <p:spPr>
            <a:xfrm>
              <a:off x="0" y="5728860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FB21B3EF-486D-7B46-5AB9-477370C2C662}"/>
                </a:ext>
              </a:extLst>
            </p:cNvPr>
            <p:cNvSpPr/>
            <p:nvPr userDrawn="1"/>
          </p:nvSpPr>
          <p:spPr>
            <a:xfrm>
              <a:off x="0" y="6281928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F06A0AF5-2117-AC7A-5EAF-7C1EAE885F78}"/>
                </a:ext>
              </a:extLst>
            </p:cNvPr>
            <p:cNvSpPr/>
            <p:nvPr userDrawn="1"/>
          </p:nvSpPr>
          <p:spPr>
            <a:xfrm>
              <a:off x="571944" y="0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20C148D7-FEDD-C145-64C9-FA153FF9F174}"/>
                </a:ext>
              </a:extLst>
            </p:cNvPr>
            <p:cNvSpPr/>
            <p:nvPr userDrawn="1"/>
          </p:nvSpPr>
          <p:spPr>
            <a:xfrm>
              <a:off x="1148016" y="0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CA5B4712-C918-044A-19A1-B398B3AE3F74}"/>
                </a:ext>
              </a:extLst>
            </p:cNvPr>
            <p:cNvSpPr/>
            <p:nvPr userDrawn="1"/>
          </p:nvSpPr>
          <p:spPr>
            <a:xfrm>
              <a:off x="1724088" y="0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69DEFA8C-AF47-EC6F-C083-7183C0209D12}"/>
                </a:ext>
              </a:extLst>
            </p:cNvPr>
            <p:cNvSpPr/>
            <p:nvPr userDrawn="1"/>
          </p:nvSpPr>
          <p:spPr>
            <a:xfrm>
              <a:off x="2300160" y="0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A993076E-6CD9-216A-5F58-22C2C7ADEF67}"/>
                </a:ext>
              </a:extLst>
            </p:cNvPr>
            <p:cNvSpPr/>
            <p:nvPr userDrawn="1"/>
          </p:nvSpPr>
          <p:spPr>
            <a:xfrm>
              <a:off x="2876232" y="0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DA5C1380-678D-70A3-24F8-33D448A27CC9}"/>
                </a:ext>
              </a:extLst>
            </p:cNvPr>
            <p:cNvSpPr/>
            <p:nvPr userDrawn="1"/>
          </p:nvSpPr>
          <p:spPr>
            <a:xfrm>
              <a:off x="3452304" y="0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5FF8DAAF-846A-991B-563F-2A508FC9F6FB}"/>
                </a:ext>
              </a:extLst>
            </p:cNvPr>
            <p:cNvSpPr/>
            <p:nvPr userDrawn="1"/>
          </p:nvSpPr>
          <p:spPr>
            <a:xfrm>
              <a:off x="4028376" y="0"/>
              <a:ext cx="576072" cy="5760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2A8F5DF9-A7F2-8D3A-72BC-B39F56902E7E}"/>
                </a:ext>
              </a:extLst>
            </p:cNvPr>
            <p:cNvSpPr/>
            <p:nvPr userDrawn="1"/>
          </p:nvSpPr>
          <p:spPr>
            <a:xfrm>
              <a:off x="4604448" y="0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AB4BD578-6D5A-07C0-CD83-94645FAB9130}"/>
                </a:ext>
              </a:extLst>
            </p:cNvPr>
            <p:cNvSpPr/>
            <p:nvPr userDrawn="1"/>
          </p:nvSpPr>
          <p:spPr>
            <a:xfrm>
              <a:off x="5180520" y="0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93C82D37-6362-5177-0C99-FAE0B742CD41}"/>
                </a:ext>
              </a:extLst>
            </p:cNvPr>
            <p:cNvSpPr/>
            <p:nvPr userDrawn="1"/>
          </p:nvSpPr>
          <p:spPr>
            <a:xfrm>
              <a:off x="5180520" y="563966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69542CC1-3626-C630-2901-0FB23B3E593B}"/>
                </a:ext>
              </a:extLst>
            </p:cNvPr>
            <p:cNvSpPr/>
            <p:nvPr userDrawn="1"/>
          </p:nvSpPr>
          <p:spPr>
            <a:xfrm>
              <a:off x="5180520" y="1136852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BD7EC15E-24BE-DD46-45B2-92C64C06601A}"/>
                </a:ext>
              </a:extLst>
            </p:cNvPr>
            <p:cNvSpPr/>
            <p:nvPr userDrawn="1"/>
          </p:nvSpPr>
          <p:spPr>
            <a:xfrm>
              <a:off x="5180520" y="1709738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275DA9B6-FA38-14BB-CB6D-D163C4228017}"/>
                </a:ext>
              </a:extLst>
            </p:cNvPr>
            <p:cNvSpPr/>
            <p:nvPr userDrawn="1"/>
          </p:nvSpPr>
          <p:spPr>
            <a:xfrm>
              <a:off x="5180520" y="2282624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52ED9969-5481-5672-0E55-68F80674D65C}"/>
                </a:ext>
              </a:extLst>
            </p:cNvPr>
            <p:cNvSpPr/>
            <p:nvPr userDrawn="1"/>
          </p:nvSpPr>
          <p:spPr>
            <a:xfrm>
              <a:off x="5180520" y="2855510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3EC33A3-ECC9-03C2-6C4A-2E26C3C2FF2F}"/>
                </a:ext>
              </a:extLst>
            </p:cNvPr>
            <p:cNvSpPr/>
            <p:nvPr userDrawn="1"/>
          </p:nvSpPr>
          <p:spPr>
            <a:xfrm>
              <a:off x="5180520" y="3428396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4C7838CF-438D-31F1-EE2F-2907A11B924A}"/>
                </a:ext>
              </a:extLst>
            </p:cNvPr>
            <p:cNvSpPr/>
            <p:nvPr userDrawn="1"/>
          </p:nvSpPr>
          <p:spPr>
            <a:xfrm>
              <a:off x="5180520" y="4001282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93452295-1A7F-D929-76EF-DB26B33A4DA2}"/>
                </a:ext>
              </a:extLst>
            </p:cNvPr>
            <p:cNvSpPr/>
            <p:nvPr userDrawn="1"/>
          </p:nvSpPr>
          <p:spPr>
            <a:xfrm>
              <a:off x="5180520" y="457416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9A4FD181-BC5B-BC54-371C-2D8C00F45AD1}"/>
                </a:ext>
              </a:extLst>
            </p:cNvPr>
            <p:cNvSpPr/>
            <p:nvPr userDrawn="1"/>
          </p:nvSpPr>
          <p:spPr>
            <a:xfrm>
              <a:off x="5180520" y="5147054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31464BC3-D4FE-CB12-EED1-DB11138CAB70}"/>
                </a:ext>
              </a:extLst>
            </p:cNvPr>
            <p:cNvSpPr/>
            <p:nvPr userDrawn="1"/>
          </p:nvSpPr>
          <p:spPr>
            <a:xfrm>
              <a:off x="5180520" y="5719940"/>
              <a:ext cx="576072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71CE4F8F-EB67-4681-D504-035670478894}"/>
                </a:ext>
              </a:extLst>
            </p:cNvPr>
            <p:cNvSpPr/>
            <p:nvPr userDrawn="1"/>
          </p:nvSpPr>
          <p:spPr>
            <a:xfrm>
              <a:off x="5180520" y="628192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047898F7-8A26-62E4-70C2-D6DD187FD84D}"/>
                </a:ext>
              </a:extLst>
            </p:cNvPr>
            <p:cNvSpPr/>
            <p:nvPr userDrawn="1"/>
          </p:nvSpPr>
          <p:spPr>
            <a:xfrm>
              <a:off x="571944" y="6281928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A11EE247-662E-BC29-B9D2-84AE5FACC29F}"/>
                </a:ext>
              </a:extLst>
            </p:cNvPr>
            <p:cNvSpPr/>
            <p:nvPr userDrawn="1"/>
          </p:nvSpPr>
          <p:spPr>
            <a:xfrm>
              <a:off x="1148016" y="628192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335EF4DC-8310-F72A-B86C-9750305BE3CC}"/>
                </a:ext>
              </a:extLst>
            </p:cNvPr>
            <p:cNvSpPr/>
            <p:nvPr userDrawn="1"/>
          </p:nvSpPr>
          <p:spPr>
            <a:xfrm>
              <a:off x="1724088" y="6281928"/>
              <a:ext cx="576072" cy="5760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61D684FE-FF4C-F492-93E4-0190D372FF74}"/>
                </a:ext>
              </a:extLst>
            </p:cNvPr>
            <p:cNvSpPr/>
            <p:nvPr userDrawn="1"/>
          </p:nvSpPr>
          <p:spPr>
            <a:xfrm>
              <a:off x="2300160" y="6281928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00D87E94-57CD-6196-FB75-728F4B3CCB00}"/>
                </a:ext>
              </a:extLst>
            </p:cNvPr>
            <p:cNvSpPr/>
            <p:nvPr userDrawn="1"/>
          </p:nvSpPr>
          <p:spPr>
            <a:xfrm>
              <a:off x="2876232" y="6281928"/>
              <a:ext cx="576072" cy="5760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7A02B06F-2A62-CA70-718A-39F70D679508}"/>
                </a:ext>
              </a:extLst>
            </p:cNvPr>
            <p:cNvSpPr/>
            <p:nvPr userDrawn="1"/>
          </p:nvSpPr>
          <p:spPr>
            <a:xfrm>
              <a:off x="3452304" y="6281928"/>
              <a:ext cx="576072" cy="5760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EE770F47-FDBD-BC83-C73C-6A5F931E912F}"/>
                </a:ext>
              </a:extLst>
            </p:cNvPr>
            <p:cNvSpPr/>
            <p:nvPr userDrawn="1"/>
          </p:nvSpPr>
          <p:spPr>
            <a:xfrm>
              <a:off x="4028376" y="6281928"/>
              <a:ext cx="576072" cy="5760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971CB88E-18B7-78A9-14A6-B0CD5B3FE429}"/>
                </a:ext>
              </a:extLst>
            </p:cNvPr>
            <p:cNvSpPr/>
            <p:nvPr userDrawn="1"/>
          </p:nvSpPr>
          <p:spPr>
            <a:xfrm>
              <a:off x="4604448" y="6281928"/>
              <a:ext cx="576072" cy="576072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1517904"/>
            <a:ext cx="5029200" cy="3931920"/>
          </a:xfrm>
        </p:spPr>
        <p:txBody>
          <a:bodyPr lIns="0" anchor="b">
            <a:noAutofit/>
          </a:bodyPr>
          <a:lstStyle>
            <a:lvl1pPr algn="l">
              <a:lnSpc>
                <a:spcPct val="80000"/>
              </a:lnSpc>
              <a:defRPr lang="en-US" sz="5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7" name="Picture Placeholder 106">
            <a:extLst>
              <a:ext uri="{FF2B5EF4-FFF2-40B4-BE49-F238E27FC236}">
                <a16:creationId xmlns:a16="http://schemas.microsoft.com/office/drawing/2014/main" id="{C1039393-3B8E-4456-97AA-ADBC180100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07351" y="572886"/>
            <a:ext cx="4608577" cy="5715000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2" name="Date Placeholder 3">
            <a:extLst>
              <a:ext uri="{FF2B5EF4-FFF2-40B4-BE49-F238E27FC236}">
                <a16:creationId xmlns:a16="http://schemas.microsoft.com/office/drawing/2014/main" id="{A156C4CF-5CE6-43DE-AA90-A75AB2BB67B7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835025" y="6356350"/>
            <a:ext cx="806416" cy="365125"/>
          </a:xfrm>
        </p:spPr>
        <p:txBody>
          <a:bodyPr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7/13/20XX</a:t>
            </a:r>
          </a:p>
        </p:txBody>
      </p:sp>
      <p:sp>
        <p:nvSpPr>
          <p:cNvPr id="64" name="Footer Placeholder 4">
            <a:extLst>
              <a:ext uri="{FF2B5EF4-FFF2-40B4-BE49-F238E27FC236}">
                <a16:creationId xmlns:a16="http://schemas.microsoft.com/office/drawing/2014/main" id="{4EA599FC-289F-4C20-9865-DAA03F574EC5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1771956" y="6356350"/>
            <a:ext cx="3028643" cy="365125"/>
          </a:xfrm>
          <a:prstGeom prst="rect">
            <a:avLst/>
          </a:prstGeom>
        </p:spPr>
        <p:txBody>
          <a:bodyPr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6" name="Slide Number Placeholder 5">
            <a:extLst>
              <a:ext uri="{FF2B5EF4-FFF2-40B4-BE49-F238E27FC236}">
                <a16:creationId xmlns:a16="http://schemas.microsoft.com/office/drawing/2014/main" id="{D18BF7DD-991C-4210-9977-3CCAFDB578A7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4951850" y="6356350"/>
            <a:ext cx="809507" cy="365125"/>
          </a:xfrm>
        </p:spPr>
        <p:txBody>
          <a:bodyPr/>
          <a:lstStyle>
            <a:lvl1pPr>
              <a:defRPr sz="900">
                <a:solidFill>
                  <a:schemeClr val="accent4">
                    <a:lumMod val="20000"/>
                    <a:lumOff val="80000"/>
                  </a:schemeClr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2164A393-A656-DDEC-2315-695347040E83}"/>
              </a:ext>
            </a:extLst>
          </p:cNvPr>
          <p:cNvSpPr/>
          <p:nvPr userDrawn="1"/>
        </p:nvSpPr>
        <p:spPr>
          <a:xfrm>
            <a:off x="731520" y="1133856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0624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00" userDrawn="1">
          <p15:clr>
            <a:srgbClr val="FBAE40"/>
          </p15:clr>
        </p15:guide>
        <p15:guide id="2" pos="3528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4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64D4F99-C107-2BB4-B105-D2E196B61683}"/>
              </a:ext>
            </a:extLst>
          </p:cNvPr>
          <p:cNvSpPr/>
          <p:nvPr userDrawn="1"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6FA95EA-1624-9B84-3B44-E7543166FCB6}"/>
              </a:ext>
            </a:extLst>
          </p:cNvPr>
          <p:cNvSpPr/>
          <p:nvPr userDrawn="1"/>
        </p:nvSpPr>
        <p:spPr>
          <a:xfrm>
            <a:off x="6120384" y="0"/>
            <a:ext cx="6071616" cy="6858000"/>
          </a:xfrm>
          <a:prstGeom prst="rect">
            <a:avLst/>
          </a:prstGeom>
          <a:solidFill>
            <a:srgbClr val="0B1F38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06E491E-8435-44CE-B968-83D09EE49881}"/>
              </a:ext>
            </a:extLst>
          </p:cNvPr>
          <p:cNvSpPr/>
          <p:nvPr userDrawn="1"/>
        </p:nvSpPr>
        <p:spPr>
          <a:xfrm>
            <a:off x="6120384" y="6250940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73707CE-E446-40A9-83AF-F04214AFAEF3}"/>
              </a:ext>
            </a:extLst>
          </p:cNvPr>
          <p:cNvSpPr/>
          <p:nvPr userDrawn="1"/>
        </p:nvSpPr>
        <p:spPr>
          <a:xfrm>
            <a:off x="10977768" y="6252097"/>
            <a:ext cx="607060" cy="60706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B852A5-9EEB-4624-BADD-F5FF19960517}"/>
              </a:ext>
            </a:extLst>
          </p:cNvPr>
          <p:cNvSpPr/>
          <p:nvPr userDrawn="1"/>
        </p:nvSpPr>
        <p:spPr>
          <a:xfrm>
            <a:off x="822960" y="1133856"/>
            <a:ext cx="628650" cy="1822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age 1" descr="desert_strip_light.png">
            <a:extLst>
              <a:ext uri="{FF2B5EF4-FFF2-40B4-BE49-F238E27FC236}">
                <a16:creationId xmlns:a16="http://schemas.microsoft.com/office/drawing/2014/main" id="{E6502504-24FA-90E6-6A3D-C1847131E1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127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597D0707-6223-4E41-9E36-C3BF6C78CA4D}"/>
              </a:ext>
            </a:extLst>
          </p:cNvPr>
          <p:cNvSpPr/>
          <p:nvPr userDrawn="1"/>
        </p:nvSpPr>
        <p:spPr>
          <a:xfrm>
            <a:off x="8755907" y="5138928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02CDF5-333B-4D96-98D8-CDFB79A8430E}"/>
              </a:ext>
            </a:extLst>
          </p:cNvPr>
          <p:cNvSpPr/>
          <p:nvPr userDrawn="1"/>
        </p:nvSpPr>
        <p:spPr>
          <a:xfrm>
            <a:off x="10472928" y="3425952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BE2D702-5FB5-4F75-B96D-4F210F10EA62}"/>
              </a:ext>
            </a:extLst>
          </p:cNvPr>
          <p:cNvSpPr/>
          <p:nvPr userDrawn="1"/>
        </p:nvSpPr>
        <p:spPr>
          <a:xfrm>
            <a:off x="7040890" y="0"/>
            <a:ext cx="1719072" cy="171907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8952" y="640080"/>
            <a:ext cx="5522976" cy="3840480"/>
          </a:xfrm>
        </p:spPr>
        <p:txBody>
          <a:bodyPr lIns="0" bIns="0" anchor="b">
            <a:normAutofit/>
          </a:bodyPr>
          <a:lstStyle>
            <a:lvl1pPr algn="ctr">
              <a:defRPr lang="en-US" sz="5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EC85266-52B0-409F-8CE4-E444E424D5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8952" y="4754880"/>
            <a:ext cx="5522976" cy="1371600"/>
          </a:xfrm>
        </p:spPr>
        <p:txBody>
          <a:bodyPr lIns="0">
            <a:normAutofit/>
          </a:bodyPr>
          <a:lstStyle>
            <a:lvl1pPr marL="0" indent="0" algn="ctr">
              <a:lnSpc>
                <a:spcPct val="90000"/>
              </a:lnSpc>
              <a:spcBef>
                <a:spcPts val="1600"/>
              </a:spcBef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5" name="Picture Placeholder 54">
            <a:extLst>
              <a:ext uri="{FF2B5EF4-FFF2-40B4-BE49-F238E27FC236}">
                <a16:creationId xmlns:a16="http://schemas.microsoft.com/office/drawing/2014/main" id="{683976C8-BDBA-48C4-AC83-73D1D8F0F14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472928" y="5138928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55E561-1242-4C3A-8D37-3138CA80547F}"/>
              </a:ext>
            </a:extLst>
          </p:cNvPr>
          <p:cNvSpPr/>
          <p:nvPr userDrawn="1"/>
        </p:nvSpPr>
        <p:spPr>
          <a:xfrm>
            <a:off x="10472928" y="1712976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AFF298D-0F6B-4888-9B03-1FDDFE28B82B}"/>
              </a:ext>
            </a:extLst>
          </p:cNvPr>
          <p:cNvSpPr/>
          <p:nvPr userDrawn="1"/>
        </p:nvSpPr>
        <p:spPr>
          <a:xfrm>
            <a:off x="8755907" y="0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C19AED-A027-4017-B01A-E1E6583F81C6}"/>
              </a:ext>
            </a:extLst>
          </p:cNvPr>
          <p:cNvSpPr/>
          <p:nvPr userDrawn="1"/>
        </p:nvSpPr>
        <p:spPr>
          <a:xfrm>
            <a:off x="8755907" y="1716477"/>
            <a:ext cx="1719072" cy="17190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28C741F-060F-4718-A57B-A1162A01F72C}"/>
              </a:ext>
            </a:extLst>
          </p:cNvPr>
          <p:cNvSpPr/>
          <p:nvPr userDrawn="1"/>
        </p:nvSpPr>
        <p:spPr>
          <a:xfrm>
            <a:off x="8755907" y="3425952"/>
            <a:ext cx="1719072" cy="1719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67E4DE3-DDB5-444E-86D9-7B201F0BFC0F}"/>
              </a:ext>
            </a:extLst>
          </p:cNvPr>
          <p:cNvSpPr/>
          <p:nvPr userDrawn="1"/>
        </p:nvSpPr>
        <p:spPr>
          <a:xfrm>
            <a:off x="7040890" y="3425952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447C29C-1D94-4217-A4D7-E0E0A8CACEBC}"/>
              </a:ext>
            </a:extLst>
          </p:cNvPr>
          <p:cNvSpPr/>
          <p:nvPr userDrawn="1"/>
        </p:nvSpPr>
        <p:spPr>
          <a:xfrm>
            <a:off x="7040890" y="5138928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5A7DF4-DC11-39A8-A785-A365A6A6B606}"/>
              </a:ext>
            </a:extLst>
          </p:cNvPr>
          <p:cNvSpPr/>
          <p:nvPr userDrawn="1"/>
        </p:nvSpPr>
        <p:spPr>
          <a:xfrm>
            <a:off x="7040890" y="1716477"/>
            <a:ext cx="1719072" cy="171907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8C7691-771D-AB5C-EB5E-86096D76FEFD}"/>
              </a:ext>
            </a:extLst>
          </p:cNvPr>
          <p:cNvSpPr/>
          <p:nvPr userDrawn="1"/>
        </p:nvSpPr>
        <p:spPr>
          <a:xfrm>
            <a:off x="10472928" y="0"/>
            <a:ext cx="1719072" cy="17190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8570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xt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28600" indent="-228600" algn="l">
              <a:buSzPct val="100000"/>
              <a:buChar char="●"/>
              <a:def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600"/>
          </a:p>
        </p:txBody>
      </p:sp>
      <p:pic>
        <p:nvPicPr>
          <p:cNvPr id="5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7002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2505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828800" cy="748282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Presentation Title</a:t>
            </a:r>
            <a:endParaRPr lang="en-US" sz="44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Subtitle or Track Name</a:t>
            </a:r>
            <a:endParaRPr lang="en-US" sz="20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23209781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2895" y="457200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kern="0" spc="30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SECTION 01</a:t>
            </a:r>
            <a:endParaRPr lang="en-US" sz="14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Section Title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7713820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28600" indent="-228600" algn="l">
              <a:buSzPct val="100000"/>
              <a:buChar char="●"/>
              <a:def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600"/>
          </a:p>
        </p:txBody>
      </p:sp>
      <p:pic>
        <p:nvPicPr>
          <p:cNvPr id="5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8754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(Text + Image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521208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sp>
        <p:nvSpPr>
          <p:cNvPr id="5" name="Shape 0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solidFill>
            <a:srgbClr val="DCE7F3"/>
          </a:solidFill>
          <a:ln w="12700">
            <a:solidFill>
              <a:srgbClr val="3773BC"/>
            </a:solidFill>
            <a:prstDash val="dash"/>
          </a:ln>
        </p:spPr>
      </p:sp>
      <p:sp>
        <p:nvSpPr>
          <p:cNvPr id="6" name="Text 1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>
                <a:solidFill>
                  <a:srgbClr val="3773B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Insert image</a:t>
            </a:r>
            <a:endParaRPr lang="en-US" sz="1400"/>
          </a:p>
        </p:txBody>
      </p:sp>
      <p:sp>
        <p:nvSpPr>
          <p:cNvPr id="7" name="Text 2"/>
          <p:cNvSpPr>
            <a:spLocks noGrp="1"/>
          </p:cNvSpPr>
          <p:nvPr>
            <p:ph idx="105" hasCustomPrompt="1"/>
          </p:nvPr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/>
            </a:lvl1pPr>
          </a:lstStyle>
          <a:p>
            <a:pPr marL="0" indent="0">
              <a:buNone/>
            </a:pPr>
            <a:endParaRPr lang="en-US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5536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Shape 0"/>
          <p:cNvSpPr/>
          <p:nvPr/>
        </p:nvSpPr>
        <p:spPr>
          <a:xfrm>
            <a:off x="548640" y="1417320"/>
            <a:ext cx="3749040" cy="4142232"/>
          </a:xfrm>
          <a:prstGeom prst="rect">
            <a:avLst/>
          </a:prstGeom>
          <a:solidFill>
            <a:srgbClr val="0B1F3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822960" y="2377440"/>
            <a:ext cx="320040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6400" b="1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42%</a:t>
            </a:r>
            <a:endParaRPr lang="en-US" sz="640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822960" y="3657600"/>
            <a:ext cx="3200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Supporting stat label</a:t>
            </a:r>
            <a:endParaRPr lang="en-US" sz="1400"/>
          </a:p>
        </p:txBody>
      </p:sp>
      <p:sp>
        <p:nvSpPr>
          <p:cNvPr id="7" name="Text 1"/>
          <p:cNvSpPr>
            <a:spLocks noGrp="1"/>
          </p:cNvSpPr>
          <p:nvPr>
            <p:ph type="body" idx="105" hasCustomPrompt="1"/>
          </p:nvPr>
        </p:nvSpPr>
        <p:spPr>
          <a:xfrm>
            <a:off x="4709160" y="1417320"/>
            <a:ext cx="69037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7613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/ 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645920" cy="673453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8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 Find us at the AgileFleet booth.</a:t>
            </a:r>
            <a:endParaRPr lang="en-US" sz="18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2892951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1567026"/>
            <a:ext cx="8534400" cy="18528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0477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  <p:sldLayoutId id="2147483762" r:id="rId18"/>
    <p:sldLayoutId id="2147483763" r:id="rId19"/>
    <p:sldLayoutId id="2147483764" r:id="rId20"/>
    <p:sldLayoutId id="2147483765" r:id="rId21"/>
    <p:sldLayoutId id="2147483766" r:id="rId22"/>
    <p:sldLayoutId id="2147483767" r:id="rId23"/>
    <p:sldLayoutId id="2147483768" r:id="rId24"/>
    <p:sldLayoutId id="2147483769" r:id="rId25"/>
    <p:sldLayoutId id="2147483770" r:id="rId26"/>
    <p:sldLayoutId id="2147483771" r:id="rId27"/>
    <p:sldLayoutId id="2147483772" r:id="rId28"/>
    <p:sldLayoutId id="2147483773" r:id="rId29"/>
    <p:sldLayoutId id="2147483774" r:id="rId30"/>
    <p:sldLayoutId id="2147483807" r:id="rId3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062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neverssl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nexsys.it/blog/backup-policy-cosa-e-a-cosa-serve/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6.jpe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8.jpeg"/><Relationship Id="rId11" Type="http://schemas.openxmlformats.org/officeDocument/2006/relationships/image" Target="../media/image33.png"/><Relationship Id="rId5" Type="http://schemas.openxmlformats.org/officeDocument/2006/relationships/hyperlink" Target="http://mechanics.stackexchange.com/questions/11675/cars-pulling-trailers" TargetMode="External"/><Relationship Id="rId10" Type="http://schemas.openxmlformats.org/officeDocument/2006/relationships/image" Target="../media/image32.png"/><Relationship Id="rId4" Type="http://schemas.openxmlformats.org/officeDocument/2006/relationships/image" Target="../media/image27.jpeg"/><Relationship Id="rId9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../../../Command%202025/2023%20FCUC%20Presentation%20Drafts/Jon/tstc.agilefleet.com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0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3" Type="http://schemas.openxmlformats.org/officeDocument/2006/relationships/image" Target="../media/image56.png"/><Relationship Id="rId7" Type="http://schemas.openxmlformats.org/officeDocument/2006/relationships/image" Target="../media/image50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2" Type="http://schemas.openxmlformats.org/officeDocument/2006/relationships/notesSlide" Target="../notesSlides/notesSlide41.xml"/><Relationship Id="rId16" Type="http://schemas.openxmlformats.org/officeDocument/2006/relationships/image" Target="../media/image6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6.png"/><Relationship Id="rId15" Type="http://schemas.openxmlformats.org/officeDocument/2006/relationships/image" Target="../media/image60.png"/><Relationship Id="rId10" Type="http://schemas.openxmlformats.org/officeDocument/2006/relationships/image" Target="../media/image53.png"/><Relationship Id="rId19" Type="http://schemas.openxmlformats.org/officeDocument/2006/relationships/image" Target="../media/image64.png"/><Relationship Id="rId4" Type="http://schemas.openxmlformats.org/officeDocument/2006/relationships/image" Target="../media/image45.png"/><Relationship Id="rId9" Type="http://schemas.openxmlformats.org/officeDocument/2006/relationships/image" Target="../media/image52.png"/><Relationship Id="rId14" Type="http://schemas.openxmlformats.org/officeDocument/2006/relationships/image" Target="../media/image5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0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0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4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0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5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0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3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0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0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duperrin.com/english/category/employee-experience/page/2/" TargetMode="Externa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www.duperrin.com/english/category/employee-experience/page/2/" TargetMode="Externa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0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4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4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0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3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3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0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93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4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4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4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4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94.png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4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24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4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4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4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4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4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4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4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0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93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4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4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23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24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24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4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4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4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4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4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23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4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24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4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23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4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23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4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4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23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4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4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4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4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23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7" Type="http://schemas.openxmlformats.org/officeDocument/2006/relationships/image" Target="../media/image120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1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23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18.pn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18.png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23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23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123.png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123.png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7" Type="http://schemas.openxmlformats.org/officeDocument/2006/relationships/image" Target="../media/image124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3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7" Type="http://schemas.openxmlformats.org/officeDocument/2006/relationships/image" Target="../media/image124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3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23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20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93.png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27.png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23.xml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4.xml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23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4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23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0.png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1.png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7.xml"/><Relationship Id="rId1" Type="http://schemas.openxmlformats.org/officeDocument/2006/relationships/slideLayout" Target="../slideLayouts/slideLayout20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23.xml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34.png"/><Relationship Id="rId4" Type="http://schemas.openxmlformats.org/officeDocument/2006/relationships/image" Target="../media/image133.png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3.png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23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24.xml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4.xml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4.xml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23.xml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4.xml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23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4.xml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4.xml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F82AC-48C9-402C-8781-50C01949ED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0">
            <a:extLst>
              <a:ext uri="{FF2B5EF4-FFF2-40B4-BE49-F238E27FC236}">
                <a16:creationId xmlns:a16="http://schemas.microsoft.com/office/drawing/2014/main" id="{2E9CC73A-5EF6-BAE5-B330-F2B8E1178512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958291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b">
            <a:normAutofit/>
          </a:bodyPr>
          <a:lstStyle/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FLEET COMMANDER FOUNDATIONS:</a:t>
            </a:r>
            <a:b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</a:br>
            <a:r>
              <a:rPr lang="en-US" sz="4400" b="1">
                <a:solidFill>
                  <a:srgbClr val="F48B31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New User Bootcamp</a:t>
            </a:r>
            <a:endParaRPr lang="en-US" sz="4400">
              <a:solidFill>
                <a:srgbClr val="F48B31"/>
              </a:solidFill>
            </a:endParaRPr>
          </a:p>
        </p:txBody>
      </p:sp>
      <p:sp>
        <p:nvSpPr>
          <p:cNvPr id="12" name="Text 0">
            <a:extLst>
              <a:ext uri="{FF2B5EF4-FFF2-40B4-BE49-F238E27FC236}">
                <a16:creationId xmlns:a16="http://schemas.microsoft.com/office/drawing/2014/main" id="{E2589E6B-240F-EA97-D6F9-3F2085DCB654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640080" y="3995928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Fleet Intelligence, Reimagined</a:t>
            </a:r>
            <a:endParaRPr lang="en-US" sz="2000"/>
          </a:p>
        </p:txBody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1FC3AE84-64E6-A9D6-777A-4A919EDE9849}"/>
              </a:ext>
            </a:extLst>
          </p:cNvPr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November 3–5, 2026  •  Glendale, AZ</a:t>
            </a:r>
            <a:endParaRPr lang="en-US" sz="1300"/>
          </a:p>
        </p:txBody>
      </p:sp>
      <p:pic>
        <p:nvPicPr>
          <p:cNvPr id="3" name="Picture 2" descr="A black and white logo&#10;&#10;AI-generated content may be incorrect.">
            <a:extLst>
              <a:ext uri="{FF2B5EF4-FFF2-40B4-BE49-F238E27FC236}">
                <a16:creationId xmlns:a16="http://schemas.microsoft.com/office/drawing/2014/main" id="{C1E4981D-FEA0-2E46-256E-F198B3060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5" name="Text 0">
            <a:extLst>
              <a:ext uri="{FF2B5EF4-FFF2-40B4-BE49-F238E27FC236}">
                <a16:creationId xmlns:a16="http://schemas.microsoft.com/office/drawing/2014/main" id="{AC943439-1E40-FEAF-8389-E6B63912132F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1053367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EB1D76A-A5B3-DE5B-7EAB-1F922D63751E}"/>
              </a:ext>
            </a:extLst>
          </p:cNvPr>
          <p:cNvSpPr txBox="1">
            <a:spLocks/>
          </p:cNvSpPr>
          <p:nvPr/>
        </p:nvSpPr>
        <p:spPr>
          <a:xfrm>
            <a:off x="514241" y="280416"/>
            <a:ext cx="11390811" cy="1432560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5400">
                <a:solidFill>
                  <a:srgbClr val="000000"/>
                </a:solidFill>
                <a:latin typeface="Roboto Condensed Bold"/>
                <a:ea typeface="Syne"/>
                <a:cs typeface="Roboto Condensed Bold"/>
              </a:rPr>
              <a:t>HOW TO CONNECT:</a:t>
            </a:r>
            <a:endParaRPr lang="en-US" sz="5400" strike="sngStrike">
              <a:solidFill>
                <a:srgbClr val="000000"/>
              </a:solidFill>
              <a:latin typeface="Roboto Condensed Bold"/>
              <a:ea typeface="Syne"/>
              <a:cs typeface="Roboto Condensed Bold"/>
            </a:endParaRP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CCA33A5D-489D-0601-E0CE-2D5AB82E83CF}"/>
              </a:ext>
            </a:extLst>
          </p:cNvPr>
          <p:cNvSpPr>
            <a:spLocks noGrp="1"/>
          </p:cNvSpPr>
          <p:nvPr/>
        </p:nvSpPr>
        <p:spPr>
          <a:xfrm>
            <a:off x="847343" y="1381950"/>
            <a:ext cx="8160023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ysClr val="windowText" lastClr="000000"/>
                </a:solidFill>
                <a:latin typeface="Aptos" panose="02110004020202020204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ysClr val="windowText" lastClr="000000"/>
                </a:solidFill>
                <a:latin typeface="Aptos" panose="02110004020202020204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ysClr val="windowText" lastClr="000000"/>
                </a:solidFill>
                <a:latin typeface="Aptos" panose="02110004020202020204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ysClr val="windowText" lastClr="000000"/>
                </a:solidFill>
                <a:latin typeface="Aptos" panose="02110004020202020204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ysClr val="windowText" lastClr="000000"/>
                </a:solidFill>
                <a:latin typeface="Aptos" panose="0211000402020202020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ysClr val="windowText" lastClr="000000"/>
                </a:solidFill>
                <a:latin typeface="Aptos" panose="02110004020202020204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ysClr val="windowText" lastClr="000000"/>
                </a:solidFill>
                <a:latin typeface="Aptos" panose="02110004020202020204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ysClr val="windowText" lastClr="000000"/>
                </a:solidFill>
                <a:latin typeface="Aptos" panose="02110004020202020204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ysClr val="windowText" lastClr="000000"/>
                </a:solidFill>
                <a:latin typeface="Aptos" panose="02110004020202020204"/>
              </a:defRPr>
            </a:lvl9pPr>
          </a:lstStyle>
          <a:p>
            <a:pPr marL="514350" indent="-514350">
              <a:buFont typeface="Aptos Display" panose="02110004020202020204"/>
              <a:buAutoNum type="arabicPeriod"/>
            </a:pPr>
            <a:r>
              <a:rPr lang="en-US" sz="2200" dirty="0">
                <a:latin typeface="Arial" panose="020B0604020202020204" pitchFamily="34" charset="0"/>
                <a:ea typeface="Syne"/>
                <a:cs typeface="Arial" panose="020B0604020202020204" pitchFamily="34" charset="0"/>
              </a:rPr>
              <a:t>Pull up Settings and Navigate to “Network and Internet”</a:t>
            </a:r>
          </a:p>
          <a:p>
            <a:pPr marL="514350" indent="-514350">
              <a:buFont typeface="Aptos Display" panose="02110004020202020204"/>
              <a:buAutoNum type="arabicPeriod"/>
            </a:pPr>
            <a:r>
              <a:rPr lang="en-US" sz="2200" dirty="0">
                <a:latin typeface="Arial" panose="020B0604020202020204" pitchFamily="34" charset="0"/>
                <a:ea typeface="Syne"/>
                <a:cs typeface="Arial" panose="020B0604020202020204" pitchFamily="34" charset="0"/>
              </a:rPr>
              <a:t>Select </a:t>
            </a:r>
            <a:r>
              <a:rPr lang="en-US" sz="2200" dirty="0" err="1">
                <a:latin typeface="Arial" panose="020B0604020202020204" pitchFamily="34" charset="0"/>
                <a:ea typeface="Syne"/>
                <a:cs typeface="Arial" panose="020B0604020202020204" pitchFamily="34" charset="0"/>
              </a:rPr>
              <a:t>WiFi</a:t>
            </a:r>
            <a:endParaRPr lang="en-US" sz="2200" dirty="0">
              <a:latin typeface="Arial" panose="020B0604020202020204" pitchFamily="34" charset="0"/>
              <a:ea typeface="Syne"/>
              <a:cs typeface="Arial" panose="020B0604020202020204" pitchFamily="34" charset="0"/>
            </a:endParaRPr>
          </a:p>
          <a:p>
            <a:pPr marL="514350" indent="-514350">
              <a:buAutoNum type="arabicPeriod"/>
            </a:pPr>
            <a:r>
              <a:rPr lang="en-US" sz="2200" dirty="0">
                <a:latin typeface="Arial"/>
                <a:ea typeface="Syne"/>
                <a:cs typeface="Arial"/>
              </a:rPr>
              <a:t>Find the network labeled </a:t>
            </a:r>
            <a:r>
              <a:rPr lang="en-US" sz="2200" b="1" i="1" dirty="0" err="1">
                <a:solidFill>
                  <a:srgbClr val="000000"/>
                </a:solidFill>
                <a:ea typeface="Syne"/>
                <a:cs typeface="Arial"/>
              </a:rPr>
              <a:t>Renaissance_Conference</a:t>
            </a:r>
            <a:r>
              <a:rPr lang="en-US" sz="2200" dirty="0">
                <a:latin typeface="Arial"/>
                <a:ea typeface="Syne"/>
                <a:cs typeface="Arial"/>
              </a:rPr>
              <a:t> and enter password "</a:t>
            </a:r>
            <a:r>
              <a:rPr lang="en-US" sz="2200" b="1" dirty="0">
                <a:latin typeface="Arial"/>
                <a:ea typeface="Syne"/>
                <a:cs typeface="Arial"/>
              </a:rPr>
              <a:t>Command26</a:t>
            </a:r>
            <a:r>
              <a:rPr lang="en-US" sz="2200" dirty="0">
                <a:latin typeface="Arial"/>
                <a:ea typeface="Syne"/>
                <a:cs typeface="Arial"/>
              </a:rPr>
              <a:t>." </a:t>
            </a:r>
          </a:p>
          <a:p>
            <a:pPr marL="514350" indent="-514350">
              <a:buAutoNum type="arabicPeriod"/>
            </a:pPr>
            <a:r>
              <a:rPr lang="en-US" sz="2200" dirty="0">
                <a:latin typeface="Arial"/>
                <a:ea typeface="Syne"/>
                <a:cs typeface="Arial"/>
              </a:rPr>
              <a:t>This should take you to a pop-up page. </a:t>
            </a:r>
            <a:r>
              <a:rPr lang="en-US" sz="1400" dirty="0">
                <a:solidFill>
                  <a:schemeClr val="bg1"/>
                </a:solidFill>
                <a:latin typeface="Arial"/>
                <a:ea typeface="Syne"/>
                <a:cs typeface="Arial"/>
              </a:rPr>
              <a:t>if it does not, do this:</a:t>
            </a:r>
            <a:endParaRPr lang="en-US" dirty="0">
              <a:solidFill>
                <a:schemeClr val="bg1"/>
              </a:solidFill>
            </a:endParaRPr>
          </a:p>
          <a:p>
            <a:pPr marL="914400" lvl="2" indent="0">
              <a:buNone/>
            </a:pPr>
            <a:r>
              <a:rPr lang="en-US" sz="1400" dirty="0">
                <a:latin typeface="Arial" panose="020B0604020202020204" pitchFamily="34" charset="0"/>
                <a:ea typeface="Syne"/>
                <a:cs typeface="Arial" panose="020B0604020202020204" pitchFamily="34" charset="0"/>
              </a:rPr>
              <a:t>Restart your computer to clear pop up blockers</a:t>
            </a:r>
            <a:endParaRPr lang="en-US" sz="1400" b="1" dirty="0">
              <a:latin typeface="Arial" panose="020B0604020202020204" pitchFamily="34" charset="0"/>
              <a:ea typeface="Syne"/>
              <a:cs typeface="Arial" panose="020B0604020202020204" pitchFamily="34" charset="0"/>
            </a:endParaRPr>
          </a:p>
          <a:p>
            <a:pPr marL="1371600" lvl="3" indent="0">
              <a:buNone/>
            </a:pPr>
            <a:r>
              <a:rPr lang="en-US" sz="1200" dirty="0">
                <a:latin typeface="Arial"/>
                <a:ea typeface="Syne"/>
                <a:cs typeface="Arial"/>
              </a:rPr>
              <a:t>OR, Copy and paste this into a browser: </a:t>
            </a:r>
            <a:r>
              <a:rPr lang="en-US" sz="1200" dirty="0">
                <a:latin typeface="Arial"/>
                <a:ea typeface="Syne"/>
                <a:cs typeface="Arial"/>
                <a:hlinkClick r:id="rId3"/>
              </a:rPr>
              <a:t>http://neverssl.com</a:t>
            </a:r>
            <a:r>
              <a:rPr lang="en-US" sz="1200" dirty="0">
                <a:latin typeface="Arial"/>
                <a:ea typeface="Syne"/>
                <a:cs typeface="Arial"/>
              </a:rPr>
              <a:t>.  This should force the pop up page </a:t>
            </a:r>
          </a:p>
          <a:p>
            <a:pPr marL="1371600" lvl="3" indent="0">
              <a:buNone/>
            </a:pPr>
            <a:r>
              <a:rPr lang="en-US" sz="1200" b="1" dirty="0">
                <a:latin typeface="Arial"/>
                <a:ea typeface="Syne"/>
                <a:cs typeface="Arial"/>
              </a:rPr>
              <a:t>OR</a:t>
            </a:r>
          </a:p>
          <a:p>
            <a:pPr marL="1371600" lvl="3" indent="0">
              <a:buNone/>
            </a:pPr>
            <a:r>
              <a:rPr lang="en-US" sz="1200" dirty="0">
                <a:latin typeface="Arial"/>
                <a:ea typeface="Syne"/>
                <a:cs typeface="Arial"/>
              </a:rPr>
              <a:t>OR, Turn off MAC (Media Access Controller) Randomization in the </a:t>
            </a:r>
            <a:r>
              <a:rPr lang="en-US" sz="1200" dirty="0" err="1">
                <a:latin typeface="Arial"/>
                <a:ea typeface="Syne"/>
                <a:cs typeface="Arial"/>
              </a:rPr>
              <a:t>WiFi</a:t>
            </a:r>
            <a:r>
              <a:rPr lang="en-US" sz="1200" dirty="0">
                <a:latin typeface="Arial"/>
                <a:ea typeface="Syne"/>
                <a:cs typeface="Arial"/>
              </a:rPr>
              <a:t> Privacy settings</a:t>
            </a:r>
          </a:p>
          <a:p>
            <a:pPr marL="1371600" lvl="3" indent="0">
              <a:buNone/>
            </a:pPr>
            <a:endParaRPr lang="en-US" sz="1200" dirty="0">
              <a:latin typeface="Arial"/>
              <a:ea typeface="Syne"/>
              <a:cs typeface="Arial"/>
            </a:endParaRPr>
          </a:p>
          <a:p>
            <a:pPr marL="514350" indent="-514350">
              <a:buFont typeface="Aptos Display" panose="02110004020202020204"/>
              <a:buAutoNum type="arabicPeriod"/>
            </a:pPr>
            <a:r>
              <a:rPr lang="en-US" sz="2200" dirty="0">
                <a:latin typeface="Arial" panose="020B0604020202020204" pitchFamily="34" charset="0"/>
                <a:ea typeface="Syne"/>
                <a:cs typeface="Arial" panose="020B0604020202020204" pitchFamily="34" charset="0"/>
              </a:rPr>
              <a:t>If the pop-up does come up, click “I Accept Terms of Use”. You may need to open your browser to get the prompt.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D23C8D-F387-FA10-4B40-70151BB299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1511" y="280416"/>
            <a:ext cx="2673541" cy="579267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2809D9-1695-9F81-F7E5-2FEA3AB9E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A79BAB7-798F-6DFD-81B2-AE6F07B5C1D8}"/>
              </a:ext>
            </a:extLst>
          </p:cNvPr>
          <p:cNvSpPr/>
          <p:nvPr/>
        </p:nvSpPr>
        <p:spPr>
          <a:xfrm>
            <a:off x="548640" y="1425636"/>
            <a:ext cx="5722851" cy="4210581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366DA8E6-CA1F-F71C-F859-851EA6BAF580}"/>
              </a:ext>
            </a:extLst>
          </p:cNvPr>
          <p:cNvSpPr>
            <a:spLocks noGrp="1"/>
          </p:cNvSpPr>
          <p:nvPr>
            <p:ph type="body" idx="103" hasCustomPrompt="1"/>
          </p:nvPr>
        </p:nvSpPr>
        <p:spPr>
          <a:xfrm>
            <a:off x="849989" y="2930651"/>
            <a:ext cx="5015102" cy="10502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Crossword</a:t>
            </a:r>
            <a:endParaRPr lang="en-US" sz="6400" dirty="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0CD3D307-243E-B634-873F-E83B9C87F729}"/>
              </a:ext>
            </a:extLst>
          </p:cNvPr>
          <p:cNvSpPr>
            <a:spLocks noGrp="1"/>
          </p:cNvSpPr>
          <p:nvPr>
            <p:ph type="body" idx="104" hasCustomPrompt="1"/>
          </p:nvPr>
        </p:nvSpPr>
        <p:spPr>
          <a:xfrm>
            <a:off x="749808" y="2313432"/>
            <a:ext cx="3200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b="1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FLEETCOMMANDER</a:t>
            </a:r>
            <a:endParaRPr lang="en-US" sz="2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5F604850-9DE4-9B33-9254-D9089629E38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818182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818182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  <p:sp>
        <p:nvSpPr>
          <p:cNvPr id="21" name="Text 0">
            <a:extLst>
              <a:ext uri="{FF2B5EF4-FFF2-40B4-BE49-F238E27FC236}">
                <a16:creationId xmlns:a16="http://schemas.microsoft.com/office/drawing/2014/main" id="{09355405-90C4-787B-8C48-3ADDDFE3AABC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Did you figure it out?</a:t>
            </a:r>
            <a:endParaRPr lang="en-US" sz="3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78975A-72A1-CC2D-BF93-ABBE80455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8128" y="83124"/>
            <a:ext cx="5125232" cy="6126143"/>
          </a:xfrm>
          <a:prstGeom prst="rect">
            <a:avLst/>
          </a:prstGeom>
          <a:ln w="57150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466B9CB-5096-3E58-F474-81D3B8FB0548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 t="5368"/>
          <a:stretch>
            <a:fillRect/>
          </a:stretch>
        </p:blipFill>
        <p:spPr>
          <a:xfrm>
            <a:off x="6527363" y="1277528"/>
            <a:ext cx="5064755" cy="432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449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34DBAB-ED2F-ACE4-BCC5-86F594133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0">
            <a:extLst>
              <a:ext uri="{FF2B5EF4-FFF2-40B4-BE49-F238E27FC236}">
                <a16:creationId xmlns:a16="http://schemas.microsoft.com/office/drawing/2014/main" id="{0E7163FD-DA20-8B2D-9A26-774235FD8100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958291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b">
            <a:normAutofit/>
          </a:bodyPr>
          <a:lstStyle/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FLEET COMMANDER FOUNDATIONS:</a:t>
            </a:r>
            <a:b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</a:br>
            <a:r>
              <a:rPr lang="en-US" sz="4400" b="1">
                <a:solidFill>
                  <a:srgbClr val="F48B31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New User Bootcamp</a:t>
            </a:r>
            <a:endParaRPr lang="en-US" sz="4400">
              <a:solidFill>
                <a:srgbClr val="F48B31"/>
              </a:solidFill>
            </a:endParaRPr>
          </a:p>
        </p:txBody>
      </p:sp>
      <p:sp>
        <p:nvSpPr>
          <p:cNvPr id="12" name="Text 0">
            <a:extLst>
              <a:ext uri="{FF2B5EF4-FFF2-40B4-BE49-F238E27FC236}">
                <a16:creationId xmlns:a16="http://schemas.microsoft.com/office/drawing/2014/main" id="{E908A601-D14A-55D6-81A0-B4A3787CD95F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640080" y="3995928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Fleet Intelligence, Reimagined</a:t>
            </a:r>
            <a:endParaRPr lang="en-US" sz="2000"/>
          </a:p>
        </p:txBody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F5F21EE2-2876-184E-573D-659E35A8A7E7}"/>
              </a:ext>
            </a:extLst>
          </p:cNvPr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November 3–5, 2026  •  Glendale, AZ</a:t>
            </a:r>
            <a:endParaRPr lang="en-US" sz="13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2AA6E6-59A6-A7FF-98B6-3D7DFC11E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4" name="Text 0">
            <a:extLst>
              <a:ext uri="{FF2B5EF4-FFF2-40B4-BE49-F238E27FC236}">
                <a16:creationId xmlns:a16="http://schemas.microsoft.com/office/drawing/2014/main" id="{AE80C122-A3CE-0CEE-6756-EBF82CBB473A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2027095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C7BF3-8178-E461-1EEE-288E404A72E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429078" y="421850"/>
            <a:ext cx="5920033" cy="2103120"/>
          </a:xfrm>
        </p:spPr>
        <p:txBody>
          <a:bodyPr>
            <a:normAutofit/>
          </a:bodyPr>
          <a:lstStyle/>
          <a:p>
            <a:r>
              <a:rPr lang="en-US" sz="660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Roboto" panose="02000000000000000000" pitchFamily="2" charset="0"/>
              </a:rPr>
              <a:t>Raise </a:t>
            </a:r>
            <a:br>
              <a:rPr lang="en-US" sz="660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Roboto" panose="02000000000000000000" pitchFamily="2" charset="0"/>
              </a:rPr>
            </a:br>
            <a:r>
              <a:rPr lang="en-US" sz="660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Roboto" panose="02000000000000000000" pitchFamily="2" charset="0"/>
              </a:rPr>
              <a:t>your DoT!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D408D52-174A-308C-78F1-A206047CD616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6523348" y="2304948"/>
            <a:ext cx="5654094" cy="3042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400">
                <a:solidFill>
                  <a:srgbClr val="F48B31"/>
                </a:solidFill>
                <a:latin typeface="Roboto Condensed Bold"/>
                <a:ea typeface="Roboto Condensed Bold"/>
                <a:cs typeface="Arial"/>
              </a:rPr>
              <a:t>DOT = Discussion Or Thoughts</a:t>
            </a:r>
            <a:br>
              <a:rPr lang="en-US" sz="3600">
                <a:latin typeface="Roboto Condensed Bold" panose="02000000000000000000" pitchFamily="2" charset="0"/>
                <a:ea typeface="Roboto Condensed Bold" panose="02000000000000000000" pitchFamily="2" charset="0"/>
                <a:cs typeface="Arial" panose="020B0604020202020204" pitchFamily="34" charset="0"/>
              </a:rPr>
            </a:br>
            <a:br>
              <a:rPr lang="en-US" sz="3600">
                <a:latin typeface="Roboto Condensed Bold" panose="02000000000000000000" pitchFamily="2" charset="0"/>
                <a:ea typeface="Roboto Condensed Bold" panose="02000000000000000000" pitchFamily="2" charset="0"/>
                <a:cs typeface="Arial" panose="020B0604020202020204" pitchFamily="34" charset="0"/>
              </a:rPr>
            </a:br>
            <a:r>
              <a:rPr lang="en-US" sz="2800">
                <a:solidFill>
                  <a:schemeClr val="tx1"/>
                </a:solidFill>
                <a:latin typeface="Roboto Condensed"/>
                <a:ea typeface="Roboto Condensed"/>
                <a:cs typeface="Arial"/>
              </a:rPr>
              <a:t>Have a question, concern, or idea? Just hold up your DOT —and we’ll happily pause to address it!</a:t>
            </a:r>
            <a:endParaRPr lang="en-US">
              <a:solidFill>
                <a:schemeClr val="tx1"/>
              </a:solidFill>
              <a:latin typeface="Roboto Condensed"/>
              <a:ea typeface="Roboto Condensed"/>
              <a:cs typeface="Arial"/>
            </a:endParaRP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47F9E20B-6859-7488-36F9-80C4F783D07B}"/>
              </a:ext>
            </a:extLst>
          </p:cNvPr>
          <p:cNvSpPr txBox="1">
            <a:spLocks/>
          </p:cNvSpPr>
          <p:nvPr/>
        </p:nvSpPr>
        <p:spPr>
          <a:xfrm>
            <a:off x="6523348" y="4726826"/>
            <a:ext cx="6137321" cy="1046374"/>
          </a:xfrm>
          <a:prstGeom prst="rect">
            <a:avLst/>
          </a:prstGeom>
        </p:spPr>
        <p:txBody>
          <a:bodyPr vert="horz" lIns="0" tIns="0" rIns="0" bIns="0" rtlCol="0" anchor="t">
            <a:normAutofit lnSpcReduction="10000"/>
          </a:bodyPr>
          <a:lstStyle>
            <a:lvl1pPr marL="228600" indent="-228600" algn="l" defTabSz="457200" rtl="0" eaLnBrk="1" latinLnBrk="0" hangingPunct="1">
              <a:spcBef>
                <a:spcPts val="16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Arial" panose="020B0604020202020204" pitchFamily="34" charset="0"/>
              <a:buChar char="•"/>
              <a:defRPr sz="18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br>
              <a:rPr lang="en-US" sz="3600">
                <a:latin typeface="Roboto Condensed Bold" panose="02000000000000000000" pitchFamily="2" charset="0"/>
                <a:ea typeface="Roboto Condensed Bold" panose="02000000000000000000" pitchFamily="2" charset="0"/>
                <a:cs typeface="Arial" panose="020B0604020202020204" pitchFamily="34" charset="0"/>
              </a:rPr>
            </a:br>
            <a:br>
              <a:rPr lang="en-US" sz="1600">
                <a:latin typeface="Roboto Condensed Bold" panose="02000000000000000000" pitchFamily="2" charset="0"/>
                <a:ea typeface="Roboto Condensed Bold" panose="02000000000000000000" pitchFamily="2" charset="0"/>
                <a:cs typeface="Arial" panose="020B0604020202020204" pitchFamily="34" charset="0"/>
              </a:rPr>
            </a:br>
            <a:r>
              <a:rPr lang="en-US">
                <a:solidFill>
                  <a:srgbClr val="F48B3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rial" panose="020B0604020202020204" pitchFamily="34" charset="0"/>
              </a:rPr>
              <a:t>Your voice matters — let’s make this session a conversation</a:t>
            </a:r>
            <a:r>
              <a:rPr lang="en-US" sz="1600">
                <a:solidFill>
                  <a:srgbClr val="F48B31"/>
                </a:solidFill>
                <a:latin typeface="Arial" panose="020B0604020202020204" pitchFamily="34" charset="0"/>
                <a:ea typeface="Roboto Condensed Bold" panose="02000000000000000000" pitchFamily="2" charset="0"/>
                <a:cs typeface="Arial" panose="020B0604020202020204" pitchFamily="34" charset="0"/>
              </a:rPr>
              <a:t>.</a:t>
            </a:r>
            <a:endParaRPr lang="en-US" sz="1600">
              <a:solidFill>
                <a:srgbClr val="F48B3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4606B1-56D3-1A49-55E5-5E61541010A7}"/>
              </a:ext>
            </a:extLst>
          </p:cNvPr>
          <p:cNvSpPr txBox="1"/>
          <p:nvPr/>
        </p:nvSpPr>
        <p:spPr>
          <a:xfrm rot="21051134">
            <a:off x="260516" y="3735580"/>
            <a:ext cx="48950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0">
                <a:latin typeface="Golden Age" pitchFamily="50" charset="0"/>
              </a:rPr>
              <a:t>P</a:t>
            </a:r>
            <a:endParaRPr lang="en-US" sz="10000">
              <a:latin typeface="Golden Age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ED5498-91DF-2FB1-850A-5CF1AC9E5A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1876"/>
          <a:stretch>
            <a:fillRect/>
          </a:stretch>
        </p:blipFill>
        <p:spPr>
          <a:xfrm rot="20809062">
            <a:off x="188126" y="294427"/>
            <a:ext cx="3509946" cy="57576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1ABC01-B0E6-8F52-D69C-7EA2A5F14D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7767" t="476" r="4109" b="-476"/>
          <a:stretch>
            <a:fillRect/>
          </a:stretch>
        </p:blipFill>
        <p:spPr>
          <a:xfrm rot="2124873">
            <a:off x="1969628" y="694660"/>
            <a:ext cx="3509946" cy="575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14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F46B4-D5D5-AF56-6ED5-804DAE653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>
            <a:extLst>
              <a:ext uri="{FF2B5EF4-FFF2-40B4-BE49-F238E27FC236}">
                <a16:creationId xmlns:a16="http://schemas.microsoft.com/office/drawing/2014/main" id="{C4D8F5D5-9E05-A853-AAA5-6CDD0798F671}"/>
              </a:ext>
            </a:extLst>
          </p:cNvPr>
          <p:cNvSpPr>
            <a:spLocks noGrp="1"/>
          </p:cNvSpPr>
          <p:nvPr>
            <p:ph type="body" idx="103" hasCustomPrompt="1"/>
          </p:nvPr>
        </p:nvSpPr>
        <p:spPr>
          <a:xfrm>
            <a:off x="822960" y="2377440"/>
            <a:ext cx="32004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6400" b="1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BINGO</a:t>
            </a:r>
            <a:endParaRPr lang="en-US" sz="640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E9A22680-05A9-DC85-3AE1-D2E88F7F2A96}"/>
              </a:ext>
            </a:extLst>
          </p:cNvPr>
          <p:cNvSpPr>
            <a:spLocks noGrp="1"/>
          </p:cNvSpPr>
          <p:nvPr>
            <p:ph type="body" idx="104" hasCustomPrompt="1"/>
          </p:nvPr>
        </p:nvSpPr>
        <p:spPr>
          <a:xfrm>
            <a:off x="749808" y="2313432"/>
            <a:ext cx="3200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b="1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FLEETCOMMANDER</a:t>
            </a:r>
            <a:endParaRPr lang="en-US" sz="20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AB3573CA-35DB-09EF-CE47-E4E053BE5AA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srgbClr val="818182"/>
                </a:solidFill>
                <a:effectLst/>
                <a:uLnTx/>
                <a:uFillTx/>
                <a:latin typeface="Roboto"/>
                <a:ea typeface="Roboto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818182"/>
              </a:solidFill>
              <a:effectLst/>
              <a:uLnTx/>
              <a:uFillTx/>
              <a:latin typeface="Roboto"/>
              <a:ea typeface="Roboto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204AF08-7275-483C-0F55-35375CBC0F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0432"/>
          <a:stretch>
            <a:fillRect/>
          </a:stretch>
        </p:blipFill>
        <p:spPr>
          <a:xfrm>
            <a:off x="6334110" y="104606"/>
            <a:ext cx="5622471" cy="59395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E89978A-3F4A-FA1D-9A91-1511FA2E7F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9512" y="3074394"/>
            <a:ext cx="812113" cy="9524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627F392-731E-E70F-E3FA-45AEA0EC6C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1153" y="3074394"/>
            <a:ext cx="812113" cy="9524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5BF743C-B442-C451-0327-98E1032DAF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15" y="2161966"/>
            <a:ext cx="812113" cy="95242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7B08EA5-2D86-F005-D333-FE713663C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3648" y="1209540"/>
            <a:ext cx="812113" cy="95242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FBD5326-14AD-4E26-E974-E02DC4E442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4535" y="4939248"/>
            <a:ext cx="812113" cy="95242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A11105E-A984-8752-C16F-EC558A29B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7366" y="2167675"/>
            <a:ext cx="812113" cy="95242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B8DEAD-867C-92CE-9781-4C59DD8E1D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8748" y="3961464"/>
            <a:ext cx="812113" cy="95242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81B8943-686F-0ACA-D781-FC1EBE9486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0083" y="1261053"/>
            <a:ext cx="812113" cy="952426"/>
          </a:xfrm>
          <a:prstGeom prst="rect">
            <a:avLst/>
          </a:prstGeom>
        </p:spPr>
      </p:pic>
      <p:sp>
        <p:nvSpPr>
          <p:cNvPr id="21" name="Text 0">
            <a:extLst>
              <a:ext uri="{FF2B5EF4-FFF2-40B4-BE49-F238E27FC236}">
                <a16:creationId xmlns:a16="http://schemas.microsoft.com/office/drawing/2014/main" id="{8DAEB3EC-A8AE-5CD0-9347-329434083CC6}"/>
              </a:ext>
            </a:extLst>
          </p:cNvPr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Follow along with… </a:t>
            </a:r>
            <a:endParaRPr lang="en-US" sz="300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4441133-91EC-BC74-59D9-AFC4D367BB34}"/>
              </a:ext>
            </a:extLst>
          </p:cNvPr>
          <p:cNvSpPr/>
          <p:nvPr/>
        </p:nvSpPr>
        <p:spPr>
          <a:xfrm rot="2656154">
            <a:off x="5542092" y="3172875"/>
            <a:ext cx="7172194" cy="879513"/>
          </a:xfrm>
          <a:prstGeom prst="roundRect">
            <a:avLst/>
          </a:prstGeom>
          <a:noFill/>
          <a:ln w="76200">
            <a:solidFill>
              <a:srgbClr val="F5822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34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8C48D-8FE7-491A-A6C7-72647C2A783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443216" y="1600200"/>
            <a:ext cx="3931920" cy="2468880"/>
          </a:xfrm>
        </p:spPr>
        <p:txBody>
          <a:bodyPr tIns="0" rIns="0" bIns="0">
            <a:noAutofit/>
          </a:bodyPr>
          <a:lstStyle/>
          <a:p>
            <a:r>
              <a:rPr lang="en-US">
                <a:solidFill>
                  <a:srgbClr val="F48B31"/>
                </a:solidFill>
              </a:rPr>
              <a:t>What We’ll Learn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3D4FE-F554-41E3-B768-8EE98FC1E9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429062" y="3917206"/>
            <a:ext cx="4762938" cy="1828800"/>
          </a:xfrm>
        </p:spPr>
        <p:txBody>
          <a:bodyPr vert="horz" lIns="0" tIns="0" rIns="0" bIns="0" numCol="1" rtlCol="0" anchor="t">
            <a:normAutofit/>
          </a:bodyPr>
          <a:lstStyle/>
          <a:p>
            <a:r>
              <a:rPr lang="en-US" b="1">
                <a:solidFill>
                  <a:srgbClr val="F2F6F8"/>
                </a:solidFill>
              </a:rPr>
              <a:t>What is FleetCommander?</a:t>
            </a:r>
          </a:p>
          <a:p>
            <a:r>
              <a:rPr lang="en-US" b="1">
                <a:solidFill>
                  <a:srgbClr val="F2F6F8"/>
                </a:solidFill>
              </a:rPr>
              <a:t>Accessing FleetCommander</a:t>
            </a:r>
          </a:p>
          <a:p>
            <a:r>
              <a:rPr lang="en-US" b="1">
                <a:solidFill>
                  <a:srgbClr val="F2F6F8"/>
                </a:solidFill>
              </a:rPr>
              <a:t>Driver/Requestor Experience</a:t>
            </a:r>
          </a:p>
          <a:p>
            <a:r>
              <a:rPr lang="en-US" b="1">
                <a:solidFill>
                  <a:srgbClr val="F2F6F8"/>
                </a:solidFill>
              </a:rPr>
              <a:t>Administrator Experience – Part 1</a:t>
            </a:r>
          </a:p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85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9EC1B-5532-57BF-5FFC-D57447D74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E7EF3E13-5D0D-9548-9A9A-393CA2F17708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/>
              <a:t>FLEETCOMMADER FOUNDATIONS: NEW USER BOOTCAMP</a:t>
            </a:r>
            <a:endParaRPr lang="en-US" sz="14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8ACB13A8-07C7-6526-FFCF-54C571DF1778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/>
              <a:t>What is FleetCommander?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29509316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85634-9E25-9D5D-1213-D9AC3B403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E264C3C-FDBC-57D8-2013-D005E09F06E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5887" y="409091"/>
            <a:ext cx="7247365" cy="739386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FleetCommander Overview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65E3CF-FE17-8551-FCAF-D2A7D7F3FA5F}"/>
              </a:ext>
            </a:extLst>
          </p:cNvPr>
          <p:cNvSpPr txBox="1">
            <a:spLocks/>
          </p:cNvSpPr>
          <p:nvPr/>
        </p:nvSpPr>
        <p:spPr>
          <a:xfrm>
            <a:off x="525887" y="1117378"/>
            <a:ext cx="6843056" cy="323854"/>
          </a:xfrm>
          <a:prstGeom prst="rect">
            <a:avLst/>
          </a:prstGeom>
          <a:noFill/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Cloud-based Fleet Management Solution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5382093-7A15-8CE8-0247-5E42D9D42328}"/>
              </a:ext>
            </a:extLst>
          </p:cNvPr>
          <p:cNvSpPr txBox="1">
            <a:spLocks/>
          </p:cNvSpPr>
          <p:nvPr/>
        </p:nvSpPr>
        <p:spPr>
          <a:xfrm>
            <a:off x="540424" y="3939573"/>
            <a:ext cx="6046643" cy="734033"/>
          </a:xfrm>
          <a:prstGeom prst="rect">
            <a:avLst/>
          </a:prstGeom>
          <a:noFill/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configurable to support precise </a:t>
            </a:r>
            <a:br>
              <a:rPr lang="en-US" sz="2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2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business needs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58E93B9-5B96-3C93-DE99-57CA236A237F}"/>
              </a:ext>
            </a:extLst>
          </p:cNvPr>
          <p:cNvSpPr txBox="1">
            <a:spLocks/>
          </p:cNvSpPr>
          <p:nvPr/>
        </p:nvSpPr>
        <p:spPr>
          <a:xfrm>
            <a:off x="1145123" y="1509389"/>
            <a:ext cx="6046643" cy="1801763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ts val="16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FFFF"/>
              </a:buClr>
            </a:pPr>
            <a:r>
              <a:rPr lang="en-US" sz="200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oversee centralized or disbursed operations</a:t>
            </a:r>
          </a:p>
          <a:p>
            <a:pPr>
              <a:buClr>
                <a:srgbClr val="FFFFFF"/>
              </a:buClr>
            </a:pPr>
            <a:r>
              <a:rPr lang="en-US" sz="200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Scalable from 25 to 25,000+ vehicles</a:t>
            </a:r>
          </a:p>
          <a:p>
            <a:pPr>
              <a:buClr>
                <a:srgbClr val="FFFFFF"/>
              </a:buClr>
            </a:pPr>
            <a:r>
              <a:rPr lang="en-US" sz="200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Able to administer unlimited drivers/users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0388053-202B-CB79-6DAF-B882363B63DD}"/>
              </a:ext>
            </a:extLst>
          </p:cNvPr>
          <p:cNvSpPr txBox="1">
            <a:spLocks/>
          </p:cNvSpPr>
          <p:nvPr/>
        </p:nvSpPr>
        <p:spPr>
          <a:xfrm>
            <a:off x="1164781" y="4699759"/>
            <a:ext cx="3352801" cy="1613399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ts val="16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FFFF"/>
              </a:buClr>
            </a:pPr>
            <a:r>
              <a:rPr lang="en-US" sz="200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MotorPool/Vehicle Sharing</a:t>
            </a:r>
          </a:p>
          <a:p>
            <a:pPr>
              <a:buClr>
                <a:srgbClr val="FFFFFF"/>
              </a:buClr>
            </a:pPr>
            <a:r>
              <a:rPr lang="en-US" sz="200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 &amp; Parts</a:t>
            </a:r>
          </a:p>
          <a:p>
            <a:pPr>
              <a:buClr>
                <a:srgbClr val="FFFFFF"/>
              </a:buClr>
            </a:pPr>
            <a:r>
              <a:rPr lang="en-US" sz="200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Management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0E52249-74DB-E6E3-388D-B55D744F14A2}"/>
              </a:ext>
            </a:extLst>
          </p:cNvPr>
          <p:cNvSpPr txBox="1">
            <a:spLocks/>
          </p:cNvSpPr>
          <p:nvPr/>
        </p:nvSpPr>
        <p:spPr>
          <a:xfrm>
            <a:off x="4740085" y="5263655"/>
            <a:ext cx="2672678" cy="1128252"/>
          </a:xfrm>
          <a:prstGeom prst="rect">
            <a:avLst/>
          </a:prstGeom>
          <a:noFill/>
        </p:spPr>
        <p:txBody>
          <a:bodyPr vert="horz" lIns="0" tIns="0" rIns="0" bIns="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ts val="16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200" kern="1200" cap="none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FFFF"/>
              </a:buClr>
            </a:pPr>
            <a:r>
              <a:rPr lang="en-US" sz="200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Management</a:t>
            </a:r>
          </a:p>
          <a:p>
            <a:pPr>
              <a:buClr>
                <a:srgbClr val="FFFFFF"/>
              </a:buClr>
            </a:pPr>
            <a:r>
              <a:rPr lang="en-US" sz="200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Telematics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43E055-F1E8-BC80-C632-A464E3314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40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DBDC7-2360-1DAB-76A5-8A8869872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A8AF227E-43A8-3C26-B793-6B6F5E14FEAA}"/>
              </a:ext>
            </a:extLst>
          </p:cNvPr>
          <p:cNvSpPr/>
          <p:nvPr/>
        </p:nvSpPr>
        <p:spPr>
          <a:xfrm>
            <a:off x="772390" y="3770092"/>
            <a:ext cx="11353801" cy="621648"/>
          </a:xfrm>
          <a:prstGeom prst="rect">
            <a:avLst/>
          </a:prstGeom>
          <a:solidFill>
            <a:srgbClr val="052F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74CDE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E8D9B47-5019-99FF-4F03-D64B212362BB}"/>
              </a:ext>
            </a:extLst>
          </p:cNvPr>
          <p:cNvSpPr/>
          <p:nvPr/>
        </p:nvSpPr>
        <p:spPr>
          <a:xfrm>
            <a:off x="762000" y="819802"/>
            <a:ext cx="11353800" cy="609899"/>
          </a:xfrm>
          <a:prstGeom prst="rect">
            <a:avLst/>
          </a:prstGeom>
          <a:solidFill>
            <a:srgbClr val="052F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B1F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 descr="A picture containing timeline&#10;&#10;Description automatically generated">
            <a:extLst>
              <a:ext uri="{FF2B5EF4-FFF2-40B4-BE49-F238E27FC236}">
                <a16:creationId xmlns:a16="http://schemas.microsoft.com/office/drawing/2014/main" id="{D9677DAA-FE1B-F162-8EB4-71B9B50198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231" y="189494"/>
            <a:ext cx="6106739" cy="6106739"/>
          </a:xfrm>
          <a:prstGeom prst="rect">
            <a:avLst/>
          </a:prstGeom>
        </p:spPr>
      </p:pic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3C258C1E-1547-BBDB-466C-28DD35FB5810}"/>
              </a:ext>
            </a:extLst>
          </p:cNvPr>
          <p:cNvSpPr>
            <a:spLocks noChangeAspect="1"/>
          </p:cNvSpPr>
          <p:nvPr/>
        </p:nvSpPr>
        <p:spPr>
          <a:xfrm>
            <a:off x="8426480" y="2047389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23EAE84F-DE03-6168-A2EE-CF31567673B1}"/>
              </a:ext>
            </a:extLst>
          </p:cNvPr>
          <p:cNvSpPr>
            <a:spLocks noChangeAspect="1"/>
          </p:cNvSpPr>
          <p:nvPr/>
        </p:nvSpPr>
        <p:spPr>
          <a:xfrm>
            <a:off x="9345537" y="2026607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D23661C3-8EF0-2422-C822-804B9159BE29}"/>
              </a:ext>
            </a:extLst>
          </p:cNvPr>
          <p:cNvSpPr/>
          <p:nvPr/>
        </p:nvSpPr>
        <p:spPr>
          <a:xfrm>
            <a:off x="8525273" y="609277"/>
            <a:ext cx="1478082" cy="146050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lowchart: Connector 1">
            <a:extLst>
              <a:ext uri="{FF2B5EF4-FFF2-40B4-BE49-F238E27FC236}">
                <a16:creationId xmlns:a16="http://schemas.microsoft.com/office/drawing/2014/main" id="{6BBCAEAF-FF01-D1C0-9FFF-2352EC2382F3}"/>
              </a:ext>
            </a:extLst>
          </p:cNvPr>
          <p:cNvSpPr/>
          <p:nvPr/>
        </p:nvSpPr>
        <p:spPr>
          <a:xfrm>
            <a:off x="6983952" y="1416306"/>
            <a:ext cx="1478082" cy="146050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CA1C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B9FFACCD-5D1D-43F9-701C-90836EBE83B4}"/>
              </a:ext>
            </a:extLst>
          </p:cNvPr>
          <p:cNvSpPr/>
          <p:nvPr/>
        </p:nvSpPr>
        <p:spPr>
          <a:xfrm>
            <a:off x="10049278" y="1426701"/>
            <a:ext cx="1478082" cy="146050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DD22FF2A-1C65-2AC2-B726-987CB1300F24}"/>
              </a:ext>
            </a:extLst>
          </p:cNvPr>
          <p:cNvSpPr/>
          <p:nvPr/>
        </p:nvSpPr>
        <p:spPr>
          <a:xfrm>
            <a:off x="6537145" y="3078852"/>
            <a:ext cx="1478082" cy="146050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A7E1F843-5F3D-0569-8D12-8BCE5AD29F51}"/>
              </a:ext>
            </a:extLst>
          </p:cNvPr>
          <p:cNvSpPr/>
          <p:nvPr/>
        </p:nvSpPr>
        <p:spPr>
          <a:xfrm>
            <a:off x="7628189" y="4408887"/>
            <a:ext cx="1478082" cy="146050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Connector 12">
            <a:extLst>
              <a:ext uri="{FF2B5EF4-FFF2-40B4-BE49-F238E27FC236}">
                <a16:creationId xmlns:a16="http://schemas.microsoft.com/office/drawing/2014/main" id="{B9A71958-5313-EBAA-70A8-0F3DEA6B9D03}"/>
              </a:ext>
            </a:extLst>
          </p:cNvPr>
          <p:cNvSpPr/>
          <p:nvPr/>
        </p:nvSpPr>
        <p:spPr>
          <a:xfrm>
            <a:off x="10516868" y="3078853"/>
            <a:ext cx="1478082" cy="146050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lowchart: Connector 13">
            <a:extLst>
              <a:ext uri="{FF2B5EF4-FFF2-40B4-BE49-F238E27FC236}">
                <a16:creationId xmlns:a16="http://schemas.microsoft.com/office/drawing/2014/main" id="{E02ECC94-6467-C528-BF66-4B68503535CB}"/>
              </a:ext>
            </a:extLst>
          </p:cNvPr>
          <p:cNvSpPr/>
          <p:nvPr/>
        </p:nvSpPr>
        <p:spPr>
          <a:xfrm>
            <a:off x="9384260" y="4419274"/>
            <a:ext cx="1478082" cy="146050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lowchart: Connector 14">
            <a:extLst>
              <a:ext uri="{FF2B5EF4-FFF2-40B4-BE49-F238E27FC236}">
                <a16:creationId xmlns:a16="http://schemas.microsoft.com/office/drawing/2014/main" id="{92DE0F43-DFEE-6C05-2DBB-90A0F37E2F28}"/>
              </a:ext>
            </a:extLst>
          </p:cNvPr>
          <p:cNvSpPr>
            <a:spLocks noChangeAspect="1"/>
          </p:cNvSpPr>
          <p:nvPr/>
        </p:nvSpPr>
        <p:spPr>
          <a:xfrm>
            <a:off x="7893074" y="3290837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lowchart: Connector 15">
            <a:extLst>
              <a:ext uri="{FF2B5EF4-FFF2-40B4-BE49-F238E27FC236}">
                <a16:creationId xmlns:a16="http://schemas.microsoft.com/office/drawing/2014/main" id="{20CC02BD-8D19-B4EF-2EC5-7332F621B07C}"/>
              </a:ext>
            </a:extLst>
          </p:cNvPr>
          <p:cNvSpPr>
            <a:spLocks noChangeAspect="1"/>
          </p:cNvSpPr>
          <p:nvPr/>
        </p:nvSpPr>
        <p:spPr>
          <a:xfrm>
            <a:off x="9815400" y="3280451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lowchart: Connector 16">
            <a:extLst>
              <a:ext uri="{FF2B5EF4-FFF2-40B4-BE49-F238E27FC236}">
                <a16:creationId xmlns:a16="http://schemas.microsoft.com/office/drawing/2014/main" id="{67F98F2C-0213-C724-CA70-C3A2C340B074}"/>
              </a:ext>
            </a:extLst>
          </p:cNvPr>
          <p:cNvSpPr>
            <a:spLocks noChangeAspect="1"/>
          </p:cNvSpPr>
          <p:nvPr/>
        </p:nvSpPr>
        <p:spPr>
          <a:xfrm>
            <a:off x="8433406" y="3779209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lowchart: Connector 17">
            <a:extLst>
              <a:ext uri="{FF2B5EF4-FFF2-40B4-BE49-F238E27FC236}">
                <a16:creationId xmlns:a16="http://schemas.microsoft.com/office/drawing/2014/main" id="{1710EE95-579A-EB54-EFBA-E5A02C17BFCB}"/>
              </a:ext>
            </a:extLst>
          </p:cNvPr>
          <p:cNvSpPr>
            <a:spLocks noChangeAspect="1"/>
          </p:cNvSpPr>
          <p:nvPr/>
        </p:nvSpPr>
        <p:spPr>
          <a:xfrm>
            <a:off x="9243903" y="3799993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BD7DA6B-ABCD-124B-ECE8-F5EA360E771D}"/>
              </a:ext>
            </a:extLst>
          </p:cNvPr>
          <p:cNvSpPr txBox="1">
            <a:spLocks/>
          </p:cNvSpPr>
          <p:nvPr/>
        </p:nvSpPr>
        <p:spPr>
          <a:xfrm>
            <a:off x="793171" y="830981"/>
            <a:ext cx="7614871" cy="6098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 FleetCommander Core Product Engine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C0BF7B21-0DA7-A9DD-48FD-2104527E20CD}"/>
              </a:ext>
            </a:extLst>
          </p:cNvPr>
          <p:cNvSpPr txBox="1">
            <a:spLocks/>
          </p:cNvSpPr>
          <p:nvPr/>
        </p:nvSpPr>
        <p:spPr>
          <a:xfrm>
            <a:off x="460104" y="1566586"/>
            <a:ext cx="4716776" cy="210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User/Driver Management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Vehicle/Asset Management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Analytics &amp; Reports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Policy </a:t>
            </a:r>
            <a:r>
              <a:rPr kumimoji="0" lang="en-US" sz="2000" i="0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Enforcement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Admin Interface/Dashboards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Hosting</a:t>
            </a:r>
            <a:endParaRPr kumimoji="0" lang="en-US" sz="240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F740C864-0B7C-D81B-545D-C59CC9C9486C}"/>
              </a:ext>
            </a:extLst>
          </p:cNvPr>
          <p:cNvSpPr txBox="1">
            <a:spLocks/>
          </p:cNvSpPr>
          <p:nvPr/>
        </p:nvSpPr>
        <p:spPr>
          <a:xfrm>
            <a:off x="431271" y="4481653"/>
            <a:ext cx="4112897" cy="1157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Motor Pool/Vehicle Sharing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Key Management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Maintenance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74F6BE20-1315-2ED4-29FB-16E4AC4B032B}"/>
              </a:ext>
            </a:extLst>
          </p:cNvPr>
          <p:cNvSpPr txBox="1">
            <a:spLocks/>
          </p:cNvSpPr>
          <p:nvPr/>
        </p:nvSpPr>
        <p:spPr>
          <a:xfrm>
            <a:off x="4400737" y="4464777"/>
            <a:ext cx="3041659" cy="11852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Fuel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Risk Management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GPS &amp; Telematics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254A43C-103E-FF8D-D5ED-68690AD5F894}"/>
              </a:ext>
            </a:extLst>
          </p:cNvPr>
          <p:cNvSpPr txBox="1">
            <a:spLocks/>
          </p:cNvSpPr>
          <p:nvPr/>
        </p:nvSpPr>
        <p:spPr>
          <a:xfrm>
            <a:off x="887713" y="4248695"/>
            <a:ext cx="5511800" cy="622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panose="05040102010807070707" pitchFamily="18" charset="2"/>
              <a:buNone/>
            </a:pPr>
            <a:r>
              <a:rPr lang="en-US" sz="3600" dirty="0">
                <a:solidFill>
                  <a:srgbClr val="FFFFFF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FleetCommander Modules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800" dirty="0">
              <a:latin typeface="Arial" panose="020B0604020202020204" pitchFamily="34" charset="0"/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0" name="Text 0">
            <a:extLst>
              <a:ext uri="{FF2B5EF4-FFF2-40B4-BE49-F238E27FC236}">
                <a16:creationId xmlns:a16="http://schemas.microsoft.com/office/drawing/2014/main" id="{E2CF68BE-E5EE-1940-C82B-A37A1611A015}"/>
              </a:ext>
            </a:extLst>
          </p:cNvPr>
          <p:cNvSpPr txBox="1">
            <a:spLocks/>
          </p:cNvSpPr>
          <p:nvPr/>
        </p:nvSpPr>
        <p:spPr>
          <a:xfrm>
            <a:off x="762000" y="92806"/>
            <a:ext cx="8622260" cy="1101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US" sz="4000" b="1" kern="120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4CA1CE"/>
                </a:solidFill>
                <a:effectLst/>
                <a:uLnTx/>
                <a:uFillTx/>
                <a:latin typeface="Syne" pitchFamily="34" charset="0"/>
                <a:ea typeface="Syne" pitchFamily="34" charset="-122"/>
              </a:rPr>
              <a:t>What is FleetCommander?</a:t>
            </a:r>
          </a:p>
        </p:txBody>
      </p:sp>
    </p:spTree>
    <p:extLst>
      <p:ext uri="{BB962C8B-B14F-4D97-AF65-F5344CB8AC3E}">
        <p14:creationId xmlns:p14="http://schemas.microsoft.com/office/powerpoint/2010/main" val="413524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" grpId="0" animBg="1"/>
      <p:bldP spid="4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2581D-4C30-5AD8-CC34-FFFA1732DF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E46BD3CE-E28E-A1A2-5757-DC058B852CE2}"/>
              </a:ext>
            </a:extLst>
          </p:cNvPr>
          <p:cNvSpPr/>
          <p:nvPr/>
        </p:nvSpPr>
        <p:spPr>
          <a:xfrm>
            <a:off x="772390" y="3770092"/>
            <a:ext cx="11353801" cy="621648"/>
          </a:xfrm>
          <a:prstGeom prst="rect">
            <a:avLst/>
          </a:prstGeom>
          <a:solidFill>
            <a:srgbClr val="052F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74CDE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DE6CCAC-0265-5E20-46DC-DE19F39931C7}"/>
              </a:ext>
            </a:extLst>
          </p:cNvPr>
          <p:cNvSpPr/>
          <p:nvPr/>
        </p:nvSpPr>
        <p:spPr>
          <a:xfrm>
            <a:off x="762000" y="819802"/>
            <a:ext cx="11353800" cy="609899"/>
          </a:xfrm>
          <a:prstGeom prst="rect">
            <a:avLst/>
          </a:prstGeom>
          <a:solidFill>
            <a:srgbClr val="052F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B1F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9133C9F-6ED7-0225-5C48-4B7F7354A76A}"/>
              </a:ext>
            </a:extLst>
          </p:cNvPr>
          <p:cNvSpPr/>
          <p:nvPr/>
        </p:nvSpPr>
        <p:spPr>
          <a:xfrm>
            <a:off x="6613345" y="2715936"/>
            <a:ext cx="925069" cy="351427"/>
          </a:xfrm>
          <a:prstGeom prst="rect">
            <a:avLst/>
          </a:prstGeom>
          <a:solidFill>
            <a:srgbClr val="F2F6F8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24177F83-59E1-AB9F-FB3B-1989E872222A}"/>
              </a:ext>
            </a:extLst>
          </p:cNvPr>
          <p:cNvSpPr txBox="1">
            <a:spLocks/>
          </p:cNvSpPr>
          <p:nvPr/>
        </p:nvSpPr>
        <p:spPr>
          <a:xfrm>
            <a:off x="793171" y="830981"/>
            <a:ext cx="7614871" cy="6098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 FleetCommander Core Product Engine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4CEE4EFD-CA1F-2C11-2994-22E683863FE8}"/>
              </a:ext>
            </a:extLst>
          </p:cNvPr>
          <p:cNvSpPr txBox="1">
            <a:spLocks/>
          </p:cNvSpPr>
          <p:nvPr/>
        </p:nvSpPr>
        <p:spPr>
          <a:xfrm>
            <a:off x="887713" y="4248695"/>
            <a:ext cx="5511800" cy="622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panose="05040102010807070707" pitchFamily="18" charset="2"/>
              <a:buNone/>
            </a:pPr>
            <a:r>
              <a:rPr lang="en-US" sz="3600" dirty="0">
                <a:solidFill>
                  <a:srgbClr val="FFFFFF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FleetCommander Modules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2800" dirty="0">
              <a:latin typeface="Arial" panose="020B0604020202020204" pitchFamily="34" charset="0"/>
              <a:ea typeface="Roboto Condensed" panose="02000000000000000000" pitchFamily="2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2A6CF8E4-3C0E-BDB3-3769-13CF31DAF2C4}"/>
              </a:ext>
            </a:extLst>
          </p:cNvPr>
          <p:cNvSpPr txBox="1">
            <a:spLocks/>
          </p:cNvSpPr>
          <p:nvPr/>
        </p:nvSpPr>
        <p:spPr>
          <a:xfrm>
            <a:off x="431271" y="4481653"/>
            <a:ext cx="4112897" cy="1157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Motor Pool/Vehicle Sharing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Key Management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Maintenance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E3B9B95C-5A25-1B47-6A93-B93172ED2685}"/>
              </a:ext>
            </a:extLst>
          </p:cNvPr>
          <p:cNvSpPr txBox="1">
            <a:spLocks/>
          </p:cNvSpPr>
          <p:nvPr/>
        </p:nvSpPr>
        <p:spPr>
          <a:xfrm>
            <a:off x="4400737" y="4464777"/>
            <a:ext cx="3041659" cy="11852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Fuel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Risk Management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GPS &amp; Telematics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90000"/>
                </a:schemeClr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EF23632A-78E8-558D-2443-17344196BD54}"/>
              </a:ext>
            </a:extLst>
          </p:cNvPr>
          <p:cNvSpPr txBox="1">
            <a:spLocks/>
          </p:cNvSpPr>
          <p:nvPr/>
        </p:nvSpPr>
        <p:spPr>
          <a:xfrm>
            <a:off x="460755" y="1564846"/>
            <a:ext cx="4716776" cy="2108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User/Driver Management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Vehicle/Asset Management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Analytics &amp; Reports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Policy </a:t>
            </a:r>
            <a:r>
              <a:rPr kumimoji="0" lang="en-US" sz="2000" i="0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Enforcement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Admin Interface/Dashboards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i="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9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Hosting</a:t>
            </a:r>
            <a:endParaRPr kumimoji="0" lang="en-US" sz="2400" i="0" u="none" strike="noStrike" kern="1200" cap="none" spc="0" normalizeH="0" baseline="0" noProof="0">
              <a:ln>
                <a:noFill/>
              </a:ln>
              <a:solidFill>
                <a:schemeClr val="accent4">
                  <a:lumMod val="90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 descr="A picture containing timeline&#10;&#10;Description automatically generated">
            <a:extLst>
              <a:ext uri="{FF2B5EF4-FFF2-40B4-BE49-F238E27FC236}">
                <a16:creationId xmlns:a16="http://schemas.microsoft.com/office/drawing/2014/main" id="{9813BF53-3A20-1DBB-DD00-31731CA279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231" y="189494"/>
            <a:ext cx="6106739" cy="6106739"/>
          </a:xfrm>
          <a:prstGeom prst="rect">
            <a:avLst/>
          </a:prstGeom>
        </p:spPr>
      </p:pic>
      <p:sp>
        <p:nvSpPr>
          <p:cNvPr id="47" name="Flowchart: Connector 46">
            <a:extLst>
              <a:ext uri="{FF2B5EF4-FFF2-40B4-BE49-F238E27FC236}">
                <a16:creationId xmlns:a16="http://schemas.microsoft.com/office/drawing/2014/main" id="{81D9A83A-C842-2CA9-90A6-A3667AF8C442}"/>
              </a:ext>
            </a:extLst>
          </p:cNvPr>
          <p:cNvSpPr/>
          <p:nvPr/>
        </p:nvSpPr>
        <p:spPr>
          <a:xfrm>
            <a:off x="8534798" y="599752"/>
            <a:ext cx="1478082" cy="146050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Flowchart: Connector 47">
            <a:extLst>
              <a:ext uri="{FF2B5EF4-FFF2-40B4-BE49-F238E27FC236}">
                <a16:creationId xmlns:a16="http://schemas.microsoft.com/office/drawing/2014/main" id="{B089D503-CDD8-2EF0-9EA9-60CDFD9C0172}"/>
              </a:ext>
            </a:extLst>
          </p:cNvPr>
          <p:cNvSpPr>
            <a:spLocks noChangeAspect="1"/>
          </p:cNvSpPr>
          <p:nvPr/>
        </p:nvSpPr>
        <p:spPr>
          <a:xfrm>
            <a:off x="8436005" y="2037864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Flowchart: Connector 48">
            <a:extLst>
              <a:ext uri="{FF2B5EF4-FFF2-40B4-BE49-F238E27FC236}">
                <a16:creationId xmlns:a16="http://schemas.microsoft.com/office/drawing/2014/main" id="{32CCD36B-DB9E-9658-A9B3-5988D4841243}"/>
              </a:ext>
            </a:extLst>
          </p:cNvPr>
          <p:cNvSpPr>
            <a:spLocks noChangeAspect="1"/>
          </p:cNvSpPr>
          <p:nvPr/>
        </p:nvSpPr>
        <p:spPr>
          <a:xfrm>
            <a:off x="9355062" y="2017082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Flowchart: Connector 49">
            <a:extLst>
              <a:ext uri="{FF2B5EF4-FFF2-40B4-BE49-F238E27FC236}">
                <a16:creationId xmlns:a16="http://schemas.microsoft.com/office/drawing/2014/main" id="{D96755D0-EDC5-39C0-959B-8DDBB61AB605}"/>
              </a:ext>
            </a:extLst>
          </p:cNvPr>
          <p:cNvSpPr>
            <a:spLocks noChangeAspect="1"/>
          </p:cNvSpPr>
          <p:nvPr/>
        </p:nvSpPr>
        <p:spPr>
          <a:xfrm>
            <a:off x="9253428" y="3790468"/>
            <a:ext cx="798164" cy="788671"/>
          </a:xfrm>
          <a:prstGeom prst="flowChartConnector">
            <a:avLst/>
          </a:prstGeom>
          <a:noFill/>
          <a:ln w="53975">
            <a:solidFill>
              <a:srgbClr val="4CA1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Text 0">
            <a:extLst>
              <a:ext uri="{FF2B5EF4-FFF2-40B4-BE49-F238E27FC236}">
                <a16:creationId xmlns:a16="http://schemas.microsoft.com/office/drawing/2014/main" id="{00196A7E-02A8-9032-D81B-10EAD6EB8774}"/>
              </a:ext>
            </a:extLst>
          </p:cNvPr>
          <p:cNvSpPr txBox="1">
            <a:spLocks/>
          </p:cNvSpPr>
          <p:nvPr/>
        </p:nvSpPr>
        <p:spPr>
          <a:xfrm>
            <a:off x="762000" y="92806"/>
            <a:ext cx="7772798" cy="1101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US" sz="4000" b="1" kern="1200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4CA1CE"/>
                </a:solidFill>
                <a:effectLst/>
                <a:uLnTx/>
                <a:uFillTx/>
                <a:latin typeface="Syne" pitchFamily="34" charset="0"/>
                <a:ea typeface="Syne" pitchFamily="34" charset="-122"/>
              </a:rPr>
              <a:t>What is FleetCommander?</a:t>
            </a:r>
          </a:p>
        </p:txBody>
      </p:sp>
    </p:spTree>
    <p:extLst>
      <p:ext uri="{BB962C8B-B14F-4D97-AF65-F5344CB8AC3E}">
        <p14:creationId xmlns:p14="http://schemas.microsoft.com/office/powerpoint/2010/main" val="2538290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7" grpId="0" animBg="1"/>
      <p:bldP spid="48" grpId="0" animBg="1"/>
      <p:bldP spid="49" grpId="0" animBg="1"/>
      <p:bldP spid="5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A15DE-D135-0710-9984-A0A55E960CB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34238" y="1600200"/>
            <a:ext cx="4561994" cy="1595284"/>
          </a:xfrm>
          <a:noFill/>
        </p:spPr>
        <p:txBody>
          <a:bodyPr lIns="0" tIns="0" rIns="0" bIns="0" anchor="t" anchorCtr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What is a </a:t>
            </a:r>
            <a:b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profile in FleetCommander?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C8AA23-D8D0-93BE-5C5F-103A750B0D2F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934237" y="3282005"/>
            <a:ext cx="4689815" cy="2302717"/>
          </a:xfrm>
          <a:noFill/>
        </p:spPr>
        <p:txBody>
          <a:bodyPr vert="horz" lIns="0" tIns="0" rIns="0" bIns="0" rtlCol="0" anchor="t">
            <a:normAutofit/>
          </a:bodyPr>
          <a:lstStyle/>
          <a:p>
            <a:r>
              <a:rPr lang="en-US">
                <a:solidFill>
                  <a:srgbClr val="F2F6F8"/>
                </a:solidFill>
              </a:rPr>
              <a:t>A profile is a centralized repository of your fleet data and is </a:t>
            </a:r>
            <a:r>
              <a:rPr lang="en-US" b="1">
                <a:solidFill>
                  <a:srgbClr val="F2F6F8"/>
                </a:solidFill>
              </a:rPr>
              <a:t>unique</a:t>
            </a:r>
            <a:r>
              <a:rPr lang="en-US">
                <a:solidFill>
                  <a:srgbClr val="F2F6F8"/>
                </a:solidFill>
              </a:rPr>
              <a:t> to </a:t>
            </a:r>
            <a:r>
              <a:rPr lang="en-US" b="1">
                <a:solidFill>
                  <a:srgbClr val="F2F6F8"/>
                </a:solidFill>
              </a:rPr>
              <a:t>each associated user </a:t>
            </a:r>
            <a:r>
              <a:rPr lang="en-US">
                <a:solidFill>
                  <a:srgbClr val="F2F6F8"/>
                </a:solidFill>
              </a:rPr>
              <a:t>and </a:t>
            </a:r>
            <a:r>
              <a:rPr lang="en-US" b="1">
                <a:solidFill>
                  <a:srgbClr val="F2F6F8"/>
                </a:solidFill>
              </a:rPr>
              <a:t>asset/vehicle</a:t>
            </a:r>
            <a:r>
              <a:rPr lang="en-US">
                <a:solidFill>
                  <a:srgbClr val="F2F6F8"/>
                </a:solidFill>
              </a:rPr>
              <a:t>.</a:t>
            </a:r>
          </a:p>
          <a:p>
            <a:r>
              <a:rPr lang="en-US">
                <a:solidFill>
                  <a:srgbClr val="F2F6F8"/>
                </a:solidFill>
              </a:rPr>
              <a:t>Profiles are essential components of </a:t>
            </a:r>
            <a:br>
              <a:rPr lang="en-US">
                <a:solidFill>
                  <a:srgbClr val="F2F6F8"/>
                </a:solidFill>
              </a:rPr>
            </a:br>
            <a:r>
              <a:rPr lang="en-US">
                <a:solidFill>
                  <a:srgbClr val="F2F6F8"/>
                </a:solidFill>
              </a:rPr>
              <a:t>the “FleetCommander Engine” </a:t>
            </a:r>
          </a:p>
        </p:txBody>
      </p:sp>
      <p:pic>
        <p:nvPicPr>
          <p:cNvPr id="6" name="Picture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979D1A94-9714-BA28-B201-422A6F5BE3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39" t="1" r="20339" b="1"/>
          <a:stretch/>
        </p:blipFill>
        <p:spPr>
          <a:xfrm>
            <a:off x="5721350" y="2868"/>
            <a:ext cx="6623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41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C27C8-165C-5513-DB4B-9D840097C54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675120" y="548640"/>
            <a:ext cx="4572000" cy="2103120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chemeClr val="accent6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FleetCommander Users PROFILES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E640F-7F5A-BDB7-205D-765FA80B6796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6604951" y="2762871"/>
            <a:ext cx="5419899" cy="2514600"/>
          </a:xfrm>
          <a:noFill/>
        </p:spPr>
        <p:txBody>
          <a:bodyPr vert="horz" lIns="0" tIns="0" rIns="0" bIns="0" rtlCol="0" anchor="t">
            <a:normAutofit/>
          </a:bodyPr>
          <a:lstStyle/>
          <a:p>
            <a:pPr>
              <a:buClr>
                <a:schemeClr val="bg1">
                  <a:lumMod val="95000"/>
                  <a:lumOff val="5000"/>
                </a:schemeClr>
              </a:buClr>
            </a:pPr>
            <a:r>
              <a:rPr lang="en-US" sz="2000">
                <a:latin typeface="Arial"/>
                <a:cs typeface="Arial"/>
              </a:rPr>
              <a:t>There are </a:t>
            </a:r>
            <a:r>
              <a:rPr lang="en-US" sz="2000" b="1">
                <a:solidFill>
                  <a:srgbClr val="F48B31"/>
                </a:solidFill>
                <a:latin typeface="Arial"/>
                <a:cs typeface="Arial"/>
              </a:rPr>
              <a:t>EIGHT MAIN USER/PERMISSION </a:t>
            </a:r>
            <a:r>
              <a:rPr lang="en-US" sz="2000">
                <a:latin typeface="Arial"/>
                <a:cs typeface="Arial"/>
              </a:rPr>
              <a:t>levels within FleetCommander</a:t>
            </a:r>
          </a:p>
          <a:p>
            <a:pPr>
              <a:buClr>
                <a:schemeClr val="bg1">
                  <a:lumMod val="95000"/>
                  <a:lumOff val="5000"/>
                </a:schemeClr>
              </a:buClr>
            </a:pP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Each permission level determines </a:t>
            </a:r>
            <a:r>
              <a:rPr lang="en-US" sz="2000" u="sng">
                <a:latin typeface="Arial" panose="020B0604020202020204" pitchFamily="34" charset="0"/>
                <a:cs typeface="Arial" panose="020B0604020202020204" pitchFamily="34" charset="0"/>
              </a:rPr>
              <a:t>how far </a:t>
            </a: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a user can access FleetCommander and </a:t>
            </a:r>
            <a:r>
              <a:rPr lang="en-US" sz="2000" u="sng">
                <a:latin typeface="Arial" panose="020B0604020202020204" pitchFamily="34" charset="0"/>
                <a:cs typeface="Arial" panose="020B0604020202020204" pitchFamily="34" charset="0"/>
              </a:rPr>
              <a:t>what they can</a:t>
            </a:r>
            <a:r>
              <a:rPr lang="en-US" sz="2000">
                <a:latin typeface="Arial" panose="020B0604020202020204" pitchFamily="34" charset="0"/>
                <a:cs typeface="Arial" panose="020B0604020202020204" pitchFamily="34" charset="0"/>
              </a:rPr>
              <a:t> do once they get there 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2C9DA5-1E4D-1A6D-B36F-4ED4362D0C99}"/>
              </a:ext>
            </a:extLst>
          </p:cNvPr>
          <p:cNvSpPr/>
          <p:nvPr/>
        </p:nvSpPr>
        <p:spPr>
          <a:xfrm>
            <a:off x="347069" y="4993581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8E29B3-CA7D-8024-FA85-B121685B4926}"/>
              </a:ext>
            </a:extLst>
          </p:cNvPr>
          <p:cNvSpPr txBox="1"/>
          <p:nvPr/>
        </p:nvSpPr>
        <p:spPr>
          <a:xfrm>
            <a:off x="698378" y="3982043"/>
            <a:ext cx="18189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0" b="1">
                <a:solidFill>
                  <a:srgbClr val="F2F6F8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8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C09F4C39-D6D6-FF09-70B0-F880500CF017}"/>
              </a:ext>
            </a:extLst>
          </p:cNvPr>
          <p:cNvSpPr/>
          <p:nvPr/>
        </p:nvSpPr>
        <p:spPr>
          <a:xfrm>
            <a:off x="4448922" y="4941415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DF4DF0B-0657-EE29-5298-B0D6806BD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5700" y="5023425"/>
            <a:ext cx="1316736" cy="1748790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117858BD-E169-4054-80D5-40517EF09EC2}"/>
              </a:ext>
            </a:extLst>
          </p:cNvPr>
          <p:cNvSpPr/>
          <p:nvPr/>
        </p:nvSpPr>
        <p:spPr>
          <a:xfrm>
            <a:off x="2369748" y="4941415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D3B815EB-1FD7-16D2-CBFE-E6E9B9EF2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5098" y="5010422"/>
            <a:ext cx="1316736" cy="1748790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31CF5137-E624-753F-C21B-0B9AC5414BEB}"/>
              </a:ext>
            </a:extLst>
          </p:cNvPr>
          <p:cNvSpPr/>
          <p:nvPr/>
        </p:nvSpPr>
        <p:spPr>
          <a:xfrm>
            <a:off x="4423580" y="2984571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A1E8E7C0-D64E-910B-6B7B-DF9C70161D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4272" y="3029175"/>
            <a:ext cx="1316736" cy="1748790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id="{65AC8D26-36D8-074E-0B0B-0010B0D60321}"/>
              </a:ext>
            </a:extLst>
          </p:cNvPr>
          <p:cNvSpPr/>
          <p:nvPr/>
        </p:nvSpPr>
        <p:spPr>
          <a:xfrm>
            <a:off x="2355748" y="2984572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2673EF1C-CFD5-E4DA-1773-23E0FA20A4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2647" y="2955074"/>
            <a:ext cx="1316736" cy="1748790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4BC0C197-0A72-C26E-ADF4-3227698C1C76}"/>
              </a:ext>
            </a:extLst>
          </p:cNvPr>
          <p:cNvSpPr/>
          <p:nvPr/>
        </p:nvSpPr>
        <p:spPr>
          <a:xfrm>
            <a:off x="347069" y="2994809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8979F880-3D0B-720B-F2EF-EB66C9BD66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552" y="3074812"/>
            <a:ext cx="1316736" cy="174879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5D861AE9-37DA-E748-5FD1-7CD161B9366A}"/>
              </a:ext>
            </a:extLst>
          </p:cNvPr>
          <p:cNvSpPr/>
          <p:nvPr/>
        </p:nvSpPr>
        <p:spPr>
          <a:xfrm>
            <a:off x="4399405" y="912555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3E7DCAD8-1376-6EE5-8980-799D8478BB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6669" y="888152"/>
            <a:ext cx="1316736" cy="1748790"/>
          </a:xfrm>
          <a:prstGeom prst="rect">
            <a:avLst/>
          </a:prstGeom>
        </p:spPr>
      </p:pic>
      <p:sp>
        <p:nvSpPr>
          <p:cNvPr id="74" name="Rectangle 73">
            <a:extLst>
              <a:ext uri="{FF2B5EF4-FFF2-40B4-BE49-F238E27FC236}">
                <a16:creationId xmlns:a16="http://schemas.microsoft.com/office/drawing/2014/main" id="{3728DDCF-D06B-F155-4E1B-D45D3DAC93DA}"/>
              </a:ext>
            </a:extLst>
          </p:cNvPr>
          <p:cNvSpPr/>
          <p:nvPr/>
        </p:nvSpPr>
        <p:spPr>
          <a:xfrm>
            <a:off x="2358104" y="915576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B03EDAB6-DF59-D00B-9B81-C75CCE2FBFC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01098" y="976658"/>
            <a:ext cx="1316736" cy="1748790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A6698C9F-7069-D641-391B-738D643D3860}"/>
              </a:ext>
            </a:extLst>
          </p:cNvPr>
          <p:cNvSpPr/>
          <p:nvPr/>
        </p:nvSpPr>
        <p:spPr>
          <a:xfrm>
            <a:off x="349962" y="948412"/>
            <a:ext cx="1807436" cy="1817797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EB54BE13-9063-B9F3-F3A4-47AABD1DDFD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3461" y="1097422"/>
            <a:ext cx="1316736" cy="174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066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7BB12-BC73-BEC1-D5B9-37BA794FD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Flowchart: Alternate Process 52">
            <a:extLst>
              <a:ext uri="{FF2B5EF4-FFF2-40B4-BE49-F238E27FC236}">
                <a16:creationId xmlns:a16="http://schemas.microsoft.com/office/drawing/2014/main" id="{2DDFFB9E-12AE-42F3-1278-B1758EDFFA72}"/>
              </a:ext>
            </a:extLst>
          </p:cNvPr>
          <p:cNvSpPr/>
          <p:nvPr/>
        </p:nvSpPr>
        <p:spPr>
          <a:xfrm>
            <a:off x="6224166" y="2567782"/>
            <a:ext cx="5248274" cy="1324919"/>
          </a:xfrm>
          <a:prstGeom prst="flowChartAlternateProcess">
            <a:avLst/>
          </a:prstGeom>
          <a:solidFill>
            <a:srgbClr val="0B1F3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9D74407-2EB2-6A47-F8B8-089F9EEB657D}"/>
              </a:ext>
            </a:extLst>
          </p:cNvPr>
          <p:cNvSpPr/>
          <p:nvPr/>
        </p:nvSpPr>
        <p:spPr>
          <a:xfrm>
            <a:off x="4871474" y="5025842"/>
            <a:ext cx="2266745" cy="1763334"/>
          </a:xfrm>
          <a:prstGeom prst="rect">
            <a:avLst/>
          </a:prstGeom>
          <a:solidFill>
            <a:srgbClr val="3D375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90394A6-A456-341C-55A8-42220A06F999}"/>
              </a:ext>
            </a:extLst>
          </p:cNvPr>
          <p:cNvSpPr/>
          <p:nvPr/>
        </p:nvSpPr>
        <p:spPr>
          <a:xfrm>
            <a:off x="5002579" y="5145617"/>
            <a:ext cx="2026984" cy="15643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758527D-F669-FED1-F49F-67826A00E152}"/>
              </a:ext>
            </a:extLst>
          </p:cNvPr>
          <p:cNvSpPr/>
          <p:nvPr/>
        </p:nvSpPr>
        <p:spPr>
          <a:xfrm>
            <a:off x="3398578" y="4084478"/>
            <a:ext cx="2297371" cy="1437819"/>
          </a:xfrm>
          <a:prstGeom prst="rect">
            <a:avLst/>
          </a:prstGeom>
          <a:solidFill>
            <a:srgbClr val="6C3B4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1D0FEC4-B8F3-1904-F730-FF416608D973}"/>
              </a:ext>
            </a:extLst>
          </p:cNvPr>
          <p:cNvSpPr/>
          <p:nvPr/>
        </p:nvSpPr>
        <p:spPr>
          <a:xfrm>
            <a:off x="3377224" y="5724525"/>
            <a:ext cx="1363145" cy="898846"/>
          </a:xfrm>
          <a:prstGeom prst="rect">
            <a:avLst/>
          </a:prstGeom>
          <a:solidFill>
            <a:srgbClr val="F48B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3DD0CB4-2DFD-6A7E-9C72-9063A7C40828}"/>
              </a:ext>
            </a:extLst>
          </p:cNvPr>
          <p:cNvSpPr/>
          <p:nvPr/>
        </p:nvSpPr>
        <p:spPr>
          <a:xfrm>
            <a:off x="170100" y="717756"/>
            <a:ext cx="2927062" cy="1741420"/>
          </a:xfrm>
          <a:prstGeom prst="rect">
            <a:avLst/>
          </a:prstGeom>
          <a:solidFill>
            <a:srgbClr val="22284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0524F9-6E7E-C908-DFCA-07660457FDA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52021" y="435673"/>
            <a:ext cx="5685638" cy="2103120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48B31"/>
                </a:solidFill>
                <a:latin typeface="Syne"/>
                <a:ea typeface="Syne"/>
                <a:cs typeface="Roboto" panose="02000000000000000000" pitchFamily="2" charset="0"/>
              </a:rPr>
              <a:t>What assets can you </a:t>
            </a:r>
            <a:br>
              <a:rPr lang="en-US">
                <a:solidFill>
                  <a:srgbClr val="F48B31"/>
                </a:solidFill>
                <a:latin typeface="Syne"/>
                <a:ea typeface="Syne"/>
                <a:cs typeface="Roboto" panose="02000000000000000000" pitchFamily="2" charset="0"/>
              </a:rPr>
            </a:br>
            <a:r>
              <a:rPr lang="en-US">
                <a:solidFill>
                  <a:srgbClr val="F48B31"/>
                </a:solidFill>
                <a:latin typeface="Syne"/>
                <a:ea typeface="Syne"/>
                <a:cs typeface="Roboto" panose="02000000000000000000" pitchFamily="2" charset="0"/>
              </a:rPr>
              <a:t>place in FleetCommander?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D79F82A-925C-B978-3310-C6660AD9457B}"/>
              </a:ext>
            </a:extLst>
          </p:cNvPr>
          <p:cNvSpPr/>
          <p:nvPr/>
        </p:nvSpPr>
        <p:spPr>
          <a:xfrm>
            <a:off x="402982" y="5219700"/>
            <a:ext cx="2187818" cy="1403671"/>
          </a:xfrm>
          <a:prstGeom prst="rect">
            <a:avLst/>
          </a:prstGeom>
          <a:solidFill>
            <a:srgbClr val="F0C98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8EDFB0-622A-E6FD-8C89-570827F5F4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85686" y="834024"/>
            <a:ext cx="2685871" cy="1532352"/>
          </a:xfrm>
          <a:prstGeom prst="rect">
            <a:avLst/>
          </a:prstGeom>
        </p:spPr>
      </p:pic>
      <p:pic>
        <p:nvPicPr>
          <p:cNvPr id="22" name="Picture 21" descr="A picture containing handcart&#10;&#10;Description automatically generated">
            <a:extLst>
              <a:ext uri="{FF2B5EF4-FFF2-40B4-BE49-F238E27FC236}">
                <a16:creationId xmlns:a16="http://schemas.microsoft.com/office/drawing/2014/main" id="{4141B88D-CCAB-3C1E-62AD-A67EF0520E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flipH="1">
            <a:off x="479428" y="5314513"/>
            <a:ext cx="2002254" cy="125817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43D1542-D03D-4EFB-E74C-F58441CB44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1008" y="5819272"/>
            <a:ext cx="1141406" cy="7019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1DD094D-3103-0612-4B3B-3DFCA572E1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5015436" y="5307939"/>
            <a:ext cx="1922252" cy="134407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AAFE5A4-1E5C-4BE4-B651-7BFB5DEFC54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1123" b="13459"/>
          <a:stretch/>
        </p:blipFill>
        <p:spPr>
          <a:xfrm flipH="1">
            <a:off x="3489896" y="4233812"/>
            <a:ext cx="2026985" cy="113915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9FB47CF3-CCB7-C8D9-64A0-29909AE73E01}"/>
              </a:ext>
            </a:extLst>
          </p:cNvPr>
          <p:cNvSpPr/>
          <p:nvPr/>
        </p:nvSpPr>
        <p:spPr>
          <a:xfrm>
            <a:off x="1396325" y="3995688"/>
            <a:ext cx="1807436" cy="1597527"/>
          </a:xfrm>
          <a:prstGeom prst="rect">
            <a:avLst/>
          </a:prstGeom>
          <a:solidFill>
            <a:srgbClr val="11315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03D12BD-03F2-5662-1628-5592023AEE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1599288" y="4153235"/>
            <a:ext cx="1419167" cy="1307155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3DFF13C5-90DD-5795-E16B-4022C8837DA0}"/>
              </a:ext>
            </a:extLst>
          </p:cNvPr>
          <p:cNvSpPr/>
          <p:nvPr/>
        </p:nvSpPr>
        <p:spPr>
          <a:xfrm>
            <a:off x="285687" y="2538793"/>
            <a:ext cx="2305114" cy="1334600"/>
          </a:xfrm>
          <a:prstGeom prst="rect">
            <a:avLst/>
          </a:prstGeom>
          <a:solidFill>
            <a:srgbClr val="F48B3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C4527A4-179D-396B-1C8C-DFF3340BBE3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431593" y="2623097"/>
            <a:ext cx="2002252" cy="1165992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874A1416-9B93-5456-A0B8-69A171C74071}"/>
              </a:ext>
            </a:extLst>
          </p:cNvPr>
          <p:cNvSpPr/>
          <p:nvPr/>
        </p:nvSpPr>
        <p:spPr>
          <a:xfrm>
            <a:off x="3913628" y="799182"/>
            <a:ext cx="2148728" cy="1475905"/>
          </a:xfrm>
          <a:prstGeom prst="rect">
            <a:avLst/>
          </a:prstGeom>
          <a:solidFill>
            <a:srgbClr val="6C3B4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0922A677-A65C-A6A2-DE20-2AE21D6D412F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6248" t="16780" r="19122" b="16495"/>
          <a:stretch/>
        </p:blipFill>
        <p:spPr>
          <a:xfrm flipH="1">
            <a:off x="4039233" y="857970"/>
            <a:ext cx="1907420" cy="1344077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79B408F9-E75F-24BF-B1E9-A117F1F0F9E3}"/>
              </a:ext>
            </a:extLst>
          </p:cNvPr>
          <p:cNvSpPr/>
          <p:nvPr/>
        </p:nvSpPr>
        <p:spPr>
          <a:xfrm>
            <a:off x="3232785" y="2202047"/>
            <a:ext cx="2284096" cy="1752978"/>
          </a:xfrm>
          <a:prstGeom prst="rect">
            <a:avLst/>
          </a:prstGeom>
          <a:solidFill>
            <a:srgbClr val="F0C98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8E3606C-264E-7DAC-912D-CDFEA1512858}"/>
              </a:ext>
            </a:extLst>
          </p:cNvPr>
          <p:cNvSpPr/>
          <p:nvPr/>
        </p:nvSpPr>
        <p:spPr>
          <a:xfrm>
            <a:off x="3377225" y="2266681"/>
            <a:ext cx="2026984" cy="15643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D829883D-9A97-A00F-764B-92323B60691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3437006" y="2340116"/>
            <a:ext cx="1907421" cy="1504612"/>
          </a:xfrm>
          <a:prstGeom prst="rect">
            <a:avLst/>
          </a:prstGeom>
        </p:spPr>
      </p:pic>
      <p:sp>
        <p:nvSpPr>
          <p:cNvPr id="52" name="Title 1">
            <a:extLst>
              <a:ext uri="{FF2B5EF4-FFF2-40B4-BE49-F238E27FC236}">
                <a16:creationId xmlns:a16="http://schemas.microsoft.com/office/drawing/2014/main" id="{3DD1A250-B709-EA87-B055-B07816BAD334}"/>
              </a:ext>
            </a:extLst>
          </p:cNvPr>
          <p:cNvSpPr txBox="1">
            <a:spLocks/>
          </p:cNvSpPr>
          <p:nvPr/>
        </p:nvSpPr>
        <p:spPr>
          <a:xfrm>
            <a:off x="6571406" y="3022078"/>
            <a:ext cx="4553794" cy="59971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 panose="02000000000000000000" pitchFamily="2" charset="0"/>
                <a:ea typeface="Roboto Condensed Bold" panose="02000000000000000000" pitchFamily="2" charset="0"/>
                <a:cs typeface="+mj-cs"/>
              </a:rPr>
              <a:t>Answer:  </a:t>
            </a: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 panose="02000000000000000000" pitchFamily="2" charset="0"/>
                <a:ea typeface="Roboto Condensed Bold" panose="02000000000000000000" pitchFamily="2" charset="0"/>
                <a:cs typeface="+mj-cs"/>
              </a:rPr>
              <a:t>ALL OF THEM!</a:t>
            </a:r>
          </a:p>
        </p:txBody>
      </p:sp>
    </p:spTree>
    <p:extLst>
      <p:ext uri="{BB962C8B-B14F-4D97-AF65-F5344CB8AC3E}">
        <p14:creationId xmlns:p14="http://schemas.microsoft.com/office/powerpoint/2010/main" val="2667097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FD6DF7-BF3F-2EEE-854D-33DFBE888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89782C7A-E0BB-4A8A-642A-8B27A950D5BD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/>
              <a:t>FLEETCOMMADER FOUNDATIONS: NEW USER BOOTCAMP</a:t>
            </a:r>
            <a:endParaRPr lang="en-US" sz="14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F3F343DE-7B99-FCEA-3E63-2C698788D66C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/>
              <a:t>Accessing FleetCommander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2454309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D171B0-5CF4-984D-B306-5868901D7A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3D75C384-5534-D2E3-66A8-9E5FD9462A46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Accessing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FleetCommander: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LOGIN PAGE</a:t>
            </a:r>
          </a:p>
        </p:txBody>
      </p:sp>
    </p:spTree>
    <p:extLst>
      <p:ext uri="{BB962C8B-B14F-4D97-AF65-F5344CB8AC3E}">
        <p14:creationId xmlns:p14="http://schemas.microsoft.com/office/powerpoint/2010/main" val="4014782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3538E8-B0C0-87C7-254E-EA329AE5D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6E6D73CB-3875-6DCB-F7C9-E4C7318062F4}"/>
              </a:ext>
            </a:extLst>
          </p:cNvPr>
          <p:cNvSpPr/>
          <p:nvPr/>
        </p:nvSpPr>
        <p:spPr>
          <a:xfrm>
            <a:off x="6613345" y="2715936"/>
            <a:ext cx="925069" cy="351427"/>
          </a:xfrm>
          <a:prstGeom prst="rect">
            <a:avLst/>
          </a:prstGeom>
          <a:solidFill>
            <a:srgbClr val="F2F6F8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lowchart: Alternate Process 22">
            <a:extLst>
              <a:ext uri="{FF2B5EF4-FFF2-40B4-BE49-F238E27FC236}">
                <a16:creationId xmlns:a16="http://schemas.microsoft.com/office/drawing/2014/main" id="{972755EC-F6A0-AD8F-2CE0-910F8D83A697}"/>
              </a:ext>
            </a:extLst>
          </p:cNvPr>
          <p:cNvSpPr/>
          <p:nvPr/>
        </p:nvSpPr>
        <p:spPr>
          <a:xfrm>
            <a:off x="880960" y="4030961"/>
            <a:ext cx="2509963" cy="1215199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EXAMPLE: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“Native- login”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4" name="Flowchart: Alternate Process 23">
            <a:extLst>
              <a:ext uri="{FF2B5EF4-FFF2-40B4-BE49-F238E27FC236}">
                <a16:creationId xmlns:a16="http://schemas.microsoft.com/office/drawing/2014/main" id="{6CA56046-7FF7-F4C5-A92C-ADFB0B655895}"/>
              </a:ext>
            </a:extLst>
          </p:cNvPr>
          <p:cNvSpPr/>
          <p:nvPr/>
        </p:nvSpPr>
        <p:spPr>
          <a:xfrm>
            <a:off x="773083" y="2060495"/>
            <a:ext cx="3058688" cy="131088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Go 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COMMAND</a:t>
            </a:r>
            <a:r>
              <a:rPr kumimoji="0" lang="pl-PL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.agilefleet.com</a:t>
            </a:r>
            <a:endParaRPr kumimoji="0" lang="pl-PL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8" name="Title 3">
            <a:extLst>
              <a:ext uri="{FF2B5EF4-FFF2-40B4-BE49-F238E27FC236}">
                <a16:creationId xmlns:a16="http://schemas.microsoft.com/office/drawing/2014/main" id="{14DC7A51-48D5-7B21-E110-E6EC7603D3E9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LOGIN PAGE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D52D04-436E-3360-D12D-12579BA25C6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27" r="32867"/>
          <a:stretch>
            <a:fillRect/>
          </a:stretch>
        </p:blipFill>
        <p:spPr>
          <a:xfrm>
            <a:off x="4762500" y="1350116"/>
            <a:ext cx="7429500" cy="478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5288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DF3A2E-7EB4-6674-16D1-4A0B01019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5618631-1577-C643-7B52-2772D1BDE71F}"/>
              </a:ext>
            </a:extLst>
          </p:cNvPr>
          <p:cNvSpPr/>
          <p:nvPr/>
        </p:nvSpPr>
        <p:spPr>
          <a:xfrm>
            <a:off x="6613345" y="2715936"/>
            <a:ext cx="925069" cy="351427"/>
          </a:xfrm>
          <a:prstGeom prst="rect">
            <a:avLst/>
          </a:prstGeom>
          <a:solidFill>
            <a:srgbClr val="F2F6F8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83D08D-1DF8-6714-6B3F-69E7F30953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93" y="1907116"/>
            <a:ext cx="3684998" cy="4790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A8903D-6B28-8261-1A9B-36B3C23D8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5267" y="845574"/>
            <a:ext cx="3972775" cy="4161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54352D9-E8E1-8A2C-BB32-50C7682881B0}"/>
              </a:ext>
            </a:extLst>
          </p:cNvPr>
          <p:cNvSpPr/>
          <p:nvPr/>
        </p:nvSpPr>
        <p:spPr>
          <a:xfrm>
            <a:off x="4796676" y="2846660"/>
            <a:ext cx="2869080" cy="131088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EXAMPLE: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“Custom Authentication”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pic>
        <p:nvPicPr>
          <p:cNvPr id="7" name="Picture 6" descr="A black background with a blue letter&#10;&#10;AI-generated content may be incorrect.">
            <a:extLst>
              <a:ext uri="{FF2B5EF4-FFF2-40B4-BE49-F238E27FC236}">
                <a16:creationId xmlns:a16="http://schemas.microsoft.com/office/drawing/2014/main" id="{2B2AF6DE-FDEF-E855-D9F6-4117EC21F0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6182" y="5784265"/>
            <a:ext cx="3069004" cy="902648"/>
          </a:xfrm>
          <a:prstGeom prst="rect">
            <a:avLst/>
          </a:prstGeom>
        </p:spPr>
      </p:pic>
      <p:sp>
        <p:nvSpPr>
          <p:cNvPr id="8" name="Title 3">
            <a:extLst>
              <a:ext uri="{FF2B5EF4-FFF2-40B4-BE49-F238E27FC236}">
                <a16:creationId xmlns:a16="http://schemas.microsoft.com/office/drawing/2014/main" id="{3FBC430C-8A2C-A247-85C9-3249B50DEB71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LOGIN PAGE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357367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C0C9EF-335E-9D94-660B-8957BFA3D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4D227567-F0FE-0ACD-7FF1-DD2D8F0C1FC9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Accessing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FleetCommander: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FORGOT PASSWORD</a:t>
            </a:r>
          </a:p>
        </p:txBody>
      </p:sp>
    </p:spTree>
    <p:extLst>
      <p:ext uri="{BB962C8B-B14F-4D97-AF65-F5344CB8AC3E}">
        <p14:creationId xmlns:p14="http://schemas.microsoft.com/office/powerpoint/2010/main" val="2922726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41DA3D-01B3-34CE-080E-65D326097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3">
            <a:extLst>
              <a:ext uri="{FF2B5EF4-FFF2-40B4-BE49-F238E27FC236}">
                <a16:creationId xmlns:a16="http://schemas.microsoft.com/office/drawing/2014/main" id="{9EC76885-F601-405A-BEF6-B9FBFC1B4C87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FORGOT PASSWORD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6F3DD76E-4315-0E35-3724-76648F208EA7}"/>
              </a:ext>
            </a:extLst>
          </p:cNvPr>
          <p:cNvSpPr/>
          <p:nvPr/>
        </p:nvSpPr>
        <p:spPr>
          <a:xfrm>
            <a:off x="493466" y="2118360"/>
            <a:ext cx="2869080" cy="131088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TIP: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If you forgot your password, you can receive a reset prompt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FD55F6-3296-F935-019A-B0138C92AC4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29" r="31266"/>
          <a:stretch>
            <a:fillRect/>
          </a:stretch>
        </p:blipFill>
        <p:spPr>
          <a:xfrm>
            <a:off x="4762500" y="1350117"/>
            <a:ext cx="7429500" cy="4783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69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AC7CD9-33C9-247F-255E-F7B26608AF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3">
            <a:extLst>
              <a:ext uri="{FF2B5EF4-FFF2-40B4-BE49-F238E27FC236}">
                <a16:creationId xmlns:a16="http://schemas.microsoft.com/office/drawing/2014/main" id="{A2001E30-FF89-2673-098E-E22327368B1F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FORGOT PASSWORD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01B510-262F-95B4-B9BA-C164F4A0E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713" y="1582865"/>
            <a:ext cx="8078569" cy="4484560"/>
          </a:xfrm>
          <a:prstGeom prst="rect">
            <a:avLst/>
          </a:prstGeom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93BAAA47-E985-1A5F-1C8A-92CCAAE13546}"/>
              </a:ext>
            </a:extLst>
          </p:cNvPr>
          <p:cNvSpPr/>
          <p:nvPr/>
        </p:nvSpPr>
        <p:spPr>
          <a:xfrm>
            <a:off x="493466" y="2118360"/>
            <a:ext cx="2869080" cy="131088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TIP: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If you forgot your password, you can receive a reset prompt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138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8F3678-4DED-C77D-61DE-D0D4A03C9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AC498A2-F06E-36C5-9FEE-15E8A69010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713" y="1582865"/>
            <a:ext cx="8078569" cy="4484560"/>
          </a:xfrm>
          <a:prstGeom prst="rect">
            <a:avLst/>
          </a:prstGeom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F6A641C0-CC8A-1F93-ED1D-875AF6BD2ED2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FORGOT PASSWORD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2C690A82-7199-BD2B-6D60-D800978C139D}"/>
              </a:ext>
            </a:extLst>
          </p:cNvPr>
          <p:cNvSpPr/>
          <p:nvPr/>
        </p:nvSpPr>
        <p:spPr>
          <a:xfrm>
            <a:off x="8877068" y="4411922"/>
            <a:ext cx="2869080" cy="1310881"/>
          </a:xfrm>
          <a:prstGeom prst="flowChartAlternateProcess">
            <a:avLst/>
          </a:prstGeom>
          <a:solidFill>
            <a:srgbClr val="5AC5D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EXAMPLE: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receive a reset prompt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708DB3B-A92C-ADE5-FA64-D170771504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270" y="3948174"/>
            <a:ext cx="9830581" cy="2481201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2A68D04D-ED9F-FD46-FC47-1B6C34CEFECA}"/>
              </a:ext>
            </a:extLst>
          </p:cNvPr>
          <p:cNvSpPr/>
          <p:nvPr/>
        </p:nvSpPr>
        <p:spPr>
          <a:xfrm>
            <a:off x="8754637" y="5290805"/>
            <a:ext cx="2869080" cy="131088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EXAMPLE: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Request</a:t>
            </a:r>
            <a:r>
              <a:rPr kumimoji="0" lang="en-US" sz="2000" b="0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 to </a:t>
            </a:r>
            <a:r>
              <a:rPr lang="en-US" sz="2000" kern="0" noProof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R</a:t>
            </a:r>
            <a:r>
              <a:rPr lang="en-US" sz="2000" kern="0" err="1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eset</a:t>
            </a: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 Password email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BAD3105C-822D-0FCC-B68B-9C9F2B73CFBA}"/>
              </a:ext>
            </a:extLst>
          </p:cNvPr>
          <p:cNvSpPr/>
          <p:nvPr/>
        </p:nvSpPr>
        <p:spPr>
          <a:xfrm>
            <a:off x="493466" y="2118360"/>
            <a:ext cx="2869080" cy="131088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TIP: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If you forgot your password, you can receive a reset prompt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453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B7034A-117B-ADB7-6439-86D1DA4D3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1B4D37E-546C-CA4E-8319-1045A1450E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713" y="1582865"/>
            <a:ext cx="8078569" cy="4484560"/>
          </a:xfrm>
          <a:prstGeom prst="rect">
            <a:avLst/>
          </a:prstGeom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FD83E35C-0BAD-F941-E9A4-3B9B1E741387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FORGOT PASSWORD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95BFE0AF-85BA-DFA7-58D6-7F2A4B8546BF}"/>
              </a:ext>
            </a:extLst>
          </p:cNvPr>
          <p:cNvSpPr/>
          <p:nvPr/>
        </p:nvSpPr>
        <p:spPr>
          <a:xfrm>
            <a:off x="8877068" y="4411922"/>
            <a:ext cx="2869080" cy="1310881"/>
          </a:xfrm>
          <a:prstGeom prst="flowChartAlternateProcess">
            <a:avLst/>
          </a:prstGeom>
          <a:solidFill>
            <a:srgbClr val="5AC5D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EXAMPLE: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receive a reset prompt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9CA0FB-D76C-C6EC-A03E-C51A264E97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270" y="3948174"/>
            <a:ext cx="9830581" cy="2481201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BB7FFEA9-A37B-662C-4F06-B01BB55091BD}"/>
              </a:ext>
            </a:extLst>
          </p:cNvPr>
          <p:cNvSpPr/>
          <p:nvPr/>
        </p:nvSpPr>
        <p:spPr>
          <a:xfrm>
            <a:off x="8754637" y="5290805"/>
            <a:ext cx="2869080" cy="1310881"/>
          </a:xfrm>
          <a:prstGeom prst="flowChartAlternateProcess">
            <a:avLst/>
          </a:prstGeom>
          <a:solidFill>
            <a:srgbClr val="5AC5D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EXAMPLE: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Request</a:t>
            </a:r>
            <a:r>
              <a:rPr kumimoji="0" lang="en-US" sz="2000" b="0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 to </a:t>
            </a:r>
            <a:r>
              <a:rPr lang="en-US" sz="2000" kern="0" noProof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R</a:t>
            </a:r>
            <a:r>
              <a:rPr lang="en-US" sz="2000" kern="0" err="1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eset</a:t>
            </a: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 Password email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4A2289-E90A-23CC-1D78-B58FF00E8A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8713" y="1582865"/>
            <a:ext cx="8251604" cy="5143500"/>
          </a:xfrm>
          <a:prstGeom prst="rect">
            <a:avLst/>
          </a:prstGeom>
        </p:spPr>
      </p:pic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255B9770-85D6-99E4-9528-D49B84FD86D1}"/>
              </a:ext>
            </a:extLst>
          </p:cNvPr>
          <p:cNvSpPr/>
          <p:nvPr/>
        </p:nvSpPr>
        <p:spPr>
          <a:xfrm>
            <a:off x="493466" y="2118360"/>
            <a:ext cx="2869080" cy="131088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TIP: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If you forgot your password, you can receive a reset prompt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71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341A91-78B3-2168-665B-B949DE8C4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68EE4C5-439C-F667-AEF0-94A2285D40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713" y="1582865"/>
            <a:ext cx="8251604" cy="5143500"/>
          </a:xfrm>
          <a:prstGeom prst="rect">
            <a:avLst/>
          </a:prstGeom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0862D3C5-C8BE-FF30-C6D5-BAB71C2AD166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FORGOT PASSWORD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E17720-0C03-6B48-9616-D9FECD84BD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270" y="3948174"/>
            <a:ext cx="9830581" cy="2481201"/>
          </a:xfrm>
          <a:prstGeom prst="rect">
            <a:avLst/>
          </a:prstGeom>
        </p:spPr>
      </p:pic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8A2430EF-D546-A56D-5D4F-EE3C5AD28C94}"/>
              </a:ext>
            </a:extLst>
          </p:cNvPr>
          <p:cNvSpPr/>
          <p:nvPr/>
        </p:nvSpPr>
        <p:spPr>
          <a:xfrm>
            <a:off x="8754637" y="5290805"/>
            <a:ext cx="2869080" cy="131088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EXAMPLE: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Request</a:t>
            </a:r>
            <a:r>
              <a:rPr kumimoji="0" lang="en-US" sz="2000" b="0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 to </a:t>
            </a:r>
            <a:r>
              <a:rPr lang="en-US" sz="2000" kern="0" noProof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R</a:t>
            </a:r>
            <a:r>
              <a:rPr lang="en-US" sz="2000" kern="0" err="1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eset</a:t>
            </a: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 Password email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E01687F7-60F2-8D35-AC4B-BF801DF9978F}"/>
              </a:ext>
            </a:extLst>
          </p:cNvPr>
          <p:cNvSpPr/>
          <p:nvPr/>
        </p:nvSpPr>
        <p:spPr>
          <a:xfrm>
            <a:off x="493466" y="2118360"/>
            <a:ext cx="2869080" cy="131088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  <a:t>TIP: </a:t>
            </a:r>
            <a:b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+mn-cs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If you forgot your password, you can receive a reset prompt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593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9610B4-C1E2-4C32-D912-40245769B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BE753AED-234A-6484-CFB9-5F20D74F03DA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Accessing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FleetCommander: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WELCOME PAGE</a:t>
            </a:r>
          </a:p>
        </p:txBody>
      </p:sp>
    </p:spTree>
    <p:extLst>
      <p:ext uri="{BB962C8B-B14F-4D97-AF65-F5344CB8AC3E}">
        <p14:creationId xmlns:p14="http://schemas.microsoft.com/office/powerpoint/2010/main" val="3302600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227C58-948A-BF79-2BCB-4D9D83EAB8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68680663-168D-F4EA-144D-FF528F4E4E1E}"/>
              </a:ext>
            </a:extLst>
          </p:cNvPr>
          <p:cNvSpPr/>
          <p:nvPr/>
        </p:nvSpPr>
        <p:spPr>
          <a:xfrm>
            <a:off x="379164" y="1795112"/>
            <a:ext cx="2462359" cy="152819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Successful login brings you to FleetCommander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Welcome Page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6DDFDC3B-9005-908C-CDFC-9725FB3C4ABA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WELCOME PAGE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CEDF69-C901-EBEB-2A65-CA1F4E7B515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" r="13189" b="7176"/>
          <a:stretch>
            <a:fillRect/>
          </a:stretch>
        </p:blipFill>
        <p:spPr>
          <a:xfrm>
            <a:off x="4324648" y="1235129"/>
            <a:ext cx="7867352" cy="5667479"/>
          </a:xfrm>
          <a:prstGeom prst="rect">
            <a:avLst/>
          </a:prstGeom>
        </p:spPr>
      </p:pic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337F4F1A-9AB8-3875-8770-3D3FCA1375C5}"/>
              </a:ext>
            </a:extLst>
          </p:cNvPr>
          <p:cNvSpPr/>
          <p:nvPr/>
        </p:nvSpPr>
        <p:spPr>
          <a:xfrm>
            <a:off x="1513020" y="4252532"/>
            <a:ext cx="2550843" cy="182145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Welcome Page highlights important information including fleet policies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BF853A-DAD4-42A3-0A08-F60255C4F1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0137"/>
          <a:stretch>
            <a:fillRect/>
          </a:stretch>
        </p:blipFill>
        <p:spPr>
          <a:xfrm>
            <a:off x="4324648" y="1235129"/>
            <a:ext cx="7867352" cy="5691917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7896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255EA5-DCF4-7C87-8A39-BF8DFB8F2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3AE35E5B-1ED5-6066-A15F-77B164373BDE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/>
              <a:t>FLEETCOMMADER FOUNDATIONS: NEW USER BOOTCAMP</a:t>
            </a:r>
            <a:endParaRPr lang="en-US" sz="14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AC22A59F-86F7-B321-1A60-0C43F694AAB1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/>
              <a:t>Driver/Requestor Experience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39032482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4A6D9-750A-4937-1BC9-9A4F42FED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9DF4E6E1-97DD-AE2A-492B-EDA56E65799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5887" y="409091"/>
            <a:ext cx="7247365" cy="739386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 Experience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02D30D-C6B0-F18A-A08F-5F01F6477793}"/>
              </a:ext>
            </a:extLst>
          </p:cNvPr>
          <p:cNvSpPr txBox="1"/>
          <p:nvPr/>
        </p:nvSpPr>
        <p:spPr>
          <a:xfrm>
            <a:off x="3666580" y="1323110"/>
            <a:ext cx="8213344" cy="5363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Information Links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Instructions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Policies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Vehicles and Rates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Locations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Contact Us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FAQs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Terms of Use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Privacy Statement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Documents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Vehicle Use Links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Make a Reservation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My Schedule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Vehicle Availability</a:t>
            </a: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2F6F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My Profile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>
                <a:solidFill>
                  <a:srgbClr val="F2F6F8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My Vehicles</a:t>
            </a: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2F6F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F2F6F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Helvetica Neue"/>
              </a:rPr>
              <a:t>My Reports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01F84003-75B3-6952-6DE6-6571DDFE764E}"/>
              </a:ext>
            </a:extLst>
          </p:cNvPr>
          <p:cNvSpPr/>
          <p:nvPr/>
        </p:nvSpPr>
        <p:spPr>
          <a:xfrm>
            <a:off x="617709" y="1735222"/>
            <a:ext cx="3003205" cy="1926738"/>
          </a:xfrm>
          <a:prstGeom prst="flowChartAlternateProcess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The WELCOME PAGE is the launching point for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all Driver/Requestor interaction with FleetCommander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srgbClr val="052F61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50E1325-BB5E-C972-A635-1F680AD4ABEC}"/>
              </a:ext>
            </a:extLst>
          </p:cNvPr>
          <p:cNvCxnSpPr>
            <a:cxnSpLocks/>
          </p:cNvCxnSpPr>
          <p:nvPr/>
        </p:nvCxnSpPr>
        <p:spPr>
          <a:xfrm flipV="1">
            <a:off x="3589422" y="2378909"/>
            <a:ext cx="937656" cy="2058672"/>
          </a:xfrm>
          <a:prstGeom prst="straightConnector1">
            <a:avLst/>
          </a:prstGeom>
          <a:ln w="76200">
            <a:solidFill>
              <a:srgbClr val="FFFF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3D66515-A063-B28B-460A-E925B6C1CE41}"/>
              </a:ext>
            </a:extLst>
          </p:cNvPr>
          <p:cNvCxnSpPr>
            <a:cxnSpLocks/>
          </p:cNvCxnSpPr>
          <p:nvPr/>
        </p:nvCxnSpPr>
        <p:spPr>
          <a:xfrm>
            <a:off x="2723900" y="5323122"/>
            <a:ext cx="1777100" cy="0"/>
          </a:xfrm>
          <a:prstGeom prst="straightConnector1">
            <a:avLst/>
          </a:prstGeom>
          <a:ln w="76200">
            <a:solidFill>
              <a:srgbClr val="FFFF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2208BD1B-DADE-91B5-7C13-D784E0878476}"/>
              </a:ext>
            </a:extLst>
          </p:cNvPr>
          <p:cNvSpPr/>
          <p:nvPr/>
        </p:nvSpPr>
        <p:spPr>
          <a:xfrm>
            <a:off x="771716" y="4248971"/>
            <a:ext cx="2999232" cy="1627573"/>
          </a:xfrm>
          <a:prstGeom prst="flowChartAlternateProcess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Interfaces includes: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INFORMATION LINKS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and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VEHICLE USE LINKS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srgbClr val="052F61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4F0506-BB35-19B8-DA74-66BE3B213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0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68B462-D88D-4C05-9669-F9DCEFC14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1FFEAFCA-F179-22B3-9723-E5582EC62357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Information Links</a:t>
            </a:r>
          </a:p>
        </p:txBody>
      </p:sp>
    </p:spTree>
    <p:extLst>
      <p:ext uri="{BB962C8B-B14F-4D97-AF65-F5344CB8AC3E}">
        <p14:creationId xmlns:p14="http://schemas.microsoft.com/office/powerpoint/2010/main" val="12925861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93BDE1-4E22-D566-EA09-1831BF5FB1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id="{0560D926-2416-89DE-CA67-84BEAB6D11F7}"/>
              </a:ext>
            </a:extLst>
          </p:cNvPr>
          <p:cNvSpPr/>
          <p:nvPr/>
        </p:nvSpPr>
        <p:spPr>
          <a:xfrm>
            <a:off x="90397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2EFF7E9-3955-FE0C-56AA-51F220F9CD11}"/>
              </a:ext>
            </a:extLst>
          </p:cNvPr>
          <p:cNvSpPr/>
          <p:nvPr/>
        </p:nvSpPr>
        <p:spPr>
          <a:xfrm>
            <a:off x="250829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FEB1412-240C-0FA1-787F-0A3C2474A7A3}"/>
              </a:ext>
            </a:extLst>
          </p:cNvPr>
          <p:cNvSpPr/>
          <p:nvPr/>
        </p:nvSpPr>
        <p:spPr>
          <a:xfrm>
            <a:off x="407535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A87DAE69-7A61-B856-2544-DA0A109AF144}"/>
              </a:ext>
            </a:extLst>
          </p:cNvPr>
          <p:cNvSpPr/>
          <p:nvPr/>
        </p:nvSpPr>
        <p:spPr>
          <a:xfrm>
            <a:off x="567730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9F76C2F-81F7-2E84-918F-0E682EB5C59C}"/>
              </a:ext>
            </a:extLst>
          </p:cNvPr>
          <p:cNvSpPr/>
          <p:nvPr/>
        </p:nvSpPr>
        <p:spPr>
          <a:xfrm>
            <a:off x="90001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D73DF187-4341-F19C-8CA1-E013E3FB153F}"/>
              </a:ext>
            </a:extLst>
          </p:cNvPr>
          <p:cNvSpPr/>
          <p:nvPr/>
        </p:nvSpPr>
        <p:spPr>
          <a:xfrm>
            <a:off x="252344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5E33E3E2-9A21-6A07-1FBA-087826FA1E2D}"/>
              </a:ext>
            </a:extLst>
          </p:cNvPr>
          <p:cNvSpPr/>
          <p:nvPr/>
        </p:nvSpPr>
        <p:spPr>
          <a:xfrm>
            <a:off x="409724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D3DECF0E-9A19-2E68-C332-B5D91A4AC848}"/>
              </a:ext>
            </a:extLst>
          </p:cNvPr>
          <p:cNvSpPr/>
          <p:nvPr/>
        </p:nvSpPr>
        <p:spPr>
          <a:xfrm>
            <a:off x="567103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6DDF778A-C43D-2796-925A-ADFF866DA974}"/>
              </a:ext>
            </a:extLst>
          </p:cNvPr>
          <p:cNvSpPr/>
          <p:nvPr/>
        </p:nvSpPr>
        <p:spPr>
          <a:xfrm>
            <a:off x="87322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A678534-6CF5-B0D9-375F-AFD3870C3364}"/>
              </a:ext>
            </a:extLst>
          </p:cNvPr>
          <p:cNvSpPr/>
          <p:nvPr/>
        </p:nvSpPr>
        <p:spPr>
          <a:xfrm>
            <a:off x="254973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id="{E5E41BF8-6F8E-61AD-5826-A9623BE30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6255" y="2383754"/>
            <a:ext cx="1076742" cy="1430048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A05C952D-A359-FC6E-61FB-CF02D47155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9136" y="3954409"/>
            <a:ext cx="1072896" cy="1424940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D7B17AE4-1909-9158-A4A6-5004B9AD78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7781" y="5411148"/>
            <a:ext cx="1072896" cy="142494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9C3403C2-31C6-3266-9B73-C124C6A40E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7560" y="5478493"/>
            <a:ext cx="1072896" cy="1424940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C82192F6-AFE7-3879-E9E3-065F839513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1933" y="3909933"/>
            <a:ext cx="1072896" cy="1424940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38B9E814-FDA7-AE17-146F-67D3FCBCD87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8459" y="3959488"/>
            <a:ext cx="1072896" cy="142494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0B83DE1C-D19D-6AF2-EC20-9EE48719ED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45379" y="3884808"/>
            <a:ext cx="1072896" cy="142494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DBBF23AC-A78A-06F7-AEE4-80FC435D074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7560" y="2419408"/>
            <a:ext cx="1072896" cy="1424940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7BFFE477-EEF7-A61B-D254-716279CCC5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74044" y="2411565"/>
            <a:ext cx="1072896" cy="142494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616CB7AB-0A42-5A54-E6EA-0D7C84E0E04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89202" y="2313565"/>
            <a:ext cx="1072896" cy="1424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2E6166-1F83-A877-04BE-851F7D18B351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F57321DA-76A8-E09E-9367-AC075B8708BD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CF6E45C-CF5C-83EA-B21B-6A01CBF3C8EF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37ABBB5-D3E1-D336-BFDE-170919382ABE}"/>
              </a:ext>
            </a:extLst>
          </p:cNvPr>
          <p:cNvSpPr/>
          <p:nvPr/>
        </p:nvSpPr>
        <p:spPr>
          <a:xfrm>
            <a:off x="7646247" y="2131095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INSTRUCTIONS: “how </a:t>
            </a: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to’s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” </a:t>
            </a:r>
            <a:br>
              <a:rPr lang="en-US" sz="20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of making reservations 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/>
              <a:cs typeface="Arial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36C3F6BD-AA02-087B-26A9-15197E9F101F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99631B0A-3962-6BE1-7146-F5F2EA65B42B}"/>
              </a:ext>
            </a:extLst>
          </p:cNvPr>
          <p:cNvSpPr>
            <a:spLocks/>
          </p:cNvSpPr>
          <p:nvPr/>
        </p:nvSpPr>
        <p:spPr>
          <a:xfrm>
            <a:off x="5669193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86718A1A-F504-8308-0CFB-37B18FB4CFE6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E3C0C45C-1366-30D0-9584-B97E6502AE42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847703D8-5A7A-AE53-0271-5FDB08CE0422}"/>
              </a:ext>
            </a:extLst>
          </p:cNvPr>
          <p:cNvSpPr>
            <a:spLocks/>
          </p:cNvSpPr>
          <p:nvPr/>
        </p:nvSpPr>
        <p:spPr>
          <a:xfrm>
            <a:off x="4082293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C31F9803-A533-AC68-9A0D-11E2019A274A}"/>
              </a:ext>
            </a:extLst>
          </p:cNvPr>
          <p:cNvSpPr>
            <a:spLocks/>
          </p:cNvSpPr>
          <p:nvPr/>
        </p:nvSpPr>
        <p:spPr>
          <a:xfrm>
            <a:off x="5661056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0951FF2A-EC57-40D2-DFE4-A365346CB155}"/>
              </a:ext>
            </a:extLst>
          </p:cNvPr>
          <p:cNvSpPr>
            <a:spLocks/>
          </p:cNvSpPr>
          <p:nvPr/>
        </p:nvSpPr>
        <p:spPr>
          <a:xfrm>
            <a:off x="4067394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C3C2AEF0-5979-8D08-1FE6-FF5C2C1C1204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A603A8BD-904D-9170-E44E-7A2EDB4D36F5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175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B0B04E-316C-49C2-67D3-9B5E314C8D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Rectangle 142">
            <a:extLst>
              <a:ext uri="{FF2B5EF4-FFF2-40B4-BE49-F238E27FC236}">
                <a16:creationId xmlns:a16="http://schemas.microsoft.com/office/drawing/2014/main" id="{4CB6F120-2381-94ED-B80C-481722B87A4A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128822C9-5045-4220-5E63-2E3B1D164F50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552C51D4-0CB2-09E7-F5A3-24A2AC0AF173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7526F030-C8EC-6D7C-B9D3-DDC541F1B906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" name="Rectangle 150">
            <a:extLst>
              <a:ext uri="{FF2B5EF4-FFF2-40B4-BE49-F238E27FC236}">
                <a16:creationId xmlns:a16="http://schemas.microsoft.com/office/drawing/2014/main" id="{4ABB0BBC-F51E-0441-DD61-9BF6F7D80841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Rectangle 152">
            <a:extLst>
              <a:ext uri="{FF2B5EF4-FFF2-40B4-BE49-F238E27FC236}">
                <a16:creationId xmlns:a16="http://schemas.microsoft.com/office/drawing/2014/main" id="{441E157E-A831-5AF1-1B21-6A8250AA10DF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1F76DD23-9D4F-7B59-B81C-B292F91753C3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A82601C8-A896-7F3D-68FC-978871235CB7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3834E051-642F-C713-7E1A-949BF33B8209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1" name="Rectangle 160">
            <a:extLst>
              <a:ext uri="{FF2B5EF4-FFF2-40B4-BE49-F238E27FC236}">
                <a16:creationId xmlns:a16="http://schemas.microsoft.com/office/drawing/2014/main" id="{614A36AD-C3DC-7D7A-7EB0-350B044B2878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3" name="Picture 162">
            <a:extLst>
              <a:ext uri="{FF2B5EF4-FFF2-40B4-BE49-F238E27FC236}">
                <a16:creationId xmlns:a16="http://schemas.microsoft.com/office/drawing/2014/main" id="{0F3B4090-05C7-CC94-CB2A-ABE44092D7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id="{5F1ECCC1-EA0A-89DE-662B-E15A5E840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167" name="Picture 166">
            <a:extLst>
              <a:ext uri="{FF2B5EF4-FFF2-40B4-BE49-F238E27FC236}">
                <a16:creationId xmlns:a16="http://schemas.microsoft.com/office/drawing/2014/main" id="{E248489B-F723-544E-8279-02CDD630A5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5C68A71C-B71C-065F-DD14-86B9FD5002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171" name="Picture 170">
            <a:extLst>
              <a:ext uri="{FF2B5EF4-FFF2-40B4-BE49-F238E27FC236}">
                <a16:creationId xmlns:a16="http://schemas.microsoft.com/office/drawing/2014/main" id="{98F97F4A-0CD1-48E6-5B25-B328F5627D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173" name="Picture 172">
            <a:extLst>
              <a:ext uri="{FF2B5EF4-FFF2-40B4-BE49-F238E27FC236}">
                <a16:creationId xmlns:a16="http://schemas.microsoft.com/office/drawing/2014/main" id="{DDAD902C-60FF-1DC7-F163-DF807197D7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175" name="Picture 174">
            <a:extLst>
              <a:ext uri="{FF2B5EF4-FFF2-40B4-BE49-F238E27FC236}">
                <a16:creationId xmlns:a16="http://schemas.microsoft.com/office/drawing/2014/main" id="{7C73BC11-EAD6-07C1-5B46-3CE7979D9AC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177" name="Picture 176">
            <a:extLst>
              <a:ext uri="{FF2B5EF4-FFF2-40B4-BE49-F238E27FC236}">
                <a16:creationId xmlns:a16="http://schemas.microsoft.com/office/drawing/2014/main" id="{1F434070-AEE3-EE6D-C9F7-7871A7DA7B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179" name="Picture 178">
            <a:extLst>
              <a:ext uri="{FF2B5EF4-FFF2-40B4-BE49-F238E27FC236}">
                <a16:creationId xmlns:a16="http://schemas.microsoft.com/office/drawing/2014/main" id="{111B62E5-F36D-B216-B883-78B6E0B9A8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005C6AF5-7A03-9606-BBB2-EC43672960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83CB9E-C248-D3A4-EBD8-4DC1A8640C88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01F3D3C3-0CE4-4AA0-717A-3F6229FD176C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600C1DD-7D21-4E00-DE79-6442EC1527D1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46" name="Flowchart: Alternate Process 45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POLICIES: the “must agrees”</a:t>
            </a:r>
            <a:br>
              <a:rPr lang="en-US" sz="20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of using vehicles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/>
              <a:cs typeface="Arial"/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645905A4-163F-26B0-F679-DB7D379FC36E}"/>
              </a:ext>
            </a:extLst>
          </p:cNvPr>
          <p:cNvSpPr/>
          <p:nvPr/>
        </p:nvSpPr>
        <p:spPr>
          <a:xfrm>
            <a:off x="7685137" y="2536884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4E30FDF1-664B-AD4C-8A4B-CD8FF0692ED0}"/>
              </a:ext>
            </a:extLst>
          </p:cNvPr>
          <p:cNvSpPr>
            <a:spLocks noChangeAspect="1"/>
          </p:cNvSpPr>
          <p:nvPr/>
        </p:nvSpPr>
        <p:spPr>
          <a:xfrm>
            <a:off x="899266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0BE9560-6909-F6F0-21CE-1F87DCF4F910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565CCB1-A5C7-3A1F-30C0-0C6B3E099AEA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7B049A8-EBB5-7208-37A5-84C00951E956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5B15C11-7E7F-7A40-EAAD-CED3EB08F5F9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01BE59-9F34-D8E7-CF5D-73BE1DCD0EE7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137C243-DC50-EE4A-832D-EECB71E3583B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E7D5D8B-A436-3747-B085-11F4174F5F56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C34E72B-AE74-18A8-AEB3-DE049E519DB2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23F9592-116F-8DC7-4FC6-2EC1EC358E0F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392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62C151-27E5-F5A6-120E-CFDDC80C9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63BE4377-549F-1C10-64B2-EFEBD97D2E82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325B374-9968-C61D-102F-4536DA5F549E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3D5AB898-60EC-D8C7-69E1-9DA0835E4B15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73D24AD-5F36-BC0B-7B2F-70DBF15BE77D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9C1ED6CC-B602-1380-256D-15D705F168B7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54D6FEE-84A0-D416-CC0A-3E050ED09985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4BA4CF9-C04B-D8D6-49DA-61A85C9EE2EC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14AFF05B-C21D-1B8F-F7C5-4C37D6A2E388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D4550337-4083-1E35-AB4D-BDB6C8950382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2A373C45-1280-1915-F1F1-5A84A2FA8D8A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BD39F305-FEDC-7425-AEA8-0D5C30A69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FDE83920-5ECB-A331-6345-90CF6EA3AB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FBEE06B7-CC10-B3E2-136C-CD6B9FB5EE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AFE4E69-D87B-DD8A-8904-034181CB1E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FFE6CB8D-7FF5-FBF1-1220-79C7B3038E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24614DDF-99E5-351F-9942-ADFEB8642C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4EFA35BB-CEB7-1337-789F-A886AFF1B8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03FFBB0B-D66A-5EB7-2A78-39617E170F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9BC400EB-1B0A-55A4-99A0-FD4DF86A058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97BE8CF3-7FB9-685C-7F40-F30E4C65E5B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85CD65-3B5C-E2DE-C600-DB9011962E06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A7C51CF1-DE6A-8E1B-DF3A-888EE1F850A1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9B4D4DD-4798-8AF3-4069-DBE1F1611F33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VEHICLES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AND RATE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: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what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types of vehicle are offered &amp; the cost to rent.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0135479-4834-5E1A-F360-D19819C65394}"/>
              </a:ext>
            </a:extLst>
          </p:cNvPr>
          <p:cNvSpPr/>
          <p:nvPr/>
        </p:nvSpPr>
        <p:spPr>
          <a:xfrm>
            <a:off x="7685137" y="2907597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85F489-8C2B-5560-F603-9F816B0C7596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ED0BB9-820C-AAD7-D0E8-F98CED95AA9B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1825112-E23E-8D7A-DC49-B392291B76E2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619297-B3B2-7E69-1AFF-73FA7B068E42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269A8E-EAF7-42A2-34CC-88BF2F671731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75757DB-CC6B-4EC7-FFF4-74620F5AB2E1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90C60D-A6EE-7820-3FA5-F7983BEC9A2F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91BADE-9443-63ED-920E-E4EAC4D02618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A4A4A9C-BF1A-382D-5943-AC934C958156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CA868EB-1DA7-EB63-93BD-8E8EDC816045}"/>
              </a:ext>
            </a:extLst>
          </p:cNvPr>
          <p:cNvSpPr>
            <a:spLocks noChangeAspect="1"/>
          </p:cNvSpPr>
          <p:nvPr/>
        </p:nvSpPr>
        <p:spPr>
          <a:xfrm>
            <a:off x="899266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683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6A729F-790C-6E09-A470-8E0013156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6CE8504-D98A-1FF1-562F-9DD87CDA89BE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E65173-00BE-229E-EEE2-D1764809B16D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BC51D5-F9FE-0352-E5FB-3A6835857F5F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C8CFACC-7E29-DF41-5C1D-D69DF666AD56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2DCC4B1-7C40-A13D-BB00-8F8D5C0294F0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7BCDECD-1DAB-86D7-7305-B55D184A1531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F8CDA09-DF4B-A133-774C-F0E7EC78C04C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6DBA078-1AC7-9FEA-F8F9-EBB0FA0EB56D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CAA2589-E600-9A0F-77AC-2375CDB45A77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B067BB1-AF62-3ED4-6BC0-27432B59067E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14FDAFC5-4DE9-B1F7-DD5A-6F31ECB53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8494D73-4E4F-6170-BB2F-1BB9C3B5DF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90D4F74-AB35-2C6C-DA4D-3B0A1DD671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28D616BD-D559-3B47-48F7-5E0FD1ACE2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88A71EF-BDF1-A926-BCDF-6838ADEC16F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776E5F3-1EDA-47D9-8739-B1EFE3A75C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EA569FB-E8B7-4A9F-A32A-C6D7E6B5C0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D6BAC80F-F76A-E10E-DBAD-9447C45B5A9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0FDD6018-9C7F-E3F0-060E-FB6B69DE7DD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46A36-A9E5-BFA7-EA5F-3309CC40A6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BD4B030-AA14-2498-D5A6-74AC192892D4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E219241A-9F3A-3B01-5196-54D838B3D18F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B9D9ADA-78E0-62E8-3D23-9C00B39B040B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LOCATIONS: where</a:t>
            </a:r>
            <a:br>
              <a:rPr lang="en-US" sz="20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to go to get vehicle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/>
              <a:cs typeface="Arial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2B301AA-2F60-875F-00A3-43DA3EEDC3E1}"/>
              </a:ext>
            </a:extLst>
          </p:cNvPr>
          <p:cNvSpPr/>
          <p:nvPr/>
        </p:nvSpPr>
        <p:spPr>
          <a:xfrm>
            <a:off x="7675993" y="3288597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D07665-A4CC-5F6E-AF87-6F533F4F502A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482F4A-52D3-9DDA-8771-B5704C2575FF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9FBD957-06A7-34CE-C98D-0A9C69CB6C81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7E0ABD-180E-2C1D-7989-A750947E74B7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5C081D4-F178-FDF8-29B8-F8579EED5F3D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509F440-5372-337D-79BE-BE6DE2C1BF0C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7AF4F3E-3035-ADB1-A94F-5DBF72C20E0D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114CDD7-F317-B97A-B65D-586DF43FB6D9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13FD672-B64E-59D2-3E97-E20AE2340E85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CD191B8-D834-A9FB-1C31-9F52F1EF1ED2}"/>
              </a:ext>
            </a:extLst>
          </p:cNvPr>
          <p:cNvSpPr>
            <a:spLocks noChangeAspect="1"/>
          </p:cNvSpPr>
          <p:nvPr/>
        </p:nvSpPr>
        <p:spPr>
          <a:xfrm>
            <a:off x="899266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9054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BFE78C-9D4B-DDAF-1610-3B5F8879B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A3632D3-244E-2BC7-E02D-953897A97496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EDFA8B-0CC1-CB7E-7788-FFA681BE3105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50B818B-B787-469F-7643-328DFEA3D164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430B7D-5567-497E-3B00-EA92C43B8E66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DD960D8-CE4A-B2C8-606E-DB9321F66A12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881A575-96BE-27B5-5017-D958666B3E8E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809CD53-FE1E-082A-CCAA-3A1607775D0F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883E842-31EE-38EE-193B-EB5F27B549E2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97007DA-0A01-D7EA-8BBB-17D412723092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593AF9C-C73E-FC0C-D271-0655A305CDE4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B5B110DE-822C-E4EB-E338-ABF2316F33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FE7BC07-B5AD-47FA-FC87-2645B31D71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888991D4-B758-6C92-7E0C-6A852EB255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CE4331D-5EB2-AA4B-A6E2-BD077A5147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2EB3A370-029D-E989-70C0-4DB1CBB0DA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5D5DFEB-1362-772C-E11C-042C63C578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2AB4A993-B3DB-A125-1972-B768D228D4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D87D8A7B-8FA2-DB08-2E7E-F13EEA8609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8E6C0BF3-080D-2E24-D6A0-936D58D5195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934A1B1A-6128-C3CE-BD47-D3B9E0DD7F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D8090C-DBD5-316D-E0B1-3068E52640F2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4AFE5751-3DEC-1878-94DD-A493385E2376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77D0C40-BA60-9089-9B60-C281DB800BF1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CONTACT US: who</a:t>
            </a:r>
            <a:br>
              <a:rPr lang="en-US" sz="20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to ask for help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/>
              <a:cs typeface="Arial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16EE1DB-7972-BC5F-E7AB-69B21C6D42EC}"/>
              </a:ext>
            </a:extLst>
          </p:cNvPr>
          <p:cNvSpPr/>
          <p:nvPr/>
        </p:nvSpPr>
        <p:spPr>
          <a:xfrm>
            <a:off x="7694281" y="3670359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3A2B92-4241-235A-5BF9-C587095ABE81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0B43FF-FCB6-57A9-48FE-A47108EFC388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8D545C2-900C-136F-DB09-ABE66B76655E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8A3D4DA-E51F-184E-5967-D5B6431886A7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8AC149D-F8BD-7EA4-3FBC-A43E8EA2F7AE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2F5D6B2-50A6-BA7F-8069-BDC9B1FB0AAC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C5FEF7C-E05C-BFA6-1751-79D6D6F10E5D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AFDF363-9523-CA3A-CAE3-327B799D6DA1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EABC88D-F600-00E1-000E-534E96B5FFF6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4D2F732-4EA8-7857-9531-9712236539D0}"/>
              </a:ext>
            </a:extLst>
          </p:cNvPr>
          <p:cNvSpPr>
            <a:spLocks noChangeAspect="1"/>
          </p:cNvSpPr>
          <p:nvPr/>
        </p:nvSpPr>
        <p:spPr>
          <a:xfrm>
            <a:off x="899266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874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A65C39-E234-70E6-5B06-181DC2D00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0B90375-DD7C-530F-8C78-CD8ADC32F4B9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EDA3A5B-CD4F-31DC-57A6-14BB34242895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6C247E3-3E0C-6453-206D-4F675D9A376A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0A91BAB-7928-DE91-6B0A-43561120DBF9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A1BB86-FC5A-5B68-D31A-8CC31AB37CB8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6F28EFD-DD92-D233-F65D-C6B011993272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C7A385C-560A-383F-034D-14A50F6910B2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A752A9D-8278-A030-A896-C0718EFC435B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1C3D8DE-C40C-9719-6190-DB9DE9850143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5753F64-A166-7A69-31CD-FB8190A24687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8D5841C4-72C3-92E1-B9AC-111FD4BE8D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90BC5FE-638A-6931-CDD6-E85FB9C410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14B1BEF-6595-DA1F-33ED-462D2A470E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29285E5A-3E4A-8207-2865-2AD1E6DFDF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78C458-9F63-A7BC-EDFE-0DBD4E5CFD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A81D5DF2-2DAD-1898-B5E1-A069C65061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1A00463-B11E-751F-8A85-EF3F30F06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A1B7FB43-375B-FA56-C737-B89555330B6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564DA1E-8B1A-1F71-F6EC-6B1DA170F68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37900AB-50C1-E8D2-943C-26AAA8D92FF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6D8754-749D-93C0-C906-87F19102E93C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8BE7B315-17C8-602E-8EBB-36DE14F9BEA0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4477D17-D897-B996-A386-06BFE5BF2CC4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FAQ’s: answers</a:t>
            </a:r>
            <a:br>
              <a:rPr lang="en-US" sz="20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/>
                <a:cs typeface="Arial"/>
              </a:rPr>
              <a:t>to popular questions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/>
              <a:cs typeface="Arial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EA24C3C-4CC6-782E-A8EC-FE9F1E695C56}"/>
              </a:ext>
            </a:extLst>
          </p:cNvPr>
          <p:cNvSpPr/>
          <p:nvPr/>
        </p:nvSpPr>
        <p:spPr>
          <a:xfrm>
            <a:off x="7685137" y="4069266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3E42458-AE0A-F0BC-4EF5-5B08E9F852C0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5D386E-E019-737E-EE48-2DE27EEF0740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4137DC-6455-DD29-EE30-3A8DBBC30B73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E9CA94-50A7-5BC3-7A15-89652A32C9D2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33AC1EB-B58B-843A-1D1A-168A65BBBC75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636EEF6-6B8B-B1BF-516D-AD41D690806F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DCF04E5-1124-92C7-881C-023DD80922ED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DAC4CA9-A96B-6107-D914-5A5BB77A91B9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3F232A2-0C6B-D5F4-70F9-3000C29C064D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F4E69A9-65C3-3290-DA93-E2C77443721B}"/>
              </a:ext>
            </a:extLst>
          </p:cNvPr>
          <p:cNvSpPr>
            <a:spLocks noChangeAspect="1"/>
          </p:cNvSpPr>
          <p:nvPr/>
        </p:nvSpPr>
        <p:spPr>
          <a:xfrm>
            <a:off x="899266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527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A5386E-E241-E026-849E-DC3023083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Rectangle 102">
            <a:extLst>
              <a:ext uri="{FF2B5EF4-FFF2-40B4-BE49-F238E27FC236}">
                <a16:creationId xmlns:a16="http://schemas.microsoft.com/office/drawing/2014/main" id="{61D79BB6-C86B-1C77-FC97-AF21EED9BE37}"/>
              </a:ext>
            </a:extLst>
          </p:cNvPr>
          <p:cNvSpPr/>
          <p:nvPr/>
        </p:nvSpPr>
        <p:spPr>
          <a:xfrm>
            <a:off x="893866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F54E4F82-8B83-ECA5-BACC-72F653CF3EDB}"/>
              </a:ext>
            </a:extLst>
          </p:cNvPr>
          <p:cNvSpPr/>
          <p:nvPr/>
        </p:nvSpPr>
        <p:spPr>
          <a:xfrm>
            <a:off x="2498178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0280C113-89ED-011E-B6BE-ED8C81A25A8E}"/>
              </a:ext>
            </a:extLst>
          </p:cNvPr>
          <p:cNvSpPr/>
          <p:nvPr/>
        </p:nvSpPr>
        <p:spPr>
          <a:xfrm>
            <a:off x="4065242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FE250E9D-5C00-0C8C-4568-9A883AEB1375}"/>
              </a:ext>
            </a:extLst>
          </p:cNvPr>
          <p:cNvSpPr/>
          <p:nvPr/>
        </p:nvSpPr>
        <p:spPr>
          <a:xfrm>
            <a:off x="5667195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02161796-9074-05F4-2CA8-5B851D924D16}"/>
              </a:ext>
            </a:extLst>
          </p:cNvPr>
          <p:cNvSpPr/>
          <p:nvPr/>
        </p:nvSpPr>
        <p:spPr>
          <a:xfrm>
            <a:off x="889899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BD8F88AD-4DF9-1CE5-788A-275A3DC1F654}"/>
              </a:ext>
            </a:extLst>
          </p:cNvPr>
          <p:cNvSpPr/>
          <p:nvPr/>
        </p:nvSpPr>
        <p:spPr>
          <a:xfrm>
            <a:off x="2513337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6A01F840-BABC-00DD-E0FC-D668CE1589BB}"/>
              </a:ext>
            </a:extLst>
          </p:cNvPr>
          <p:cNvSpPr/>
          <p:nvPr/>
        </p:nvSpPr>
        <p:spPr>
          <a:xfrm>
            <a:off x="4087129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371B492C-B1A3-4E25-A799-01862BFD770F}"/>
              </a:ext>
            </a:extLst>
          </p:cNvPr>
          <p:cNvSpPr/>
          <p:nvPr/>
        </p:nvSpPr>
        <p:spPr>
          <a:xfrm>
            <a:off x="5660921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47917203-8D18-8718-76D0-6A8D02E1B661}"/>
              </a:ext>
            </a:extLst>
          </p:cNvPr>
          <p:cNvSpPr/>
          <p:nvPr/>
        </p:nvSpPr>
        <p:spPr>
          <a:xfrm>
            <a:off x="863116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CC89ED53-DAB4-019F-5AC4-EB034DCFC5EC}"/>
              </a:ext>
            </a:extLst>
          </p:cNvPr>
          <p:cNvSpPr/>
          <p:nvPr/>
        </p:nvSpPr>
        <p:spPr>
          <a:xfrm>
            <a:off x="2539625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3" name="Picture 122">
            <a:extLst>
              <a:ext uri="{FF2B5EF4-FFF2-40B4-BE49-F238E27FC236}">
                <a16:creationId xmlns:a16="http://schemas.microsoft.com/office/drawing/2014/main" id="{B790B78F-CC14-3FAB-8F7A-73E97C7C43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6143" y="2383754"/>
            <a:ext cx="1076742" cy="1430048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D7F14101-DF42-5B5E-DFB1-41FCA16781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024" y="3954409"/>
            <a:ext cx="1072896" cy="1424940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2E9D8525-D6E5-40E7-1840-DDA7EA2C8F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7669" y="5411148"/>
            <a:ext cx="1072896" cy="1424940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E361E88A-00D5-43EC-72F5-22721BE2FD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448" y="5478493"/>
            <a:ext cx="1072896" cy="1424940"/>
          </a:xfrm>
          <a:prstGeom prst="rect">
            <a:avLst/>
          </a:prstGeom>
        </p:spPr>
      </p:pic>
      <p:pic>
        <p:nvPicPr>
          <p:cNvPr id="131" name="Picture 130">
            <a:extLst>
              <a:ext uri="{FF2B5EF4-FFF2-40B4-BE49-F238E27FC236}">
                <a16:creationId xmlns:a16="http://schemas.microsoft.com/office/drawing/2014/main" id="{0C529576-4E51-70BD-FC3A-FBFF9BE824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1821" y="3909933"/>
            <a:ext cx="1072896" cy="1424940"/>
          </a:xfrm>
          <a:prstGeom prst="rect">
            <a:avLst/>
          </a:prstGeom>
        </p:spPr>
      </p:pic>
      <p:pic>
        <p:nvPicPr>
          <p:cNvPr id="133" name="Picture 132">
            <a:extLst>
              <a:ext uri="{FF2B5EF4-FFF2-40B4-BE49-F238E27FC236}">
                <a16:creationId xmlns:a16="http://schemas.microsoft.com/office/drawing/2014/main" id="{26C72995-43CE-7436-196D-F099D7D599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8347" y="3959488"/>
            <a:ext cx="1072896" cy="1424940"/>
          </a:xfrm>
          <a:prstGeom prst="rect">
            <a:avLst/>
          </a:prstGeom>
        </p:spPr>
      </p:pic>
      <p:pic>
        <p:nvPicPr>
          <p:cNvPr id="135" name="Picture 134">
            <a:extLst>
              <a:ext uri="{FF2B5EF4-FFF2-40B4-BE49-F238E27FC236}">
                <a16:creationId xmlns:a16="http://schemas.microsoft.com/office/drawing/2014/main" id="{0A27282F-EF53-B5DE-03E6-B387B3068A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35267" y="3884808"/>
            <a:ext cx="1072896" cy="1424940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98E10682-E712-EA45-642F-B47B3BFDA1E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7448" y="2419408"/>
            <a:ext cx="1072896" cy="1424940"/>
          </a:xfrm>
          <a:prstGeom prst="rect">
            <a:avLst/>
          </a:prstGeom>
        </p:spPr>
      </p:pic>
      <p:pic>
        <p:nvPicPr>
          <p:cNvPr id="139" name="Picture 138">
            <a:extLst>
              <a:ext uri="{FF2B5EF4-FFF2-40B4-BE49-F238E27FC236}">
                <a16:creationId xmlns:a16="http://schemas.microsoft.com/office/drawing/2014/main" id="{D2C06F97-DF35-1D96-85F9-F611927E92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63932" y="2411565"/>
            <a:ext cx="1072896" cy="1424940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E99FF189-8A58-33B2-3D71-EB3A29A17A4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9090" y="2313565"/>
            <a:ext cx="1072896" cy="142494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41C0D32-015B-D539-4980-F5382504E9DE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0FC92B-52AC-BA7A-A170-C669F17AFFA8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453F46-CB8E-D4C3-4F90-23A3448F465B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4DBC07-E2ED-B02F-6AE8-A318312B5EC8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C7EF7F-20D3-06C7-140B-3FB93139FBE3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3674898-9771-FBC1-8DAB-DFC077AE1DD2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62EC683-E437-43B9-864B-5F5C17198BD3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461C937-1578-3D83-DFFB-D7A20AD97951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810FDA1-6320-0103-BBDF-BF2A12CB9723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64970CE-D0BB-9BBB-BF65-C817E3DEC35B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6EA9E9-AF63-1363-990E-D13C8A293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5A133DFC-ECFB-4841-2C49-A375B4B0DD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BEA6AD6-4C9D-F7D1-3F5C-ED92EEBDB2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2076E4FE-3ACB-A6BA-180F-0458730ADB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537E0B4-FFF6-2D51-274E-AB9977699F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EA09D742-94FE-9CA6-C013-7E1D4CF656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9CD03F5-687B-62C3-9E6D-32E751C5CD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5C43234-B3DF-69E3-0052-EF4547408D2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F698134-EF24-2C6F-1477-099E09926C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797BAB0E-7EEA-FC45-3A94-641203962D4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AC0B74-5E47-4F33-6777-51976F3F0E97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A5CAE5FD-E6FB-34AC-0D63-638B755648DB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EF1025A-06A5-2A1A-3E2E-D29D608A1B58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TERMS OF USE: 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the rules of using application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02EB536-F411-2147-797D-C418F6F9C461}"/>
              </a:ext>
            </a:extLst>
          </p:cNvPr>
          <p:cNvSpPr/>
          <p:nvPr/>
        </p:nvSpPr>
        <p:spPr>
          <a:xfrm>
            <a:off x="7712569" y="5240079"/>
            <a:ext cx="244108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0CD42D-FA7F-58B2-828A-8B393D4B4641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0F0E2C-A454-92F2-18DD-5BB0FF63F42C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C13197C-8DCB-58A4-8F0C-14D4E2067CE5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824F1BD-F43A-4B8F-6E33-D44986D566A0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FEDC10-8E69-2D7D-238D-B71561084FC7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6E0BF57-7AA0-3DAD-17BB-FC236911A7C3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41146B-8503-98DD-B2D9-145D63A40412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77B5BEB-FF22-488B-2562-BF53BAF358DA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0536B7E-AA80-DB5E-7350-9617D6A21A1B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8F9D03E-513D-A727-356D-E87D429ED0B7}"/>
              </a:ext>
            </a:extLst>
          </p:cNvPr>
          <p:cNvSpPr>
            <a:spLocks noChangeAspect="1"/>
          </p:cNvSpPr>
          <p:nvPr/>
        </p:nvSpPr>
        <p:spPr>
          <a:xfrm>
            <a:off x="899266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719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0913A1-4F54-A759-F0DA-48689DEC3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CE983F-9EE7-8839-C150-08C45ABF8C3D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B28AFDA-6C97-37AD-B5E0-89CB827C7FE2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5A48E3-D05B-7A4F-3ECF-515B73CEE508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D5DBD5E-FA4C-C5F5-2241-010E46805CFE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9F1500A-C2CE-B272-FB33-4E449D40320F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BADF4B3-0676-1ACA-E1EE-5ACFE2DDBE1E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ADFC287-F8A8-9840-B187-F69FD0904BFF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99ECC56-DEED-27D0-7E9A-50664A57BC3B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AD143E4-1E38-B6B6-3024-708919F041AB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D8645E9-3CAA-AF18-60D9-BE692545E15C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2BE748B-BD0B-6786-B913-6A853646DA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542641B3-4927-A14F-705D-BF60DFB722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1819AE9-292C-7E10-6C03-CE1DFE371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5B6AC04-F7E8-B575-FF0C-89C6DA7BE9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6DB9D9B-610E-2DAF-D434-B07A2EEBED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8D45539-1556-2A12-CB27-945731316D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D7296B5A-F423-D116-1D31-F3D73AB3D37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20B7DDA9-C327-349B-68AB-F18FCA83704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09A06F7-01D9-EA15-5B0C-C52F2F75AD0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956C3EF5-A846-9D65-3EAD-7BF6B31FFC1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641936D-AB70-A7C5-F96B-9041B37B3ED8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118D2D7E-545F-54DF-3063-A5EA950D2DEA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447BD1-D12E-AACA-7629-33B9EC805A43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DOCUMENTS: 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additional important information to access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06B8333-DE28-4255-D9FC-8A638079DEA3}"/>
              </a:ext>
            </a:extLst>
          </p:cNvPr>
          <p:cNvSpPr/>
          <p:nvPr/>
        </p:nvSpPr>
        <p:spPr>
          <a:xfrm>
            <a:off x="7646247" y="4821360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6AF6F1E-300D-CD6B-0E06-818647D1E824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9DF88C-3489-6A88-168F-E1381BD66ACC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2A82005-0366-E180-2EB1-6F0D1D40EC1D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2353E3-67DC-02AA-926E-6E90956DA731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BF14061-B407-61B9-13E3-FB9857EDD013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249BD2B-9C5F-C7FD-05BA-C2A9717E58DF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A56EDD6-D409-E1F7-3300-6973EBDA3F5F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09F9057-35B9-3412-25CE-5623D5F373C5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ADD5708-0FFC-9139-AAC4-344E46CCDD42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80B490D-B8FE-3FE9-8C55-2E9E56055111}"/>
              </a:ext>
            </a:extLst>
          </p:cNvPr>
          <p:cNvSpPr>
            <a:spLocks noChangeAspect="1"/>
          </p:cNvSpPr>
          <p:nvPr/>
        </p:nvSpPr>
        <p:spPr>
          <a:xfrm>
            <a:off x="899266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885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3EE0C1-0D4A-B2D0-24D0-EF9C786C1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>
            <a:extLst>
              <a:ext uri="{FF2B5EF4-FFF2-40B4-BE49-F238E27FC236}">
                <a16:creationId xmlns:a16="http://schemas.microsoft.com/office/drawing/2014/main" id="{CDF8B974-F20E-247A-EB29-F1C6167EA583}"/>
              </a:ext>
            </a:extLst>
          </p:cNvPr>
          <p:cNvSpPr/>
          <p:nvPr/>
        </p:nvSpPr>
        <p:spPr>
          <a:xfrm>
            <a:off x="893866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8B3D9C57-95F6-369A-EE8A-081B378117E3}"/>
              </a:ext>
            </a:extLst>
          </p:cNvPr>
          <p:cNvSpPr/>
          <p:nvPr/>
        </p:nvSpPr>
        <p:spPr>
          <a:xfrm>
            <a:off x="2498178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8E3DDC-D1A5-8796-8B04-FDDD8C47AB36}"/>
              </a:ext>
            </a:extLst>
          </p:cNvPr>
          <p:cNvSpPr/>
          <p:nvPr/>
        </p:nvSpPr>
        <p:spPr>
          <a:xfrm>
            <a:off x="4065242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08CDD1A-D249-6FD1-FFB1-AB643165B7EB}"/>
              </a:ext>
            </a:extLst>
          </p:cNvPr>
          <p:cNvSpPr/>
          <p:nvPr/>
        </p:nvSpPr>
        <p:spPr>
          <a:xfrm>
            <a:off x="5667195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3D87F898-11C3-9043-057A-6FB2E450CA25}"/>
              </a:ext>
            </a:extLst>
          </p:cNvPr>
          <p:cNvSpPr/>
          <p:nvPr/>
        </p:nvSpPr>
        <p:spPr>
          <a:xfrm>
            <a:off x="889899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F710DE2-D7A6-6411-EFF5-5A9E0EF26CDF}"/>
              </a:ext>
            </a:extLst>
          </p:cNvPr>
          <p:cNvSpPr/>
          <p:nvPr/>
        </p:nvSpPr>
        <p:spPr>
          <a:xfrm>
            <a:off x="2513337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0A655E1-3F12-6FE7-1809-0B0AE48CB33E}"/>
              </a:ext>
            </a:extLst>
          </p:cNvPr>
          <p:cNvSpPr/>
          <p:nvPr/>
        </p:nvSpPr>
        <p:spPr>
          <a:xfrm>
            <a:off x="4087129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50C2896E-1367-3E1E-21BF-ED8CF5FE4FD5}"/>
              </a:ext>
            </a:extLst>
          </p:cNvPr>
          <p:cNvSpPr/>
          <p:nvPr/>
        </p:nvSpPr>
        <p:spPr>
          <a:xfrm>
            <a:off x="5660921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4FB049AD-19C9-9B82-5D84-46C0D2E6904A}"/>
              </a:ext>
            </a:extLst>
          </p:cNvPr>
          <p:cNvSpPr/>
          <p:nvPr/>
        </p:nvSpPr>
        <p:spPr>
          <a:xfrm>
            <a:off x="863116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0E1F4B50-3917-E3F3-2671-23B21098740A}"/>
              </a:ext>
            </a:extLst>
          </p:cNvPr>
          <p:cNvSpPr/>
          <p:nvPr/>
        </p:nvSpPr>
        <p:spPr>
          <a:xfrm>
            <a:off x="2539625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1FDB5EB8-4E9E-B04A-4E1F-7004C7CFD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6143" y="2383754"/>
            <a:ext cx="1076742" cy="1430048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0A7A63E-F2AF-AC38-A018-19FDB340D4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024" y="3954409"/>
            <a:ext cx="1072896" cy="142494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BBAB5BA6-9EE0-A9A6-9501-839340487B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7669" y="5411148"/>
            <a:ext cx="1072896" cy="142494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369B3659-B4B8-EEEC-B443-F10A74A0DB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448" y="5478493"/>
            <a:ext cx="1072896" cy="142494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A6647BA8-C19C-2206-D62D-7F592C1753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1821" y="3909933"/>
            <a:ext cx="1072896" cy="142494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28751AA-A40A-C0F3-36DD-EFE2D54853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8347" y="3959488"/>
            <a:ext cx="1072896" cy="142494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066DE243-49A7-FA96-1651-F53ECD1700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35267" y="3884808"/>
            <a:ext cx="1072896" cy="142494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F133B17-44DC-E10F-BAF3-A3A61F02AA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7448" y="2419408"/>
            <a:ext cx="1072896" cy="142494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B8393E5-EB2E-0C8B-3529-D99F504E22C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63932" y="2411565"/>
            <a:ext cx="1072896" cy="142494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B0CC12FE-9941-F496-C549-E8460D0B79B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9090" y="2313565"/>
            <a:ext cx="1072896" cy="142494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0B4E006-409C-DBAC-F8D3-DC32ECE45541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4F9AB3-85EE-3D19-D414-F59229E780AA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36610FB-62BD-5F8A-DE71-71FE366F3891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035DE31-BE83-6F3E-9A33-E2A3177AA593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AEDCC3-5C8F-0406-D327-CC47872BABEF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BED22A6-76A7-6331-36C8-6A313780749E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1EA2F51-2900-593C-A347-964E861EF809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4151B3B-6682-A4A4-BB68-4E84BA3E0984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BCC01A4-41FE-F228-953A-D76EE4FE1363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42529FC-46A0-C364-8A9A-AB3A84E4A76E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D22F141C-DAB0-475F-C704-188213ADA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1BFC0D7-97E2-F301-637F-79C7C107FA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271F95-CD7C-2D99-C3A6-12D20F8884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5950FBE-1BA5-E7E3-D6DE-3B12406CE9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C7DDE7F-1BA5-463B-EA81-EFF0C14C26E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F12E160-72A0-CCB1-D06D-93ACFF80667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B2C35C8-2A5A-92BB-C354-C6F300E2C7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BF0A507-F73E-730C-C00D-72528417DA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7E61AA14-B876-F666-3916-147A0A8161F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5FA4BB77-8658-BB1F-9998-CEE93379E5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AAFAB6-FEE1-94D6-958E-29828BFD2992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8F0E81FB-A72B-97B0-3826-AC9A58EBD0CA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EE57903-FA6F-DF03-4910-FBE2BBBE0ED6}"/>
              </a:ext>
            </a:extLst>
          </p:cNvPr>
          <p:cNvSpPr/>
          <p:nvPr/>
        </p:nvSpPr>
        <p:spPr>
          <a:xfrm>
            <a:off x="7771311" y="5602208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29B6833-7804-8448-13F7-B4D3E853093A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8A5BC906-F3C9-31EE-E16D-72FE649B4C8C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SIGN UP NOW: 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register to use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FleetCommander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B3CBD7C-BB94-F3A6-1FE6-56A96C94C136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69AC07E-3730-2E83-48D5-6DA3CC636B6C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FA84C9-4540-6849-4FB5-BB42E136EE07}"/>
              </a:ext>
            </a:extLst>
          </p:cNvPr>
          <p:cNvSpPr>
            <a:spLocks/>
          </p:cNvSpPr>
          <p:nvPr/>
        </p:nvSpPr>
        <p:spPr>
          <a:xfrm>
            <a:off x="894453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4A7712-608A-B24D-C51A-6461E886DF91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935F4B1-509E-E173-FC8F-718C3697BA77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97377EA-2984-F7FD-715E-794010B70F54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C5F3E45-EF2A-AD1B-F2B2-6119CA347683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CDC9DA-CDE2-F075-048A-872C704EA09E}"/>
              </a:ext>
            </a:extLst>
          </p:cNvPr>
          <p:cNvSpPr>
            <a:spLocks/>
          </p:cNvSpPr>
          <p:nvPr/>
        </p:nvSpPr>
        <p:spPr>
          <a:xfrm>
            <a:off x="2542865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BDC1209-5987-1684-1D05-257487F24C9B}"/>
              </a:ext>
            </a:extLst>
          </p:cNvPr>
          <p:cNvSpPr>
            <a:spLocks/>
          </p:cNvSpPr>
          <p:nvPr/>
        </p:nvSpPr>
        <p:spPr>
          <a:xfrm>
            <a:off x="866356" y="5401853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9729021-1FD5-B493-D641-A9D0B6D08E12}"/>
              </a:ext>
            </a:extLst>
          </p:cNvPr>
          <p:cNvSpPr>
            <a:spLocks noChangeAspect="1"/>
          </p:cNvSpPr>
          <p:nvPr/>
        </p:nvSpPr>
        <p:spPr>
          <a:xfrm>
            <a:off x="899266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785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1D7A12-FA87-7EA0-238E-E6A88E5D8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ectangle 64">
            <a:extLst>
              <a:ext uri="{FF2B5EF4-FFF2-40B4-BE49-F238E27FC236}">
                <a16:creationId xmlns:a16="http://schemas.microsoft.com/office/drawing/2014/main" id="{8AF11BB0-613F-A2AC-3069-4F587E8048E1}"/>
              </a:ext>
            </a:extLst>
          </p:cNvPr>
          <p:cNvSpPr/>
          <p:nvPr/>
        </p:nvSpPr>
        <p:spPr>
          <a:xfrm>
            <a:off x="893866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B027DA1-B8B1-80ED-28B6-A8C0E07452FB}"/>
              </a:ext>
            </a:extLst>
          </p:cNvPr>
          <p:cNvSpPr/>
          <p:nvPr/>
        </p:nvSpPr>
        <p:spPr>
          <a:xfrm>
            <a:off x="2498178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0F73EC5-58B2-1558-551C-A37CDD82537A}"/>
              </a:ext>
            </a:extLst>
          </p:cNvPr>
          <p:cNvSpPr/>
          <p:nvPr/>
        </p:nvSpPr>
        <p:spPr>
          <a:xfrm>
            <a:off x="4065242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A921D550-7060-959B-39E7-EE5297FD9722}"/>
              </a:ext>
            </a:extLst>
          </p:cNvPr>
          <p:cNvSpPr/>
          <p:nvPr/>
        </p:nvSpPr>
        <p:spPr>
          <a:xfrm>
            <a:off x="5667195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78302183-3EA7-FA55-E58B-48DECB2C61F8}"/>
              </a:ext>
            </a:extLst>
          </p:cNvPr>
          <p:cNvSpPr/>
          <p:nvPr/>
        </p:nvSpPr>
        <p:spPr>
          <a:xfrm>
            <a:off x="889899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05E3ED5-0836-16E2-86BE-202392BA433B}"/>
              </a:ext>
            </a:extLst>
          </p:cNvPr>
          <p:cNvSpPr/>
          <p:nvPr/>
        </p:nvSpPr>
        <p:spPr>
          <a:xfrm>
            <a:off x="2513337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B1C3A69-9FEB-DD18-192B-F538A6F8374F}"/>
              </a:ext>
            </a:extLst>
          </p:cNvPr>
          <p:cNvSpPr/>
          <p:nvPr/>
        </p:nvSpPr>
        <p:spPr>
          <a:xfrm>
            <a:off x="4087129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BC6F86CA-3C60-7F3D-2377-B5BFABBF6B29}"/>
              </a:ext>
            </a:extLst>
          </p:cNvPr>
          <p:cNvSpPr/>
          <p:nvPr/>
        </p:nvSpPr>
        <p:spPr>
          <a:xfrm>
            <a:off x="5660921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BF667924-44D9-60BE-F440-B477234F7052}"/>
              </a:ext>
            </a:extLst>
          </p:cNvPr>
          <p:cNvSpPr/>
          <p:nvPr/>
        </p:nvSpPr>
        <p:spPr>
          <a:xfrm>
            <a:off x="863116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945E130A-4AEC-4728-32AC-FA8359E3890A}"/>
              </a:ext>
            </a:extLst>
          </p:cNvPr>
          <p:cNvSpPr/>
          <p:nvPr/>
        </p:nvSpPr>
        <p:spPr>
          <a:xfrm>
            <a:off x="2539625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75936F9B-4E3A-7677-CC09-6608D9DCE0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6143" y="2383754"/>
            <a:ext cx="1076742" cy="1430048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C34901BC-C168-C95C-AF63-90C306C751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024" y="3954409"/>
            <a:ext cx="1072896" cy="142494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45C17BD2-3469-A98F-09A0-9DC0B6F1F7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7669" y="5411148"/>
            <a:ext cx="1072896" cy="142494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4CD357CF-5FA6-938E-AEC5-91879C73F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448" y="5478493"/>
            <a:ext cx="1072896" cy="142494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008BBCD7-0C0D-DBBD-DB21-6D53FD81E3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1821" y="3909933"/>
            <a:ext cx="1072896" cy="1424940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4E32B66C-54F8-55DB-E135-0DC940AA1B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48347" y="3959488"/>
            <a:ext cx="1072896" cy="1424940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CD660CC3-CB45-3DBD-ACDE-7550424EF9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35267" y="3884808"/>
            <a:ext cx="1072896" cy="142494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2ACAA42A-D12C-AB26-9E73-475C31BDCFE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7448" y="2419408"/>
            <a:ext cx="1072896" cy="1424940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BC1082D5-2FDA-A1F3-E913-DA1E1187C3C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63932" y="2411565"/>
            <a:ext cx="1072896" cy="1424940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CD8EC2EF-8FF0-9C5C-0D00-5B128177A71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9090" y="2313565"/>
            <a:ext cx="1072896" cy="142494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89EFC99-C05D-3012-1BF0-63E79EE0FAF4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29254F-6533-D869-04F3-FCE5F1929697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9C83E9-1992-5DA1-9DAD-256C29C403D6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0F17020-714F-D5CB-0455-4B9416FF0C11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08D749F-320F-7BD9-07E9-58F840C83602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F65CBCF-1F42-C539-15AE-50E322E514D9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F0D142B-287D-21FB-7CC6-360B65B32A00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C2BAE4F-AE00-5776-4815-E3AA5BEC6252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D5D8C25-9165-510C-43EF-29B876AAE995}"/>
              </a:ext>
            </a:extLst>
          </p:cNvPr>
          <p:cNvSpPr/>
          <p:nvPr/>
        </p:nvSpPr>
        <p:spPr>
          <a:xfrm>
            <a:off x="854178" y="540646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DF3E306-4357-EC2F-F208-6F6F2B5E59EE}"/>
              </a:ext>
            </a:extLst>
          </p:cNvPr>
          <p:cNvSpPr/>
          <p:nvPr/>
        </p:nvSpPr>
        <p:spPr>
          <a:xfrm>
            <a:off x="2530687" y="539756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3ABA64F3-994C-75DD-4EF7-91ABD49D6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05" y="2383754"/>
            <a:ext cx="1076742" cy="1430048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CE0CC51-26FB-1FCD-A52D-2654DD7F10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086" y="3954409"/>
            <a:ext cx="1072896" cy="142494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FB87A2F-27CE-BF63-9FB4-7B1BFBAEE0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8731" y="5411148"/>
            <a:ext cx="1072896" cy="142494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A172320-3AE8-3EEB-BB39-C9C4B01491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510" y="5478493"/>
            <a:ext cx="1072896" cy="142494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55D9AF7-5A82-EDE5-9991-7800CFA54D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2883" y="3909933"/>
            <a:ext cx="1072896" cy="142494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2A347501-87DD-6630-C60F-0193E8F400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39409" y="3959488"/>
            <a:ext cx="1072896" cy="142494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39F3A28-0B41-2637-BEF8-741633E802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26329" y="3884808"/>
            <a:ext cx="1072896" cy="142494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E08D9EC6-66F9-E50A-84EB-9363F947C7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8510" y="2419408"/>
            <a:ext cx="1072896" cy="142494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E9652E0A-070D-6CF9-7642-A601120F59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54994" y="2411565"/>
            <a:ext cx="1072896" cy="142494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2DC270B-E2C8-4527-45B5-C400EE35CD4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70152" y="2313565"/>
            <a:ext cx="1072896" cy="1424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1803E7-4CFD-B3BD-0680-F1B3B3BB7FC5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49291"/>
          <a:stretch>
            <a:fillRect/>
          </a:stretch>
        </p:blipFill>
        <p:spPr>
          <a:xfrm>
            <a:off x="7808173" y="0"/>
            <a:ext cx="4383828" cy="685800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96BA2A8B-E3C2-34D8-CB48-76A0437FF24E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INFORMATION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2E14788-AEAB-41BA-C993-499EA069F326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Information links share specific information regarding your fleet with requestors/drivers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19C1E68E-F06D-B2F0-3907-9D5FD7F3A973}"/>
              </a:ext>
            </a:extLst>
          </p:cNvPr>
          <p:cNvSpPr/>
          <p:nvPr/>
        </p:nvSpPr>
        <p:spPr>
          <a:xfrm>
            <a:off x="4192792" y="5442803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REPURPOSED LINK: 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Get creative with content!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28D76AA-6F22-05DF-6CA7-50C1250935C3}"/>
              </a:ext>
            </a:extLst>
          </p:cNvPr>
          <p:cNvSpPr/>
          <p:nvPr/>
        </p:nvSpPr>
        <p:spPr>
          <a:xfrm>
            <a:off x="7730857" y="4468935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8B4534-8542-D29A-CAB7-89F7DFA69A73}"/>
              </a:ext>
            </a:extLst>
          </p:cNvPr>
          <p:cNvSpPr>
            <a:spLocks/>
          </p:cNvSpPr>
          <p:nvPr/>
        </p:nvSpPr>
        <p:spPr>
          <a:xfrm>
            <a:off x="2489436" y="232930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DF260A-B3FF-024B-E3A6-61BBDBCBFB1C}"/>
              </a:ext>
            </a:extLst>
          </p:cNvPr>
          <p:cNvSpPr>
            <a:spLocks/>
          </p:cNvSpPr>
          <p:nvPr/>
        </p:nvSpPr>
        <p:spPr>
          <a:xfrm>
            <a:off x="5660049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2AD988-A2F0-00DD-7142-D3F66BDE83C8}"/>
              </a:ext>
            </a:extLst>
          </p:cNvPr>
          <p:cNvSpPr>
            <a:spLocks/>
          </p:cNvSpPr>
          <p:nvPr/>
        </p:nvSpPr>
        <p:spPr>
          <a:xfrm>
            <a:off x="885309" y="387326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6D556A-94B8-9A71-29FB-85527F126207}"/>
              </a:ext>
            </a:extLst>
          </p:cNvPr>
          <p:cNvSpPr>
            <a:spLocks/>
          </p:cNvSpPr>
          <p:nvPr/>
        </p:nvSpPr>
        <p:spPr>
          <a:xfrm>
            <a:off x="2501069" y="3864221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435AAFE-166E-37B5-03B8-6F9B78E8444C}"/>
              </a:ext>
            </a:extLst>
          </p:cNvPr>
          <p:cNvSpPr>
            <a:spLocks/>
          </p:cNvSpPr>
          <p:nvPr/>
        </p:nvSpPr>
        <p:spPr>
          <a:xfrm>
            <a:off x="4073149" y="3853775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1F2B27-4CD6-AC2A-775E-F31DFE21060C}"/>
              </a:ext>
            </a:extLst>
          </p:cNvPr>
          <p:cNvSpPr>
            <a:spLocks/>
          </p:cNvSpPr>
          <p:nvPr/>
        </p:nvSpPr>
        <p:spPr>
          <a:xfrm>
            <a:off x="5651912" y="3871118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E8BA8CE-87C8-2222-CB3B-A9C85CCF7E1E}"/>
              </a:ext>
            </a:extLst>
          </p:cNvPr>
          <p:cNvSpPr>
            <a:spLocks/>
          </p:cNvSpPr>
          <p:nvPr/>
        </p:nvSpPr>
        <p:spPr>
          <a:xfrm>
            <a:off x="4058250" y="2338930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D7B555E-FC1B-AFD2-CFCE-B72FC5D6FF76}"/>
              </a:ext>
            </a:extLst>
          </p:cNvPr>
          <p:cNvSpPr>
            <a:spLocks/>
          </p:cNvSpPr>
          <p:nvPr/>
        </p:nvSpPr>
        <p:spPr>
          <a:xfrm>
            <a:off x="2524577" y="5398226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1EE2968-4055-FAF7-A74B-FA73BF396892}"/>
              </a:ext>
            </a:extLst>
          </p:cNvPr>
          <p:cNvSpPr>
            <a:spLocks/>
          </p:cNvSpPr>
          <p:nvPr/>
        </p:nvSpPr>
        <p:spPr>
          <a:xfrm>
            <a:off x="857212" y="5410997"/>
            <a:ext cx="1508760" cy="1417320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B794E24-5A92-C1A3-2A8C-88716BDF1A37}"/>
              </a:ext>
            </a:extLst>
          </p:cNvPr>
          <p:cNvSpPr>
            <a:spLocks noChangeAspect="1"/>
          </p:cNvSpPr>
          <p:nvPr/>
        </p:nvSpPr>
        <p:spPr>
          <a:xfrm>
            <a:off x="890122" y="2350255"/>
            <a:ext cx="1481560" cy="1399575"/>
          </a:xfrm>
          <a:prstGeom prst="rect">
            <a:avLst/>
          </a:prstGeom>
          <a:solidFill>
            <a:sysClr val="window" lastClr="FFFFFF">
              <a:lumMod val="85000"/>
              <a:alpha val="69000"/>
            </a:sysClr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13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DC7807-F3CD-FB8A-5C63-5FB06EECD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146C660B-A310-3B27-448B-62646FF8C72D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vehicle use Links</a:t>
            </a:r>
          </a:p>
        </p:txBody>
      </p:sp>
    </p:spTree>
    <p:extLst>
      <p:ext uri="{BB962C8B-B14F-4D97-AF65-F5344CB8AC3E}">
        <p14:creationId xmlns:p14="http://schemas.microsoft.com/office/powerpoint/2010/main" val="17436784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E19F1E-9EBA-9411-E78E-B7887B39E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714C3E9-6C7C-2E75-66CB-152F1C03BC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8896"/>
          <a:stretch>
            <a:fillRect/>
          </a:stretch>
        </p:blipFill>
        <p:spPr>
          <a:xfrm>
            <a:off x="7831727" y="10558"/>
            <a:ext cx="4360273" cy="6858000"/>
          </a:xfrm>
          <a:prstGeom prst="rect">
            <a:avLst/>
          </a:prstGeom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F2EE4EBC-F288-E074-DD7C-26A57BF0D09C}"/>
              </a:ext>
            </a:extLst>
          </p:cNvPr>
          <p:cNvSpPr txBox="1">
            <a:spLocks/>
          </p:cNvSpPr>
          <p:nvPr/>
        </p:nvSpPr>
        <p:spPr>
          <a:xfrm>
            <a:off x="94718" y="630365"/>
            <a:ext cx="7183906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7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</a:t>
            </a:r>
            <a:r>
              <a:rPr kumimoji="0" lang="en-US" sz="58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3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VEHICLE USE LINKS</a:t>
            </a:r>
            <a:b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</a:b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F4FAE04-ECCD-9D1C-E78E-FF70648681C6}"/>
              </a:ext>
            </a:extLst>
          </p:cNvPr>
          <p:cNvSpPr/>
          <p:nvPr/>
        </p:nvSpPr>
        <p:spPr>
          <a:xfrm>
            <a:off x="7758288" y="3249651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80B9F57-9684-0F0C-E4EF-F10D302810CC}"/>
              </a:ext>
            </a:extLst>
          </p:cNvPr>
          <p:cNvSpPr txBox="1"/>
          <p:nvPr/>
        </p:nvSpPr>
        <p:spPr>
          <a:xfrm>
            <a:off x="-316762" y="1573005"/>
            <a:ext cx="7501347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Vehicle Use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is the </a:t>
            </a:r>
            <a:r>
              <a:rPr kumimoji="0" lang="en-US" sz="1800" b="0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launch point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for </a:t>
            </a:r>
            <a:r>
              <a:rPr lang="en-US" kern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driver/requestor reservation interaction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sym typeface="Helvetica Neue"/>
              </a:rPr>
              <a:t>within FleetCommander.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6" name="Flowchart: Alternate Process 65">
            <a:extLst>
              <a:ext uri="{FF2B5EF4-FFF2-40B4-BE49-F238E27FC236}">
                <a16:creationId xmlns:a16="http://schemas.microsoft.com/office/drawing/2014/main" id="{EE1AF987-B841-7915-C4F5-022473C28E91}"/>
              </a:ext>
            </a:extLst>
          </p:cNvPr>
          <p:cNvSpPr/>
          <p:nvPr/>
        </p:nvSpPr>
        <p:spPr>
          <a:xfrm>
            <a:off x="3908661" y="5511167"/>
            <a:ext cx="3453455" cy="108843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We will cover </a:t>
            </a:r>
            <a: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four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of these VEHICLE LINKS today</a:t>
            </a:r>
            <a:endParaRPr kumimoji="0" lang="pl-PL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628C54BB-A43F-51EC-5661-3CD31B19FC1D}"/>
              </a:ext>
            </a:extLst>
          </p:cNvPr>
          <p:cNvSpPr/>
          <p:nvPr/>
        </p:nvSpPr>
        <p:spPr>
          <a:xfrm>
            <a:off x="7737639" y="1724464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16C1ED0E-4002-FF5E-5CAD-DDC8C81009C3}"/>
              </a:ext>
            </a:extLst>
          </p:cNvPr>
          <p:cNvSpPr/>
          <p:nvPr/>
        </p:nvSpPr>
        <p:spPr>
          <a:xfrm>
            <a:off x="7758288" y="2097529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D6EF04E-E753-52DB-0876-C6B5CB0154CC}"/>
              </a:ext>
            </a:extLst>
          </p:cNvPr>
          <p:cNvSpPr/>
          <p:nvPr/>
        </p:nvSpPr>
        <p:spPr>
          <a:xfrm>
            <a:off x="7758288" y="2498525"/>
            <a:ext cx="1941971" cy="252659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B17C0E-7F82-F13E-D0E5-96D472C3C01F}"/>
              </a:ext>
            </a:extLst>
          </p:cNvPr>
          <p:cNvSpPr/>
          <p:nvPr/>
        </p:nvSpPr>
        <p:spPr>
          <a:xfrm>
            <a:off x="893866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ECDEEEB-80CC-DB27-6E0E-BE6EA2E73CB7}"/>
              </a:ext>
            </a:extLst>
          </p:cNvPr>
          <p:cNvSpPr/>
          <p:nvPr/>
        </p:nvSpPr>
        <p:spPr>
          <a:xfrm>
            <a:off x="2498178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C1ECCD3-D3FD-C3A3-C168-374FB532F371}"/>
              </a:ext>
            </a:extLst>
          </p:cNvPr>
          <p:cNvSpPr/>
          <p:nvPr/>
        </p:nvSpPr>
        <p:spPr>
          <a:xfrm>
            <a:off x="4065242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B97D8CA-947D-30E4-7F9E-5513DBA2B4E1}"/>
              </a:ext>
            </a:extLst>
          </p:cNvPr>
          <p:cNvSpPr/>
          <p:nvPr/>
        </p:nvSpPr>
        <p:spPr>
          <a:xfrm>
            <a:off x="5667195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4CFF034-B81F-5CBA-A125-C7FF0260D4EF}"/>
              </a:ext>
            </a:extLst>
          </p:cNvPr>
          <p:cNvSpPr/>
          <p:nvPr/>
        </p:nvSpPr>
        <p:spPr>
          <a:xfrm>
            <a:off x="889899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CBA10E7-709F-23BF-1F5D-F7852537F433}"/>
              </a:ext>
            </a:extLst>
          </p:cNvPr>
          <p:cNvSpPr/>
          <p:nvPr/>
        </p:nvSpPr>
        <p:spPr>
          <a:xfrm>
            <a:off x="2513337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33F7E6B-0122-10D5-E6DB-94029E2DCBD7}"/>
              </a:ext>
            </a:extLst>
          </p:cNvPr>
          <p:cNvSpPr/>
          <p:nvPr/>
        </p:nvSpPr>
        <p:spPr>
          <a:xfrm>
            <a:off x="4087129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D469973-2871-E382-EF66-D2A28FAC96F6}"/>
              </a:ext>
            </a:extLst>
          </p:cNvPr>
          <p:cNvSpPr/>
          <p:nvPr/>
        </p:nvSpPr>
        <p:spPr>
          <a:xfrm>
            <a:off x="5660921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69355E00-43FD-A782-23BA-12EDF8363B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6143" y="2383754"/>
            <a:ext cx="1076742" cy="143004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E64AF42-AF3B-9C70-7828-3CD0D6ECB7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9024" y="3954409"/>
            <a:ext cx="1072896" cy="142494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B04CBDB-9EF4-E800-AB46-E0A0694E14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1821" y="3909933"/>
            <a:ext cx="1072896" cy="142494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165D673-D590-2CB2-F606-53C6C54C40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8347" y="3959488"/>
            <a:ext cx="1072896" cy="142494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BD2E104-C07E-6085-C57D-A94EF85F16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35267" y="3884808"/>
            <a:ext cx="1072896" cy="142494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ED22FA2-785E-7B51-B78E-CF46BCB76B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7448" y="2419408"/>
            <a:ext cx="1072896" cy="142494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1CC1627-09FE-CBD2-C205-008F65AC38A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63932" y="2411565"/>
            <a:ext cx="1072896" cy="142494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9A5FF036-2941-2EFA-045D-CAD599BD9A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79090" y="2313565"/>
            <a:ext cx="1072896" cy="1424940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2EB1ACF1-1784-0010-F72B-CDE327CFD3F0}"/>
              </a:ext>
            </a:extLst>
          </p:cNvPr>
          <p:cNvSpPr/>
          <p:nvPr/>
        </p:nvSpPr>
        <p:spPr>
          <a:xfrm>
            <a:off x="884928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DE3FE91-93D3-23E0-F630-5D0542CC4D1E}"/>
              </a:ext>
            </a:extLst>
          </p:cNvPr>
          <p:cNvSpPr/>
          <p:nvPr/>
        </p:nvSpPr>
        <p:spPr>
          <a:xfrm>
            <a:off x="2489240" y="2330027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7FE3C61-CB54-5A4A-A8D9-06B297758424}"/>
              </a:ext>
            </a:extLst>
          </p:cNvPr>
          <p:cNvSpPr/>
          <p:nvPr/>
        </p:nvSpPr>
        <p:spPr>
          <a:xfrm>
            <a:off x="4056304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1C724D2F-6BF6-54A4-CF10-98869085F660}"/>
              </a:ext>
            </a:extLst>
          </p:cNvPr>
          <p:cNvSpPr/>
          <p:nvPr/>
        </p:nvSpPr>
        <p:spPr>
          <a:xfrm>
            <a:off x="5658257" y="2338930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CFBCA9C-2C9E-9079-2EDF-CA7AFB43F4B7}"/>
              </a:ext>
            </a:extLst>
          </p:cNvPr>
          <p:cNvSpPr/>
          <p:nvPr/>
        </p:nvSpPr>
        <p:spPr>
          <a:xfrm>
            <a:off x="880961" y="3872699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0A4FAFA-E231-61FD-7D55-99313E4464E6}"/>
              </a:ext>
            </a:extLst>
          </p:cNvPr>
          <p:cNvSpPr/>
          <p:nvPr/>
        </p:nvSpPr>
        <p:spPr>
          <a:xfrm>
            <a:off x="2504399" y="3863798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AA50F64-A159-9496-78AB-885F24714195}"/>
              </a:ext>
            </a:extLst>
          </p:cNvPr>
          <p:cNvSpPr/>
          <p:nvPr/>
        </p:nvSpPr>
        <p:spPr>
          <a:xfrm>
            <a:off x="4078191" y="3853031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CA0E3AC-66FF-0234-39B0-4C5168E481FF}"/>
              </a:ext>
            </a:extLst>
          </p:cNvPr>
          <p:cNvSpPr/>
          <p:nvPr/>
        </p:nvSpPr>
        <p:spPr>
          <a:xfrm>
            <a:off x="5651983" y="3872235"/>
            <a:ext cx="1481560" cy="1417379"/>
          </a:xfrm>
          <a:prstGeom prst="rect">
            <a:avLst/>
          </a:prstGeom>
          <a:solidFill>
            <a:srgbClr val="0B1F3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B48830C-497C-EA59-3357-43E8AFF0C04C}"/>
              </a:ext>
            </a:extLst>
          </p:cNvPr>
          <p:cNvSpPr/>
          <p:nvPr/>
        </p:nvSpPr>
        <p:spPr>
          <a:xfrm>
            <a:off x="777194" y="2267799"/>
            <a:ext cx="1639340" cy="1552944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5F896B8F-2C54-301F-FE45-61A3B9F458C7}"/>
              </a:ext>
            </a:extLst>
          </p:cNvPr>
          <p:cNvSpPr/>
          <p:nvPr/>
        </p:nvSpPr>
        <p:spPr>
          <a:xfrm>
            <a:off x="2419288" y="2282660"/>
            <a:ext cx="1639340" cy="1552944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4BF3D104-C9E4-5B3B-A310-E90BF126A6E9}"/>
              </a:ext>
            </a:extLst>
          </p:cNvPr>
          <p:cNvSpPr/>
          <p:nvPr/>
        </p:nvSpPr>
        <p:spPr>
          <a:xfrm>
            <a:off x="4004876" y="2300217"/>
            <a:ext cx="1639340" cy="1552944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03BE1B90-F4D2-1D95-CB43-D0574471052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01711" y="2285302"/>
            <a:ext cx="1072896" cy="142494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09D2A63D-B95A-9552-222F-E4D533F41F5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68419" y="2308271"/>
            <a:ext cx="1072896" cy="142494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23FF522-EAC4-B183-6672-7EC0C18B70B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86143" y="2275389"/>
            <a:ext cx="1072896" cy="142494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4E2A1D42-4D87-9F43-514F-C26E4514CEE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21821" y="3936739"/>
            <a:ext cx="1072896" cy="1424940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EA1E27EB-7AF4-AD17-3524-FB18E9D2755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52537" y="3849250"/>
            <a:ext cx="1072896" cy="142494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1065577D-07EF-A6D1-E65A-4CF64601CFF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841305" y="3827744"/>
            <a:ext cx="1072896" cy="142494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3D430B73-D5DB-AB8C-7CD4-A3070B8F3EE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344205" y="3884808"/>
            <a:ext cx="1072896" cy="142494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29688F92-D971-7816-44AA-57D8C9D36FC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771773" y="2390761"/>
            <a:ext cx="1072896" cy="1424940"/>
          </a:xfrm>
          <a:prstGeom prst="rect">
            <a:avLst/>
          </a:prstGeom>
        </p:spPr>
      </p:pic>
      <p:sp>
        <p:nvSpPr>
          <p:cNvPr id="94" name="Rectangle: Rounded Corners 93">
            <a:extLst>
              <a:ext uri="{FF2B5EF4-FFF2-40B4-BE49-F238E27FC236}">
                <a16:creationId xmlns:a16="http://schemas.microsoft.com/office/drawing/2014/main" id="{A40FBD46-26FA-EAEC-E347-F1D1FA621D85}"/>
              </a:ext>
            </a:extLst>
          </p:cNvPr>
          <p:cNvSpPr/>
          <p:nvPr/>
        </p:nvSpPr>
        <p:spPr>
          <a:xfrm>
            <a:off x="784956" y="3827440"/>
            <a:ext cx="1639340" cy="1552944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595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5" grpId="0" animBg="1"/>
      <p:bldP spid="46" grpId="0" animBg="1"/>
      <p:bldP spid="3" grpId="0" animBg="1"/>
      <p:bldP spid="27" grpId="0" animBg="1"/>
      <p:bldP spid="29" grpId="0" animBg="1"/>
      <p:bldP spid="30" grpId="0" animBg="1"/>
      <p:bldP spid="9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31DA24-249B-3CD8-63AA-46FA1DA3B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37C33A49-13E6-2D12-63F6-CF655DD1058B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make reservation</a:t>
            </a:r>
          </a:p>
        </p:txBody>
      </p:sp>
    </p:spTree>
    <p:extLst>
      <p:ext uri="{BB962C8B-B14F-4D97-AF65-F5344CB8AC3E}">
        <p14:creationId xmlns:p14="http://schemas.microsoft.com/office/powerpoint/2010/main" val="42427065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3D68F1-8FFC-5074-F361-99FEA1BC5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75CCCF7-E96C-C600-C805-8FD9E681DC6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5887" y="409091"/>
            <a:ext cx="7247365" cy="739386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making reservations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34120D-F6F3-FE51-D24A-189592C25922}"/>
              </a:ext>
            </a:extLst>
          </p:cNvPr>
          <p:cNvSpPr txBox="1"/>
          <p:nvPr/>
        </p:nvSpPr>
        <p:spPr>
          <a:xfrm>
            <a:off x="714088" y="1265985"/>
            <a:ext cx="72803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3000">
                <a:solidFill>
                  <a:srgbClr val="F2F6F8"/>
                </a:solidFill>
                <a:latin typeface="Roboto Condensed Bold"/>
              </a:rPr>
              <a:t>Vehicle reservations CAN BE ENTERED into FleetCommander via SEVERAL LAUNCHING points.</a:t>
            </a:r>
          </a:p>
          <a:p>
            <a:pPr defTabSz="412626" hangingPunct="0">
              <a:defRPr/>
            </a:pPr>
            <a:endParaRPr lang="en-US" sz="30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  <a:p>
            <a:pPr defTabSz="412626" hangingPunct="0">
              <a:defRPr/>
            </a:pPr>
            <a:r>
              <a:rPr lang="en-US" sz="3000">
                <a:solidFill>
                  <a:srgbClr val="F2F6F8"/>
                </a:solidFill>
                <a:latin typeface="Roboto Condensed Bold"/>
              </a:rPr>
              <a:t>The following process illustrates how your</a:t>
            </a:r>
            <a:br>
              <a:rPr lang="en-US" sz="3000">
                <a:solidFill>
                  <a:srgbClr val="F2F6F8"/>
                </a:solidFill>
                <a:latin typeface="Roboto Condensed Bold"/>
              </a:rPr>
            </a:br>
            <a:r>
              <a:rPr lang="en-US" sz="3000" u="sng">
                <a:solidFill>
                  <a:srgbClr val="F2F6F8"/>
                </a:solidFill>
                <a:latin typeface="Roboto Condensed Bold"/>
              </a:rPr>
              <a:t>END-USERS request vehicles</a:t>
            </a:r>
            <a:r>
              <a:rPr lang="en-US" sz="3000">
                <a:solidFill>
                  <a:srgbClr val="F2F6F8"/>
                </a:solidFill>
                <a:latin typeface="Roboto Condensed Bold"/>
              </a:rPr>
              <a:t>.</a:t>
            </a:r>
            <a:endParaRPr lang="en-US" sz="30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679C4-05FA-AD85-5284-7876D6B246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1521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B5E0C6-2B5C-F3A5-64E0-9D82B8D36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50FF39-22F5-5F7F-B57B-D4B225508E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1970"/>
          <a:stretch>
            <a:fillRect/>
          </a:stretch>
        </p:blipFill>
        <p:spPr>
          <a:xfrm>
            <a:off x="4487566" y="1199855"/>
            <a:ext cx="7704434" cy="5658145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C2ABA9EF-3DAB-2A8A-9689-57453A76C881}"/>
              </a:ext>
            </a:extLst>
          </p:cNvPr>
          <p:cNvSpPr/>
          <p:nvPr/>
        </p:nvSpPr>
        <p:spPr>
          <a:xfrm>
            <a:off x="379164" y="1795112"/>
            <a:ext cx="2949252" cy="152819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To begin the reservation </a:t>
            </a:r>
            <a:b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process, click on the</a:t>
            </a:r>
            <a:b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MAKE RESERVATION link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6F413ED-F4B4-DBF2-1832-4ED07A153C02}"/>
              </a:ext>
            </a:extLst>
          </p:cNvPr>
          <p:cNvSpPr/>
          <p:nvPr/>
        </p:nvSpPr>
        <p:spPr>
          <a:xfrm>
            <a:off x="4487566" y="2571388"/>
            <a:ext cx="1518368" cy="252659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9605357C-9B94-230B-BDC8-B9BD99DFB112}"/>
              </a:ext>
            </a:extLst>
          </p:cNvPr>
          <p:cNvCxnSpPr>
            <a:cxnSpLocks/>
          </p:cNvCxnSpPr>
          <p:nvPr/>
        </p:nvCxnSpPr>
        <p:spPr>
          <a:xfrm>
            <a:off x="3328416" y="2711916"/>
            <a:ext cx="978113" cy="17487"/>
          </a:xfrm>
          <a:prstGeom prst="straightConnector1">
            <a:avLst/>
          </a:prstGeom>
          <a:noFill/>
          <a:ln w="76200" cap="flat" cmpd="sng" algn="ctr">
            <a:solidFill>
              <a:srgbClr val="1B2A4A"/>
            </a:solidFill>
            <a:prstDash val="solid"/>
            <a:miter lim="800000"/>
            <a:tailEnd type="arrow"/>
          </a:ln>
          <a:effectLst/>
        </p:spPr>
      </p:cxnSp>
      <p:sp>
        <p:nvSpPr>
          <p:cNvPr id="4" name="Title 3">
            <a:extLst>
              <a:ext uri="{FF2B5EF4-FFF2-40B4-BE49-F238E27FC236}">
                <a16:creationId xmlns:a16="http://schemas.microsoft.com/office/drawing/2014/main" id="{7AB79D22-F272-D97F-7E35-E8D85D4237DF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528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93BA51-2568-C601-65F7-1B026ED3F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DEA6B3FF-5F0F-078B-3CDF-F4951CEF4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313" y="1608982"/>
            <a:ext cx="8514286" cy="1771429"/>
          </a:xfrm>
          <a:prstGeom prst="rect">
            <a:avLst/>
          </a:prstGeom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172EA03A-1EAB-07AB-3DD8-57C646F54CE1}"/>
              </a:ext>
            </a:extLst>
          </p:cNvPr>
          <p:cNvSpPr/>
          <p:nvPr/>
        </p:nvSpPr>
        <p:spPr>
          <a:xfrm>
            <a:off x="503401" y="1608982"/>
            <a:ext cx="2414483" cy="335621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R</a:t>
            </a: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eservations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are captured in FOUR STEPS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6" name="Title 3">
            <a:extLst>
              <a:ext uri="{FF2B5EF4-FFF2-40B4-BE49-F238E27FC236}">
                <a16:creationId xmlns:a16="http://schemas.microsoft.com/office/drawing/2014/main" id="{E8749776-6505-F301-BB0D-CBA177FD397B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F2335530-6EB5-8A66-A8F0-3E42AA45F0F3}"/>
              </a:ext>
            </a:extLst>
          </p:cNvPr>
          <p:cNvSpPr/>
          <p:nvPr/>
        </p:nvSpPr>
        <p:spPr>
          <a:xfrm>
            <a:off x="3291840" y="3639674"/>
            <a:ext cx="1975104" cy="1325518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C87A3BB2-F6EF-C8E7-1883-81645FED3F46}"/>
              </a:ext>
            </a:extLst>
          </p:cNvPr>
          <p:cNvSpPr/>
          <p:nvPr/>
        </p:nvSpPr>
        <p:spPr>
          <a:xfrm>
            <a:off x="5456352" y="3639674"/>
            <a:ext cx="1829351" cy="1325518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2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Schedule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&amp; Vehicle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2" name="Flowchart: Alternate Process 21">
            <a:extLst>
              <a:ext uri="{FF2B5EF4-FFF2-40B4-BE49-F238E27FC236}">
                <a16:creationId xmlns:a16="http://schemas.microsoft.com/office/drawing/2014/main" id="{ADD576B5-EF31-9B5F-680E-8FB41C884691}"/>
              </a:ext>
            </a:extLst>
          </p:cNvPr>
          <p:cNvSpPr/>
          <p:nvPr/>
        </p:nvSpPr>
        <p:spPr>
          <a:xfrm>
            <a:off x="7730160" y="3639674"/>
            <a:ext cx="1829351" cy="1325518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3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Additional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Information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4" name="Flowchart: Alternate Process 23">
            <a:extLst>
              <a:ext uri="{FF2B5EF4-FFF2-40B4-BE49-F238E27FC236}">
                <a16:creationId xmlns:a16="http://schemas.microsoft.com/office/drawing/2014/main" id="{BEE685FF-ED55-6A99-43EE-D8AE7E98612D}"/>
              </a:ext>
            </a:extLst>
          </p:cNvPr>
          <p:cNvSpPr/>
          <p:nvPr/>
        </p:nvSpPr>
        <p:spPr>
          <a:xfrm>
            <a:off x="9936431" y="3639674"/>
            <a:ext cx="1829351" cy="1325518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4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Review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Submit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960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20" grpId="0" animBg="1"/>
      <p:bldP spid="22" grpId="0" animBg="1"/>
      <p:bldP spid="2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817CEA-1E03-8032-5FE6-E8D388725B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4D410E1-58D7-DA75-272D-553A64FC6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81" y="1484839"/>
            <a:ext cx="8218701" cy="5052134"/>
          </a:xfrm>
          <a:prstGeom prst="rect">
            <a:avLst/>
          </a:prstGeom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F5BBC00D-CBB1-7342-789F-80CF0916C3B3}"/>
              </a:ext>
            </a:extLst>
          </p:cNvPr>
          <p:cNvSpPr/>
          <p:nvPr/>
        </p:nvSpPr>
        <p:spPr>
          <a:xfrm>
            <a:off x="600248" y="2492441"/>
            <a:ext cx="3008770" cy="106618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Enter intended Driver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. 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F54C898B-C0A0-4934-965F-40AAE3A56019}"/>
              </a:ext>
            </a:extLst>
          </p:cNvPr>
          <p:cNvSpPr/>
          <p:nvPr/>
        </p:nvSpPr>
        <p:spPr>
          <a:xfrm>
            <a:off x="600247" y="3941059"/>
            <a:ext cx="3008771" cy="1333835"/>
          </a:xfrm>
          <a:prstGeom prst="roundRect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0" name="Make a great first impression">
            <a:extLst>
              <a:ext uri="{FF2B5EF4-FFF2-40B4-BE49-F238E27FC236}">
                <a16:creationId xmlns:a16="http://schemas.microsoft.com/office/drawing/2014/main" id="{33E915AC-F4AC-55DD-8D70-490E15A0F70C}"/>
              </a:ext>
            </a:extLst>
          </p:cNvPr>
          <p:cNvSpPr txBox="1">
            <a:spLocks noGrp="1"/>
          </p:cNvSpPr>
          <p:nvPr/>
        </p:nvSpPr>
        <p:spPr>
          <a:xfrm>
            <a:off x="786141" y="4094560"/>
            <a:ext cx="2621251" cy="1069424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50800" tIns="50800" rIns="50800" bIns="50800" anchor="t">
            <a:normAutofit/>
          </a:bodyPr>
          <a:lstStyle>
            <a:lvl1pPr marL="317413" marR="0" indent="-317413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 typeface="System Font Regular"/>
              <a:buChar char="●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1pPr>
            <a:lvl2pPr marL="1270000" marR="0" indent="-635000" algn="l" defTabSz="412636" latinLnBrk="0">
              <a:lnSpc>
                <a:spcPct val="100000"/>
              </a:lnSpc>
              <a:spcBef>
                <a:spcPts val="999"/>
              </a:spcBef>
              <a:spcAft>
                <a:spcPts val="0"/>
              </a:spcAft>
              <a:buClrTx/>
              <a:buSzPct val="125000"/>
              <a:buFont typeface="Courier New" panose="02070309020205020404" pitchFamily="49" charset="0"/>
              <a:buChar char="o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2pPr>
            <a:lvl3pPr marL="1905000" marR="0" indent="-635000" algn="l" defTabSz="412636" latinLnBrk="0">
              <a:lnSpc>
                <a:spcPct val="100000"/>
              </a:lnSpc>
              <a:spcBef>
                <a:spcPts val="999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3pPr>
            <a:lvl4pPr marL="2540000" marR="0" indent="-635000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None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Inter Light" panose="02000503000000020004" pitchFamily="2" charset="0"/>
                <a:ea typeface="Inter Light" panose="02000503000000020004" pitchFamily="2" charset="0"/>
                <a:cs typeface="Inter Light" panose="02000503000000020004" pitchFamily="2" charset="0"/>
                <a:sym typeface="Montserrat Regular"/>
              </a:defRPr>
            </a:lvl4pPr>
            <a:lvl5pPr marL="3175000" marR="0" indent="-635000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Inter Light" panose="02000503000000020004" pitchFamily="2" charset="0"/>
                <a:ea typeface="Inter Light" panose="02000503000000020004" pitchFamily="2" charset="0"/>
                <a:cs typeface="Inter Light" panose="02000503000000020004" pitchFamily="2" charset="0"/>
                <a:sym typeface="Montserrat Regular"/>
              </a:defRPr>
            </a:lvl5pPr>
            <a:lvl6pPr marL="1838348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6pPr>
            <a:lvl7pPr marL="2155761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7pPr>
            <a:lvl8pPr marL="2473174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8pPr>
            <a:lvl9pPr marL="2790585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9pPr>
          </a:lstStyle>
          <a:p>
            <a:pPr marL="0" indent="0" algn="ctr">
              <a:buFont typeface="System Font Regular"/>
              <a:buNone/>
              <a:defRPr/>
            </a:pPr>
            <a:r>
              <a:rPr lang="en-US" sz="1600" b="1">
                <a:solidFill>
                  <a:srgbClr val="FDFAF6"/>
                </a:solidFill>
                <a:latin typeface="Roboto Condensed Bold"/>
                <a:ea typeface="Roboto"/>
              </a:rPr>
              <a:t>HELPFUL HINT:</a:t>
            </a:r>
            <a:br>
              <a:rPr lang="en-US" sz="1200" b="1">
                <a:latin typeface="Roboto Condensed Bold"/>
                <a:ea typeface="Roboto" panose="02000000000000000000" pitchFamily="2" charset="0"/>
              </a:rPr>
            </a:br>
            <a:r>
              <a:rPr lang="en-US" sz="1400">
                <a:solidFill>
                  <a:srgbClr val="FDFAF6"/>
                </a:solidFill>
                <a:latin typeface="Roboto Condensed Bold"/>
                <a:ea typeface="Roboto"/>
              </a:rPr>
              <a:t>You can </a:t>
            </a:r>
            <a:r>
              <a:rPr lang="en-US" sz="1400" b="1">
                <a:solidFill>
                  <a:srgbClr val="FDFAF6"/>
                </a:solidFill>
                <a:latin typeface="Roboto Condensed Bold"/>
                <a:ea typeface="Roboto"/>
              </a:rPr>
              <a:t>search the Combo Box </a:t>
            </a:r>
            <a:r>
              <a:rPr lang="en-US" sz="1400">
                <a:solidFill>
                  <a:srgbClr val="FDFAF6"/>
                </a:solidFill>
                <a:latin typeface="Roboto Condensed Bold"/>
                <a:ea typeface="Roboto"/>
              </a:rPr>
              <a:t>using your choice of  </a:t>
            </a:r>
            <a:r>
              <a:rPr lang="en-US" sz="1400" b="1">
                <a:solidFill>
                  <a:srgbClr val="FDFAF6"/>
                </a:solidFill>
                <a:latin typeface="Roboto Condensed Bold"/>
                <a:ea typeface="Roboto"/>
              </a:rPr>
              <a:t>USERNAME,</a:t>
            </a:r>
            <a:r>
              <a:rPr lang="en-US" sz="1400">
                <a:solidFill>
                  <a:srgbClr val="FDFAF6"/>
                </a:solidFill>
                <a:latin typeface="Roboto Condensed Bold"/>
                <a:ea typeface="Roboto"/>
              </a:rPr>
              <a:t> </a:t>
            </a:r>
            <a:r>
              <a:rPr lang="en-US" sz="1400" b="1">
                <a:solidFill>
                  <a:srgbClr val="FDFAF6"/>
                </a:solidFill>
                <a:latin typeface="Roboto Condensed Bold"/>
                <a:ea typeface="Roboto"/>
              </a:rPr>
              <a:t>FIRST NAME</a:t>
            </a:r>
            <a:r>
              <a:rPr lang="en-US" sz="1400">
                <a:solidFill>
                  <a:srgbClr val="FDFAF6"/>
                </a:solidFill>
                <a:latin typeface="Roboto Condensed Bold"/>
                <a:ea typeface="Roboto"/>
              </a:rPr>
              <a:t>, or </a:t>
            </a:r>
            <a:r>
              <a:rPr lang="en-US" sz="1400" b="1">
                <a:solidFill>
                  <a:srgbClr val="FDFAF6"/>
                </a:solidFill>
                <a:latin typeface="Roboto Condensed Bold"/>
                <a:ea typeface="Roboto"/>
              </a:rPr>
              <a:t>LAST NAME  </a:t>
            </a:r>
          </a:p>
          <a:p>
            <a:pPr marL="0" indent="0" algn="ctr">
              <a:buFont typeface="System Font Regular"/>
              <a:buNone/>
              <a:defRPr/>
            </a:pPr>
            <a:endParaRPr sz="4100" b="1">
              <a:solidFill>
                <a:srgbClr val="FDFAF6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04DD1912-A71B-D6C0-E827-CA82595F648B}"/>
              </a:ext>
            </a:extLst>
          </p:cNvPr>
          <p:cNvCxnSpPr>
            <a:cxnSpLocks/>
          </p:cNvCxnSpPr>
          <p:nvPr/>
        </p:nvCxnSpPr>
        <p:spPr>
          <a:xfrm>
            <a:off x="3609018" y="3104442"/>
            <a:ext cx="2352870" cy="0"/>
          </a:xfrm>
          <a:prstGeom prst="straightConnector1">
            <a:avLst/>
          </a:prstGeom>
          <a:noFill/>
          <a:ln w="76200" cap="flat" cmpd="sng" algn="ctr">
            <a:solidFill>
              <a:srgbClr val="1B2A4A"/>
            </a:solidFill>
            <a:prstDash val="solid"/>
            <a:miter lim="800000"/>
            <a:tailEnd type="arrow"/>
          </a:ln>
          <a:effectLst/>
        </p:spPr>
      </p:cxnSp>
      <p:sp>
        <p:nvSpPr>
          <p:cNvPr id="16" name="Title 3">
            <a:extLst>
              <a:ext uri="{FF2B5EF4-FFF2-40B4-BE49-F238E27FC236}">
                <a16:creationId xmlns:a16="http://schemas.microsoft.com/office/drawing/2014/main" id="{3AB74C5A-A784-FC5A-9C60-94D53ABE3FC8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73873F6-E466-3752-275F-364021B8BD9A}"/>
              </a:ext>
            </a:extLst>
          </p:cNvPr>
          <p:cNvSpPr/>
          <p:nvPr/>
        </p:nvSpPr>
        <p:spPr>
          <a:xfrm>
            <a:off x="6113782" y="2492441"/>
            <a:ext cx="5831605" cy="936559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A1306734-C007-14B0-DCAA-DEB7468A3541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478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9D9B66-78BA-A09D-B217-6C595B8C51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5B0AEC-18BD-4667-9917-F6E028A623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81" y="1484839"/>
            <a:ext cx="8218701" cy="5052134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3C415D94-C31F-A83D-40A8-B55027734040}"/>
              </a:ext>
            </a:extLst>
          </p:cNvPr>
          <p:cNvCxnSpPr>
            <a:cxnSpLocks/>
            <a:stCxn id="14" idx="3"/>
          </p:cNvCxnSpPr>
          <p:nvPr/>
        </p:nvCxnSpPr>
        <p:spPr>
          <a:xfrm flipV="1">
            <a:off x="3593288" y="4413242"/>
            <a:ext cx="2386888" cy="32437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6803E8C-0730-4245-3C7E-17A6161C1A07}"/>
              </a:ext>
            </a:extLst>
          </p:cNvPr>
          <p:cNvSpPr/>
          <p:nvPr/>
        </p:nvSpPr>
        <p:spPr>
          <a:xfrm>
            <a:off x="6083027" y="3903251"/>
            <a:ext cx="5831605" cy="812672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DD22C15-0C1E-6F63-D97D-25E89EFBC728}"/>
              </a:ext>
            </a:extLst>
          </p:cNvPr>
          <p:cNvSpPr/>
          <p:nvPr/>
        </p:nvSpPr>
        <p:spPr>
          <a:xfrm>
            <a:off x="600247" y="2710868"/>
            <a:ext cx="2993041" cy="102399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Site determines the location a reservation will leave from.</a:t>
            </a: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DA9059CA-9B2B-5692-1138-0F23B1DD1170}"/>
              </a:ext>
            </a:extLst>
          </p:cNvPr>
          <p:cNvSpPr/>
          <p:nvPr/>
        </p:nvSpPr>
        <p:spPr>
          <a:xfrm>
            <a:off x="600247" y="4010906"/>
            <a:ext cx="2993041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the Site</a:t>
            </a:r>
          </a:p>
        </p:txBody>
      </p:sp>
      <p:sp>
        <p:nvSpPr>
          <p:cNvPr id="16" name="Title 3">
            <a:extLst>
              <a:ext uri="{FF2B5EF4-FFF2-40B4-BE49-F238E27FC236}">
                <a16:creationId xmlns:a16="http://schemas.microsoft.com/office/drawing/2014/main" id="{EBD10C1A-BE12-B123-5DF1-184C1DA38607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E0E08C30-3FF6-D881-C068-3D3218F482E9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924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3" grpId="0" animBg="1"/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73F56F-E068-28D9-990D-7741EE5FD6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7A2C06A-901B-8FF0-8860-740CC8E88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81" y="1484839"/>
            <a:ext cx="8218701" cy="5052134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F8DD2828-6F73-A290-FDC5-6472222EBE35}"/>
              </a:ext>
            </a:extLst>
          </p:cNvPr>
          <p:cNvCxnSpPr>
            <a:cxnSpLocks/>
          </p:cNvCxnSpPr>
          <p:nvPr/>
        </p:nvCxnSpPr>
        <p:spPr>
          <a:xfrm>
            <a:off x="3805658" y="5172415"/>
            <a:ext cx="2208643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B070A22-BCE4-03EA-43A4-024D97993A36}"/>
              </a:ext>
            </a:extLst>
          </p:cNvPr>
          <p:cNvSpPr/>
          <p:nvPr/>
        </p:nvSpPr>
        <p:spPr>
          <a:xfrm>
            <a:off x="10098002" y="5861304"/>
            <a:ext cx="1926357" cy="5212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D7C6FB1-93BE-0E83-EB0A-6A556E0E2300}"/>
              </a:ext>
            </a:extLst>
          </p:cNvPr>
          <p:cNvSpPr/>
          <p:nvPr/>
        </p:nvSpPr>
        <p:spPr>
          <a:xfrm>
            <a:off x="6192754" y="4637988"/>
            <a:ext cx="5831605" cy="1068855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67CA0096-2CC8-0036-7672-9DF782DA2A9B}"/>
              </a:ext>
            </a:extLst>
          </p:cNvPr>
          <p:cNvSpPr/>
          <p:nvPr/>
        </p:nvSpPr>
        <p:spPr>
          <a:xfrm>
            <a:off x="600247" y="2693949"/>
            <a:ext cx="2993041" cy="102399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Usage Type determines “how” the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vehicle will be used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478EA1F-9362-5913-51EA-7F5F514A59C1}"/>
              </a:ext>
            </a:extLst>
          </p:cNvPr>
          <p:cNvSpPr/>
          <p:nvPr/>
        </p:nvSpPr>
        <p:spPr>
          <a:xfrm>
            <a:off x="553352" y="4552790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the Usage Type</a:t>
            </a: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042D993D-493B-D792-0BCC-CFCBFADDA846}"/>
              </a:ext>
            </a:extLst>
          </p:cNvPr>
          <p:cNvSpPr/>
          <p:nvPr/>
        </p:nvSpPr>
        <p:spPr>
          <a:xfrm>
            <a:off x="668800" y="5688372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“Next”</a:t>
            </a:r>
          </a:p>
        </p:txBody>
      </p:sp>
      <p:sp>
        <p:nvSpPr>
          <p:cNvPr id="16" name="Title 3">
            <a:extLst>
              <a:ext uri="{FF2B5EF4-FFF2-40B4-BE49-F238E27FC236}">
                <a16:creationId xmlns:a16="http://schemas.microsoft.com/office/drawing/2014/main" id="{9A82A3F7-BB55-8631-9343-B08ED5669D80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7084A052-E62E-4456-1201-340F6B67C81B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4161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8" grpId="0" animBg="1"/>
      <p:bldP spid="13" grpId="0" animBg="1"/>
      <p:bldP spid="14" grpId="0" animBg="1"/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66E00326-0E2E-B4D4-2BCC-68726024C336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591445-31F3-15A5-9457-A5D5D56AE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393" y="1361661"/>
            <a:ext cx="7430215" cy="5373161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8D87C92-A3C5-8A33-B5C7-EA035FC287E1}"/>
              </a:ext>
            </a:extLst>
          </p:cNvPr>
          <p:cNvCxnSpPr>
            <a:cxnSpLocks/>
          </p:cNvCxnSpPr>
          <p:nvPr/>
        </p:nvCxnSpPr>
        <p:spPr>
          <a:xfrm>
            <a:off x="3740707" y="2848741"/>
            <a:ext cx="2355293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C36EBC1-3A3A-0697-7D40-6DCB943A6757}"/>
              </a:ext>
            </a:extLst>
          </p:cNvPr>
          <p:cNvSpPr/>
          <p:nvPr/>
        </p:nvSpPr>
        <p:spPr>
          <a:xfrm>
            <a:off x="6740165" y="2300140"/>
            <a:ext cx="5311443" cy="754145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A9C94C3F-861F-41D9-EFC5-553CDFD97807}"/>
              </a:ext>
            </a:extLst>
          </p:cNvPr>
          <p:cNvSpPr/>
          <p:nvPr/>
        </p:nvSpPr>
        <p:spPr>
          <a:xfrm>
            <a:off x="549399" y="2469395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Enter 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Start Date &amp; Time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01F1F48-4F9D-6570-DCE7-CB8EC133838A}"/>
              </a:ext>
            </a:extLst>
          </p:cNvPr>
          <p:cNvCxnSpPr>
            <a:cxnSpLocks/>
          </p:cNvCxnSpPr>
          <p:nvPr/>
        </p:nvCxnSpPr>
        <p:spPr>
          <a:xfrm>
            <a:off x="3740707" y="3649290"/>
            <a:ext cx="2208643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6615BE-52C5-1B27-0579-3C0BB5EE1E3E}"/>
              </a:ext>
            </a:extLst>
          </p:cNvPr>
          <p:cNvSpPr/>
          <p:nvPr/>
        </p:nvSpPr>
        <p:spPr>
          <a:xfrm>
            <a:off x="6740165" y="3084368"/>
            <a:ext cx="5311443" cy="754145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49FCB4E0-94EF-2293-E5B9-3CE7FC40C2EE}"/>
              </a:ext>
            </a:extLst>
          </p:cNvPr>
          <p:cNvSpPr/>
          <p:nvPr/>
        </p:nvSpPr>
        <p:spPr>
          <a:xfrm>
            <a:off x="549399" y="3454236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Enter End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Date &amp; Time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92C808F-C867-903C-B29C-7E94C3DBD8D8}"/>
              </a:ext>
            </a:extLst>
          </p:cNvPr>
          <p:cNvCxnSpPr>
            <a:cxnSpLocks/>
          </p:cNvCxnSpPr>
          <p:nvPr/>
        </p:nvCxnSpPr>
        <p:spPr>
          <a:xfrm>
            <a:off x="3740707" y="4887431"/>
            <a:ext cx="2852808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8FFD8E2-105F-40C0-0273-BA134954C5D4}"/>
              </a:ext>
            </a:extLst>
          </p:cNvPr>
          <p:cNvSpPr/>
          <p:nvPr/>
        </p:nvSpPr>
        <p:spPr>
          <a:xfrm>
            <a:off x="6740165" y="4288021"/>
            <a:ext cx="5311443" cy="697302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103C5A16-E440-C0C1-691E-6A86C8C4C2DC}"/>
              </a:ext>
            </a:extLst>
          </p:cNvPr>
          <p:cNvSpPr/>
          <p:nvPr/>
        </p:nvSpPr>
        <p:spPr>
          <a:xfrm>
            <a:off x="549399" y="4657888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Vehicle Type</a:t>
            </a:r>
          </a:p>
        </p:txBody>
      </p: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97F1A481-E9F0-1BC7-2D85-AFF45E118F3E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2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Schedule &amp; Vehicle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7238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F9F92-123D-51B5-1F4D-30E7205B1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6E2249C0-B0ED-B137-F1BE-926A1C33E4F8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D2084B-B373-EAC5-8845-9F1368C4A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393" y="1361661"/>
            <a:ext cx="7430215" cy="5373161"/>
          </a:xfrm>
          <a:prstGeom prst="rect">
            <a:avLst/>
          </a:prstGeom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0CC9580B-BE58-A2A4-0FC5-5F48CC9CF5EC}"/>
              </a:ext>
            </a:extLst>
          </p:cNvPr>
          <p:cNvSpPr/>
          <p:nvPr/>
        </p:nvSpPr>
        <p:spPr>
          <a:xfrm>
            <a:off x="600247" y="4350319"/>
            <a:ext cx="2993041" cy="140766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If enabled, driver may have the option to select a specific vehicle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76DD288-C876-F1A3-E7FD-3B5FFC61D06C}"/>
              </a:ext>
            </a:extLst>
          </p:cNvPr>
          <p:cNvSpPr/>
          <p:nvPr/>
        </p:nvSpPr>
        <p:spPr>
          <a:xfrm>
            <a:off x="6740165" y="5267125"/>
            <a:ext cx="5311443" cy="697302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75F3E2A-BAE4-412E-95CE-69E8BB986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075" y="2265434"/>
            <a:ext cx="6920338" cy="2722841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F8E5755-911A-8225-1EEE-3379567EB6DD}"/>
              </a:ext>
            </a:extLst>
          </p:cNvPr>
          <p:cNvSpPr/>
          <p:nvPr/>
        </p:nvSpPr>
        <p:spPr>
          <a:xfrm>
            <a:off x="10552176" y="6087784"/>
            <a:ext cx="1499432" cy="5212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47C769DF-22E2-4911-AF7E-72A2BFAB9BD3}"/>
              </a:ext>
            </a:extLst>
          </p:cNvPr>
          <p:cNvSpPr/>
          <p:nvPr/>
        </p:nvSpPr>
        <p:spPr>
          <a:xfrm>
            <a:off x="600247" y="5914852"/>
            <a:ext cx="2993041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“Next”</a:t>
            </a:r>
          </a:p>
        </p:txBody>
      </p:sp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5820FFCB-9D61-5C4F-BDC5-036FD842E140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2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Schedule &amp; Vehicle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86B651A-35EC-F379-252A-89EB0C70A6D6}"/>
              </a:ext>
            </a:extLst>
          </p:cNvPr>
          <p:cNvCxnSpPr>
            <a:cxnSpLocks/>
          </p:cNvCxnSpPr>
          <p:nvPr/>
        </p:nvCxnSpPr>
        <p:spPr>
          <a:xfrm>
            <a:off x="3593288" y="5591519"/>
            <a:ext cx="3000227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336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4" grpId="1" animBg="1"/>
      <p:bldP spid="3" grpId="0" animBg="1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CFB2B-53F7-7F81-BF05-3F0BE1EC3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0321B4D-B5AD-2D29-7DC8-1476121027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" t="2075" r="1131"/>
          <a:stretch>
            <a:fillRect/>
          </a:stretch>
        </p:blipFill>
        <p:spPr bwMode="auto">
          <a:xfrm>
            <a:off x="4702514" y="1290229"/>
            <a:ext cx="7441459" cy="55160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82B9CA6-F226-A621-AE1E-F385614219A9}"/>
              </a:ext>
            </a:extLst>
          </p:cNvPr>
          <p:cNvSpPr/>
          <p:nvPr/>
        </p:nvSpPr>
        <p:spPr>
          <a:xfrm>
            <a:off x="11009376" y="1970725"/>
            <a:ext cx="1087906" cy="484684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4CD46139-BBDD-2F94-6F6E-907C0C3ABC0F}"/>
              </a:ext>
            </a:extLst>
          </p:cNvPr>
          <p:cNvSpPr/>
          <p:nvPr/>
        </p:nvSpPr>
        <p:spPr>
          <a:xfrm>
            <a:off x="600247" y="4048240"/>
            <a:ext cx="2993041" cy="87300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NOTE: All fields with leading “*” are required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55F70AEA-7E16-76F0-3B38-A99F7E54FC94}"/>
              </a:ext>
            </a:extLst>
          </p:cNvPr>
          <p:cNvSpPr/>
          <p:nvPr/>
        </p:nvSpPr>
        <p:spPr>
          <a:xfrm>
            <a:off x="600247" y="5284536"/>
            <a:ext cx="3068277" cy="143630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Reservations submitted with MISSING REQUIRED FIELDS will generate </a:t>
            </a:r>
            <a:b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a prompt</a:t>
            </a:r>
            <a:endParaRPr lang="pl-PL" sz="2000" kern="0">
              <a:solidFill>
                <a:prstClr val="white"/>
              </a:solidFill>
              <a:latin typeface="Roboto Condensed Bold"/>
              <a:ea typeface="Roboto Condensed" panose="02000000000000000000" pitchFamily="2" charset="0"/>
            </a:endParaRPr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F60582A0-6E7C-234D-4409-EE45CF623971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1B118D92-3EE2-B0B8-134E-070250691729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3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Additional Information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2882D383-31BE-9437-CFA7-5496FC08390A}"/>
              </a:ext>
            </a:extLst>
          </p:cNvPr>
          <p:cNvSpPr/>
          <p:nvPr/>
        </p:nvSpPr>
        <p:spPr>
          <a:xfrm>
            <a:off x="600247" y="2455409"/>
            <a:ext cx="2993041" cy="140766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Enter the requested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details of your reservation 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F82B736-35C7-C0E6-192A-32FAA2248128}"/>
              </a:ext>
            </a:extLst>
          </p:cNvPr>
          <p:cNvSpPr/>
          <p:nvPr/>
        </p:nvSpPr>
        <p:spPr>
          <a:xfrm>
            <a:off x="6836664" y="5115372"/>
            <a:ext cx="1941576" cy="338328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FBA5B5C-9756-4DB9-B06E-E525E6E012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0700" y="2723872"/>
            <a:ext cx="7345680" cy="3500585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DA9D539-550C-3A82-B0F3-BA8A6EF08F3A}"/>
              </a:ext>
            </a:extLst>
          </p:cNvPr>
          <p:cNvSpPr/>
          <p:nvPr/>
        </p:nvSpPr>
        <p:spPr>
          <a:xfrm>
            <a:off x="6750894" y="3067192"/>
            <a:ext cx="4971714" cy="818118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421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3" grpId="0" animBg="1"/>
      <p:bldP spid="15" grpId="0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D081A-43CB-3F51-A1D6-CFA1FC95C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D50E758-0D1D-F4FB-F9C3-93D906B745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267" y="1321001"/>
            <a:ext cx="6690910" cy="5536999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060D2186-A34A-2AD4-91EB-18D68531AD3D}"/>
              </a:ext>
            </a:extLst>
          </p:cNvPr>
          <p:cNvSpPr/>
          <p:nvPr/>
        </p:nvSpPr>
        <p:spPr>
          <a:xfrm>
            <a:off x="580537" y="4838395"/>
            <a:ext cx="3032460" cy="160020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When reservation information is correct, select “Submit”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C74A3D92-0A0A-C58B-4BA3-0B47EAF8F03F}"/>
              </a:ext>
            </a:extLst>
          </p:cNvPr>
          <p:cNvSpPr/>
          <p:nvPr/>
        </p:nvSpPr>
        <p:spPr>
          <a:xfrm>
            <a:off x="600247" y="2628900"/>
            <a:ext cx="3032461" cy="160019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If changes need to be made, select either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an Edit icon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or “Back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”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8BABAE8-062B-1699-9D28-EE3A16B1D642}"/>
              </a:ext>
            </a:extLst>
          </p:cNvPr>
          <p:cNvSpPr/>
          <p:nvPr/>
        </p:nvSpPr>
        <p:spPr>
          <a:xfrm>
            <a:off x="7735824" y="2615184"/>
            <a:ext cx="1063370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D8B5662-D279-61F7-1DC6-7A61A53B97E6}"/>
              </a:ext>
            </a:extLst>
          </p:cNvPr>
          <p:cNvSpPr/>
          <p:nvPr/>
        </p:nvSpPr>
        <p:spPr>
          <a:xfrm>
            <a:off x="10671047" y="6292013"/>
            <a:ext cx="1234441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4" name="Title 3">
            <a:extLst>
              <a:ext uri="{FF2B5EF4-FFF2-40B4-BE49-F238E27FC236}">
                <a16:creationId xmlns:a16="http://schemas.microsoft.com/office/drawing/2014/main" id="{79B1C8F7-EF43-E825-A261-B8DC99FF9221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B604EDE5-B40F-BEB3-69C7-B8A2C343F5BD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4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Review &amp; Submit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D3AE42C-1FA9-A387-1C65-93DE3886269E}"/>
              </a:ext>
            </a:extLst>
          </p:cNvPr>
          <p:cNvSpPr/>
          <p:nvPr/>
        </p:nvSpPr>
        <p:spPr>
          <a:xfrm>
            <a:off x="10963275" y="2615184"/>
            <a:ext cx="1063370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37C60B7-0AEC-3A23-3949-B0F0F583EC7A}"/>
              </a:ext>
            </a:extLst>
          </p:cNvPr>
          <p:cNvSpPr/>
          <p:nvPr/>
        </p:nvSpPr>
        <p:spPr>
          <a:xfrm>
            <a:off x="7636352" y="4358335"/>
            <a:ext cx="1063370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30F906A4-14E0-A6E1-A24F-3276AD2ABDFD}"/>
              </a:ext>
            </a:extLst>
          </p:cNvPr>
          <p:cNvSpPr/>
          <p:nvPr/>
        </p:nvSpPr>
        <p:spPr>
          <a:xfrm>
            <a:off x="10981807" y="4229099"/>
            <a:ext cx="1063370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EDDF383-FEEF-5384-84FC-E841D0411BC2}"/>
              </a:ext>
            </a:extLst>
          </p:cNvPr>
          <p:cNvSpPr/>
          <p:nvPr/>
        </p:nvSpPr>
        <p:spPr>
          <a:xfrm>
            <a:off x="9450116" y="6292954"/>
            <a:ext cx="1356497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527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2" grpId="0" animBg="1"/>
      <p:bldP spid="12" grpId="1" animBg="1"/>
      <p:bldP spid="13" grpId="0" animBg="1"/>
      <p:bldP spid="6" grpId="0" animBg="1"/>
      <p:bldP spid="6" grpId="1" animBg="1"/>
      <p:bldP spid="7" grpId="0" animBg="1"/>
      <p:bldP spid="7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3F1FC-9EF4-40FD-FDEA-D4C553FD6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086EEE4-63B4-788E-1C1A-2CF8026C08E4}"/>
              </a:ext>
            </a:extLst>
          </p:cNvPr>
          <p:cNvSpPr/>
          <p:nvPr/>
        </p:nvSpPr>
        <p:spPr>
          <a:xfrm>
            <a:off x="9991725" y="2254876"/>
            <a:ext cx="1571625" cy="349114"/>
          </a:xfrm>
          <a:prstGeom prst="roundRect">
            <a:avLst/>
          </a:prstGeom>
          <a:noFill/>
          <a:ln w="381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8BF475A7-D27B-DA9A-5D13-75BEE7F39C05}"/>
              </a:ext>
            </a:extLst>
          </p:cNvPr>
          <p:cNvSpPr/>
          <p:nvPr/>
        </p:nvSpPr>
        <p:spPr>
          <a:xfrm>
            <a:off x="7285703" y="4268559"/>
            <a:ext cx="4559808" cy="1709559"/>
          </a:xfrm>
          <a:prstGeom prst="flowChartAlternateProcess">
            <a:avLst/>
          </a:prstGeom>
          <a:solidFill>
            <a:srgbClr val="00A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Selecting “Manage My Reservations”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will redirect the you  to view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“My Schedule”</a:t>
            </a: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55273A5F-B94E-AE29-6C9A-A58C5A230AC1}"/>
              </a:ext>
            </a:extLst>
          </p:cNvPr>
          <p:cNvSpPr/>
          <p:nvPr/>
        </p:nvSpPr>
        <p:spPr>
          <a:xfrm>
            <a:off x="452047" y="1927949"/>
            <a:ext cx="3124200" cy="128478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Once the reservation request is completed,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you will receive this confirmation notification. </a:t>
            </a:r>
            <a:endParaRPr lang="en-US" sz="2000" kern="0">
              <a:solidFill>
                <a:prstClr val="white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64ABAEEB-5B19-6E26-9DCE-FAC962C1DD16}"/>
              </a:ext>
            </a:extLst>
          </p:cNvPr>
          <p:cNvSpPr/>
          <p:nvPr/>
        </p:nvSpPr>
        <p:spPr>
          <a:xfrm>
            <a:off x="1482984" y="4120197"/>
            <a:ext cx="4901184" cy="200628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“Make Similar Request” submits the current request and takes the Requestor back to start another request.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Reservation fields will be pre-populated.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10C2FBE-6A44-D25C-BCE8-D75CAFAE8B63}"/>
              </a:ext>
            </a:extLst>
          </p:cNvPr>
          <p:cNvSpPr/>
          <p:nvPr/>
        </p:nvSpPr>
        <p:spPr>
          <a:xfrm>
            <a:off x="8686800" y="2254876"/>
            <a:ext cx="1304925" cy="349114"/>
          </a:xfrm>
          <a:prstGeom prst="roundRect">
            <a:avLst/>
          </a:prstGeom>
          <a:noFill/>
          <a:ln w="38100" cap="flat" cmpd="sng" algn="ctr">
            <a:solidFill>
              <a:srgbClr val="00AEEF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68E21D40-EF73-ADAE-3574-0F4A8EA36D15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AKE RESERVATION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34BCFC-4D22-9ACD-9D36-B18E93ECC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576" y="1593464"/>
            <a:ext cx="8163706" cy="2398719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F049BB3-7E2F-2BFE-47B9-AC250017240C}"/>
              </a:ext>
            </a:extLst>
          </p:cNvPr>
          <p:cNvSpPr/>
          <p:nvPr/>
        </p:nvSpPr>
        <p:spPr>
          <a:xfrm>
            <a:off x="6754018" y="3310128"/>
            <a:ext cx="1704182" cy="506032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79DE05D-591A-77DC-4763-FD05215F0DE5}"/>
              </a:ext>
            </a:extLst>
          </p:cNvPr>
          <p:cNvSpPr/>
          <p:nvPr/>
        </p:nvSpPr>
        <p:spPr>
          <a:xfrm>
            <a:off x="9849199" y="3323114"/>
            <a:ext cx="1996311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6783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5" grpId="0" animBg="1"/>
      <p:bldP spid="5" grpId="1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B3BF8E-36E6-69AF-F547-D48669F3D3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98654E25-2E05-C076-2370-A6DE65B6A2C0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MY SCHEDULE</a:t>
            </a:r>
          </a:p>
        </p:txBody>
      </p:sp>
    </p:spTree>
    <p:extLst>
      <p:ext uri="{BB962C8B-B14F-4D97-AF65-F5344CB8AC3E}">
        <p14:creationId xmlns:p14="http://schemas.microsoft.com/office/powerpoint/2010/main" val="121896661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9E584-9C32-961C-9557-7DF19DBC2D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7A259F74-FE53-98F1-5C30-0A67E6DD6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982" y="1722718"/>
            <a:ext cx="11138657" cy="3355878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C9746E46-4811-38B1-5340-430DEB525E8F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 Schedule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218A64AF-DC7A-8634-1389-C7486C793AB4}"/>
              </a:ext>
            </a:extLst>
          </p:cNvPr>
          <p:cNvSpPr/>
          <p:nvPr/>
        </p:nvSpPr>
        <p:spPr>
          <a:xfrm>
            <a:off x="2018927" y="5284538"/>
            <a:ext cx="4390383" cy="103158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From your schedule you can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“View Your Reservation” or “Cancel”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7102598-9B1C-4EDF-9384-1D16B60FF7A9}"/>
              </a:ext>
            </a:extLst>
          </p:cNvPr>
          <p:cNvSpPr/>
          <p:nvPr/>
        </p:nvSpPr>
        <p:spPr>
          <a:xfrm>
            <a:off x="1008058" y="4363227"/>
            <a:ext cx="747589" cy="286488"/>
          </a:xfrm>
          <a:prstGeom prst="round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C5FA25E-4787-AC30-5C24-AFB6F539E5F3}"/>
              </a:ext>
            </a:extLst>
          </p:cNvPr>
          <p:cNvCxnSpPr>
            <a:cxnSpLocks/>
          </p:cNvCxnSpPr>
          <p:nvPr/>
        </p:nvCxnSpPr>
        <p:spPr>
          <a:xfrm flipH="1" flipV="1">
            <a:off x="1609364" y="4649715"/>
            <a:ext cx="628717" cy="724203"/>
          </a:xfrm>
          <a:prstGeom prst="straightConnector1">
            <a:avLst/>
          </a:prstGeom>
          <a:noFill/>
          <a:ln w="76200" cap="flat" cmpd="sng" algn="ctr">
            <a:solidFill>
              <a:schemeClr val="accent1"/>
            </a:solidFill>
            <a:prstDash val="solid"/>
            <a:miter lim="800000"/>
            <a:tailEnd type="arrow"/>
          </a:ln>
          <a:effectLst/>
        </p:spPr>
      </p:cxnSp>
      <p:sp>
        <p:nvSpPr>
          <p:cNvPr id="32" name="Flowchart: Alternate Process 31">
            <a:extLst>
              <a:ext uri="{FF2B5EF4-FFF2-40B4-BE49-F238E27FC236}">
                <a16:creationId xmlns:a16="http://schemas.microsoft.com/office/drawing/2014/main" id="{F82BDAB7-794B-CD87-A833-B614D0AA1A79}"/>
              </a:ext>
            </a:extLst>
          </p:cNvPr>
          <p:cNvSpPr/>
          <p:nvPr/>
        </p:nvSpPr>
        <p:spPr>
          <a:xfrm>
            <a:off x="2584459" y="5263794"/>
            <a:ext cx="2165612" cy="107799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The Status of your reservation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1B4E1CD3-414E-B467-F373-D7D8C7E32273}"/>
              </a:ext>
            </a:extLst>
          </p:cNvPr>
          <p:cNvSpPr/>
          <p:nvPr/>
        </p:nvSpPr>
        <p:spPr>
          <a:xfrm>
            <a:off x="3007464" y="3948156"/>
            <a:ext cx="1015896" cy="713831"/>
          </a:xfrm>
          <a:prstGeom prst="round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4B45BB1E-E104-C94E-EB60-2DC3D87387EA}"/>
              </a:ext>
            </a:extLst>
          </p:cNvPr>
          <p:cNvCxnSpPr>
            <a:cxnSpLocks/>
          </p:cNvCxnSpPr>
          <p:nvPr/>
        </p:nvCxnSpPr>
        <p:spPr>
          <a:xfrm flipV="1">
            <a:off x="3558483" y="4672359"/>
            <a:ext cx="0" cy="658593"/>
          </a:xfrm>
          <a:prstGeom prst="straightConnector1">
            <a:avLst/>
          </a:prstGeom>
          <a:noFill/>
          <a:ln w="76200" cap="flat" cmpd="sng" algn="ctr">
            <a:solidFill>
              <a:schemeClr val="accent1"/>
            </a:solidFill>
            <a:prstDash val="solid"/>
            <a:miter lim="800000"/>
            <a:tailEnd type="arrow"/>
          </a:ln>
          <a:effectLst/>
        </p:spPr>
      </p:cxn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186124D3-FC48-5C00-E746-83A09FC027D1}"/>
              </a:ext>
            </a:extLst>
          </p:cNvPr>
          <p:cNvSpPr/>
          <p:nvPr/>
        </p:nvSpPr>
        <p:spPr>
          <a:xfrm>
            <a:off x="3904487" y="3948156"/>
            <a:ext cx="2926081" cy="724203"/>
          </a:xfrm>
          <a:prstGeom prst="round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15977275-A76A-579D-6184-A3D65D624AD7}"/>
              </a:ext>
            </a:extLst>
          </p:cNvPr>
          <p:cNvCxnSpPr>
            <a:cxnSpLocks/>
          </p:cNvCxnSpPr>
          <p:nvPr/>
        </p:nvCxnSpPr>
        <p:spPr>
          <a:xfrm flipV="1">
            <a:off x="5463963" y="4672359"/>
            <a:ext cx="0" cy="913170"/>
          </a:xfrm>
          <a:prstGeom prst="straightConnector1">
            <a:avLst/>
          </a:prstGeom>
          <a:noFill/>
          <a:ln w="76200" cap="flat" cmpd="sng" algn="ctr">
            <a:solidFill>
              <a:schemeClr val="accent1"/>
            </a:solidFill>
            <a:prstDash val="solid"/>
            <a:miter lim="800000"/>
            <a:tailEnd type="arrow"/>
          </a:ln>
          <a:effectLst/>
        </p:spPr>
      </p:cxnSp>
      <p:sp>
        <p:nvSpPr>
          <p:cNvPr id="37" name="Flowchart: Alternate Process 36">
            <a:extLst>
              <a:ext uri="{FF2B5EF4-FFF2-40B4-BE49-F238E27FC236}">
                <a16:creationId xmlns:a16="http://schemas.microsoft.com/office/drawing/2014/main" id="{9CC35CB5-9E3E-1701-47E0-B99EB9461CB8}"/>
              </a:ext>
            </a:extLst>
          </p:cNvPr>
          <p:cNvSpPr/>
          <p:nvPr/>
        </p:nvSpPr>
        <p:spPr>
          <a:xfrm>
            <a:off x="4246299" y="5284538"/>
            <a:ext cx="2822747" cy="103158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The scheduled Pick-up and Return date and times</a:t>
            </a:r>
          </a:p>
        </p:txBody>
      </p:sp>
      <p:sp>
        <p:nvSpPr>
          <p:cNvPr id="38" name="Flowchart: Alternate Process 37">
            <a:extLst>
              <a:ext uri="{FF2B5EF4-FFF2-40B4-BE49-F238E27FC236}">
                <a16:creationId xmlns:a16="http://schemas.microsoft.com/office/drawing/2014/main" id="{5EEC4C59-6006-0AAC-7EFF-7F5EF83F672A}"/>
              </a:ext>
            </a:extLst>
          </p:cNvPr>
          <p:cNvSpPr/>
          <p:nvPr/>
        </p:nvSpPr>
        <p:spPr>
          <a:xfrm>
            <a:off x="6279246" y="5258868"/>
            <a:ext cx="2165607" cy="103158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The Request ID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or Confirmation Number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7C5905E0-DBAE-50B8-60A0-FC6F092C336B}"/>
              </a:ext>
            </a:extLst>
          </p:cNvPr>
          <p:cNvSpPr/>
          <p:nvPr/>
        </p:nvSpPr>
        <p:spPr>
          <a:xfrm>
            <a:off x="6830568" y="3948156"/>
            <a:ext cx="1069848" cy="650827"/>
          </a:xfrm>
          <a:prstGeom prst="round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B9C299C9-B080-1C67-D8FB-AF0625AC6B9B}"/>
              </a:ext>
            </a:extLst>
          </p:cNvPr>
          <p:cNvCxnSpPr>
            <a:cxnSpLocks/>
          </p:cNvCxnSpPr>
          <p:nvPr/>
        </p:nvCxnSpPr>
        <p:spPr>
          <a:xfrm flipV="1">
            <a:off x="7224987" y="4598983"/>
            <a:ext cx="0" cy="658593"/>
          </a:xfrm>
          <a:prstGeom prst="straightConnector1">
            <a:avLst/>
          </a:prstGeom>
          <a:noFill/>
          <a:ln w="76200" cap="flat" cmpd="sng" algn="ctr">
            <a:solidFill>
              <a:schemeClr val="accent1"/>
            </a:solidFill>
            <a:prstDash val="solid"/>
            <a:miter lim="800000"/>
            <a:tailEnd type="arrow"/>
          </a:ln>
          <a:effectLst/>
        </p:spPr>
      </p:cxn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6C47A715-0BCC-B142-B4EC-B64441E5E4FC}"/>
              </a:ext>
            </a:extLst>
          </p:cNvPr>
          <p:cNvSpPr/>
          <p:nvPr/>
        </p:nvSpPr>
        <p:spPr>
          <a:xfrm>
            <a:off x="10378440" y="4021360"/>
            <a:ext cx="1307591" cy="435487"/>
          </a:xfrm>
          <a:prstGeom prst="round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87DBA63D-BE23-AC29-872B-205E17B4C99C}"/>
              </a:ext>
            </a:extLst>
          </p:cNvPr>
          <p:cNvCxnSpPr>
            <a:cxnSpLocks/>
          </p:cNvCxnSpPr>
          <p:nvPr/>
        </p:nvCxnSpPr>
        <p:spPr>
          <a:xfrm flipV="1">
            <a:off x="10819240" y="4239104"/>
            <a:ext cx="0" cy="1828319"/>
          </a:xfrm>
          <a:prstGeom prst="straightConnector1">
            <a:avLst/>
          </a:prstGeom>
          <a:noFill/>
          <a:ln w="76200" cap="flat" cmpd="sng" algn="ctr">
            <a:solidFill>
              <a:schemeClr val="accent1"/>
            </a:solidFill>
            <a:prstDash val="solid"/>
            <a:miter lim="800000"/>
            <a:tailEnd type="arrow"/>
          </a:ln>
          <a:effectLst/>
        </p:spPr>
      </p:cxnSp>
      <p:sp>
        <p:nvSpPr>
          <p:cNvPr id="44" name="Flowchart: Alternate Process 43">
            <a:extLst>
              <a:ext uri="{FF2B5EF4-FFF2-40B4-BE49-F238E27FC236}">
                <a16:creationId xmlns:a16="http://schemas.microsoft.com/office/drawing/2014/main" id="{A364F945-CE14-1980-8DC3-17A0C9C76773}"/>
              </a:ext>
            </a:extLst>
          </p:cNvPr>
          <p:cNvSpPr/>
          <p:nvPr/>
        </p:nvSpPr>
        <p:spPr>
          <a:xfrm>
            <a:off x="9171262" y="5164065"/>
            <a:ext cx="2822747" cy="103158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Vehicle information location and type</a:t>
            </a:r>
          </a:p>
        </p:txBody>
      </p:sp>
    </p:spTree>
    <p:extLst>
      <p:ext uri="{BB962C8B-B14F-4D97-AF65-F5344CB8AC3E}">
        <p14:creationId xmlns:p14="http://schemas.microsoft.com/office/powerpoint/2010/main" val="3786696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32" grpId="0" animBg="1"/>
      <p:bldP spid="32" grpId="1" animBg="1"/>
      <p:bldP spid="33" grpId="0" animBg="1"/>
      <p:bldP spid="33" grpId="1" animBg="1"/>
      <p:bldP spid="35" grpId="0" animBg="1"/>
      <p:bldP spid="35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2" grpId="0" animBg="1"/>
      <p:bldP spid="4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F22CCF-0864-FC3F-84A4-E4C4FB10A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4F5D57-8C23-7940-F81C-A8CC3169613C}"/>
              </a:ext>
            </a:extLst>
          </p:cNvPr>
          <p:cNvSpPr txBox="1"/>
          <p:nvPr/>
        </p:nvSpPr>
        <p:spPr>
          <a:xfrm>
            <a:off x="822667" y="2644170"/>
            <a:ext cx="728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REQUEST A CHANGE TO </a:t>
            </a:r>
            <a:br>
              <a:rPr lang="en-US" sz="4800">
                <a:solidFill>
                  <a:srgbClr val="F2F6F8"/>
                </a:solidFill>
                <a:latin typeface="Roboto Condensed Bold"/>
              </a:rPr>
            </a:br>
            <a:r>
              <a:rPr lang="en-US" sz="4800">
                <a:solidFill>
                  <a:srgbClr val="F2F6F8"/>
                </a:solidFill>
                <a:latin typeface="Roboto Condensed Bold"/>
              </a:rPr>
              <a:t>A RESERVATION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3EAC5A4-8A1F-1DCD-002A-797A47462920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MY SCHEDULE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BFEDE8-21CD-62DB-3A12-A51306B858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68137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E34EF5-C0E7-22D3-3455-8FAF83258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96B623F-1E66-59C6-89E2-0DCC1088297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1970"/>
          <a:stretch>
            <a:fillRect/>
          </a:stretch>
        </p:blipFill>
        <p:spPr>
          <a:xfrm>
            <a:off x="4487566" y="1199855"/>
            <a:ext cx="7704434" cy="5658145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BE7A035-9EF4-CB54-BB8F-A7E10CE261B6}"/>
              </a:ext>
            </a:extLst>
          </p:cNvPr>
          <p:cNvSpPr/>
          <p:nvPr/>
        </p:nvSpPr>
        <p:spPr>
          <a:xfrm>
            <a:off x="4287593" y="2908304"/>
            <a:ext cx="1518368" cy="252659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7FCF872-60CC-A8C3-D2A0-EB53268BFB5C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 SCHEDULE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4C5192BF-B8C6-B2D7-72F4-E8DA03C5874E}"/>
              </a:ext>
            </a:extLst>
          </p:cNvPr>
          <p:cNvSpPr/>
          <p:nvPr/>
        </p:nvSpPr>
        <p:spPr>
          <a:xfrm>
            <a:off x="217650" y="2066865"/>
            <a:ext cx="3408218" cy="116748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From the Navigation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select “My Schedule”</a:t>
            </a:r>
          </a:p>
        </p:txBody>
      </p:sp>
    </p:spTree>
    <p:extLst>
      <p:ext uri="{BB962C8B-B14F-4D97-AF65-F5344CB8AC3E}">
        <p14:creationId xmlns:p14="http://schemas.microsoft.com/office/powerpoint/2010/main" val="250849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5B3DDD-FC61-369A-969B-21081F8FC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7F62DCD1-0C87-99F7-7E60-C04A5BD388DF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 SCHEDULE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92CE46-4E0A-3399-F2B9-C8068344F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982" y="1722718"/>
            <a:ext cx="11138657" cy="3355878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AEBB519-7161-2BEB-590F-E5C859E60502}"/>
              </a:ext>
            </a:extLst>
          </p:cNvPr>
          <p:cNvSpPr/>
          <p:nvPr/>
        </p:nvSpPr>
        <p:spPr>
          <a:xfrm>
            <a:off x="1008059" y="4363227"/>
            <a:ext cx="373794" cy="286488"/>
          </a:xfrm>
          <a:prstGeom prst="round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E9AC6175-0F19-CC64-ED0F-AE96F71C75BF}"/>
              </a:ext>
            </a:extLst>
          </p:cNvPr>
          <p:cNvSpPr/>
          <p:nvPr/>
        </p:nvSpPr>
        <p:spPr>
          <a:xfrm>
            <a:off x="839982" y="5556569"/>
            <a:ext cx="7706173" cy="95389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 baseline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From “My Schedule”, select “View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Y</a:t>
            </a:r>
            <a:r>
              <a:rPr lang="en-US" sz="2000" b="1" kern="0" baseline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our Reservation”  (the eye icon) </a:t>
            </a:r>
          </a:p>
        </p:txBody>
      </p:sp>
    </p:spTree>
    <p:extLst>
      <p:ext uri="{BB962C8B-B14F-4D97-AF65-F5344CB8AC3E}">
        <p14:creationId xmlns:p14="http://schemas.microsoft.com/office/powerpoint/2010/main" val="155946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53F5C-90D8-877B-2DD8-35444077B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300DB8-E165-756D-808F-B6957CF07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043" y="1932861"/>
            <a:ext cx="11451053" cy="2595253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D572F101-3417-E636-EADA-46C6D8AF7ED7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 SCHEDULE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FDB57E1-60CF-AE3F-BC2E-522BE8C418B4}"/>
              </a:ext>
            </a:extLst>
          </p:cNvPr>
          <p:cNvSpPr/>
          <p:nvPr/>
        </p:nvSpPr>
        <p:spPr>
          <a:xfrm>
            <a:off x="7488726" y="3355848"/>
            <a:ext cx="1618697" cy="7498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C2A72B2D-068C-4948-6817-820B3C7181A3}"/>
              </a:ext>
            </a:extLst>
          </p:cNvPr>
          <p:cNvSpPr/>
          <p:nvPr/>
        </p:nvSpPr>
        <p:spPr>
          <a:xfrm>
            <a:off x="1445035" y="5029200"/>
            <a:ext cx="6738845" cy="120771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At the bottom of the page, select “Request Changes”</a:t>
            </a:r>
          </a:p>
        </p:txBody>
      </p:sp>
    </p:spTree>
    <p:extLst>
      <p:ext uri="{BB962C8B-B14F-4D97-AF65-F5344CB8AC3E}">
        <p14:creationId xmlns:p14="http://schemas.microsoft.com/office/powerpoint/2010/main" val="1037588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68E3F8-17FA-29AB-109D-5FF0F3CEF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0B100B-8ABA-3B7B-5F23-F76B52312F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512" y="1416623"/>
            <a:ext cx="10399776" cy="5288146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50A7BDCB-7566-920E-E857-700469168872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 SCHEDULE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85AFE324-A413-4544-E3D2-AE07A0E7C08F}"/>
              </a:ext>
            </a:extLst>
          </p:cNvPr>
          <p:cNvSpPr/>
          <p:nvPr/>
        </p:nvSpPr>
        <p:spPr>
          <a:xfrm>
            <a:off x="8684820" y="605745"/>
            <a:ext cx="2946348" cy="2099777"/>
          </a:xfrm>
          <a:prstGeom prst="flowChartAlternateProcess">
            <a:avLst/>
          </a:prstGeom>
          <a:solidFill>
            <a:srgbClr val="00A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Note: when submitted, the reservation will go into a PENDING STATUS for the Administrator to review.</a:t>
            </a:r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941CAD3-8BC4-C27C-8594-93EEAF20B2CB}"/>
              </a:ext>
            </a:extLst>
          </p:cNvPr>
          <p:cNvSpPr/>
          <p:nvPr/>
        </p:nvSpPr>
        <p:spPr>
          <a:xfrm>
            <a:off x="8093508" y="3968914"/>
            <a:ext cx="3815028" cy="147246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Express your requested change to the reservation and select “Submit Request”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A7B5481-BF6F-FBC3-2630-0362435CB232}"/>
              </a:ext>
            </a:extLst>
          </p:cNvPr>
          <p:cNvSpPr/>
          <p:nvPr/>
        </p:nvSpPr>
        <p:spPr>
          <a:xfrm>
            <a:off x="4998066" y="5303520"/>
            <a:ext cx="2737758" cy="7498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61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38F8FA-C456-7E26-DC70-7B88114BB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9CF66F-86CE-4592-9745-C75FC92CA267}"/>
              </a:ext>
            </a:extLst>
          </p:cNvPr>
          <p:cNvSpPr txBox="1"/>
          <p:nvPr/>
        </p:nvSpPr>
        <p:spPr>
          <a:xfrm>
            <a:off x="822667" y="2644170"/>
            <a:ext cx="7280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CANCEL A RESERVATION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C3B82D1-83A2-58A7-1749-47B0587D9B88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MY SCHEDULE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9867EF-8038-46F7-C866-A50C66126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8199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5E578-8592-977C-D6D4-E932048FA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EAE3EA14-D5E4-8334-063E-A58D68FF3715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 SCHEDULE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04063B-69B8-F8FE-E4F3-B716E4D8F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982" y="1722718"/>
            <a:ext cx="11138657" cy="335587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993BA36-88FB-91BA-052D-3F7D73A2DD00}"/>
              </a:ext>
            </a:extLst>
          </p:cNvPr>
          <p:cNvSpPr/>
          <p:nvPr/>
        </p:nvSpPr>
        <p:spPr>
          <a:xfrm>
            <a:off x="1318955" y="4363227"/>
            <a:ext cx="373794" cy="286488"/>
          </a:xfrm>
          <a:prstGeom prst="round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6FA8FF9C-BED1-FF68-C73C-1E5A47D9713A}"/>
              </a:ext>
            </a:extLst>
          </p:cNvPr>
          <p:cNvSpPr/>
          <p:nvPr/>
        </p:nvSpPr>
        <p:spPr>
          <a:xfrm>
            <a:off x="839980" y="5500725"/>
            <a:ext cx="7929115" cy="100974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From “My Schedule”, select “Cancel Reservation”  (the red trash can icon) </a:t>
            </a:r>
          </a:p>
        </p:txBody>
      </p:sp>
    </p:spTree>
    <p:extLst>
      <p:ext uri="{BB962C8B-B14F-4D97-AF65-F5344CB8AC3E}">
        <p14:creationId xmlns:p14="http://schemas.microsoft.com/office/powerpoint/2010/main" val="300014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EE3663-D834-D77A-0127-8571B67DF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7638B1-F0C2-DAA9-08F8-E9F5D14FD0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4166"/>
          <a:stretch>
            <a:fillRect/>
          </a:stretch>
        </p:blipFill>
        <p:spPr>
          <a:xfrm>
            <a:off x="4176075" y="1238157"/>
            <a:ext cx="8015925" cy="5516148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C48B1AF0-16C9-80FE-6261-D368AC3CD296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 SCHEDULE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DB10BDCB-212F-6436-AB97-91613A765FB4}"/>
              </a:ext>
            </a:extLst>
          </p:cNvPr>
          <p:cNvSpPr/>
          <p:nvPr/>
        </p:nvSpPr>
        <p:spPr>
          <a:xfrm>
            <a:off x="674793" y="2071725"/>
            <a:ext cx="2921207" cy="135727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 baseline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Type in reason for cancelation </a:t>
            </a:r>
            <a:br>
              <a:rPr lang="en-US" sz="2000" b="1" kern="0" baseline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 baseline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and select “Yes”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163E9F4-1589-6E3F-56F5-D0AEF55DC0C6}"/>
              </a:ext>
            </a:extLst>
          </p:cNvPr>
          <p:cNvSpPr/>
          <p:nvPr/>
        </p:nvSpPr>
        <p:spPr>
          <a:xfrm>
            <a:off x="7466875" y="5993151"/>
            <a:ext cx="2335493" cy="387402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88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717E80-5235-D84E-AD2B-2BFE005C4B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1B0F955D-B858-1B74-5741-32967CF34ED2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MY PROFILE</a:t>
            </a:r>
          </a:p>
        </p:txBody>
      </p:sp>
    </p:spTree>
    <p:extLst>
      <p:ext uri="{BB962C8B-B14F-4D97-AF65-F5344CB8AC3E}">
        <p14:creationId xmlns:p14="http://schemas.microsoft.com/office/powerpoint/2010/main" val="303579614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A57754-60D4-8108-DFD7-674151018A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7B2293-B5EC-4188-AEF5-A3352D4B102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1970"/>
          <a:stretch>
            <a:fillRect/>
          </a:stretch>
        </p:blipFill>
        <p:spPr>
          <a:xfrm>
            <a:off x="4487566" y="1199855"/>
            <a:ext cx="7704434" cy="5658145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4420DCA-82E0-9B89-DA6C-5EF61DC1B5A5}"/>
              </a:ext>
            </a:extLst>
          </p:cNvPr>
          <p:cNvSpPr/>
          <p:nvPr/>
        </p:nvSpPr>
        <p:spPr>
          <a:xfrm>
            <a:off x="4342838" y="3864497"/>
            <a:ext cx="1518368" cy="252659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8A381CA-95F2-E3D1-F699-AEBC3143918C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 PROFILE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C267D3B8-E79D-0FE1-FB36-D58E30D8FB40}"/>
              </a:ext>
            </a:extLst>
          </p:cNvPr>
          <p:cNvSpPr/>
          <p:nvPr/>
        </p:nvSpPr>
        <p:spPr>
          <a:xfrm>
            <a:off x="217650" y="2066865"/>
            <a:ext cx="3408218" cy="116748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From the Navigation select “My Profile”</a:t>
            </a:r>
          </a:p>
        </p:txBody>
      </p:sp>
    </p:spTree>
    <p:extLst>
      <p:ext uri="{BB962C8B-B14F-4D97-AF65-F5344CB8AC3E}">
        <p14:creationId xmlns:p14="http://schemas.microsoft.com/office/powerpoint/2010/main" val="52758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8913B6-B3CA-33B9-492A-E6CAE2E98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8567E97-329C-0E14-882B-30B307FE5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255" y="1668418"/>
            <a:ext cx="8701504" cy="3322904"/>
          </a:xfrm>
          <a:prstGeom prst="rect">
            <a:avLst/>
          </a:prstGeom>
        </p:spPr>
      </p:pic>
      <p:sp>
        <p:nvSpPr>
          <p:cNvPr id="3" name="Title 3">
            <a:extLst>
              <a:ext uri="{FF2B5EF4-FFF2-40B4-BE49-F238E27FC236}">
                <a16:creationId xmlns:a16="http://schemas.microsoft.com/office/drawing/2014/main" id="{19DA0906-E651-12D9-E44E-94C380B16394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MY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 PROFILE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2A06EBAF-683C-C35C-C60C-FAE8EAA895B9}"/>
              </a:ext>
            </a:extLst>
          </p:cNvPr>
          <p:cNvSpPr/>
          <p:nvPr/>
        </p:nvSpPr>
        <p:spPr>
          <a:xfrm>
            <a:off x="196768" y="1857407"/>
            <a:ext cx="3148315" cy="147246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Update your profile as needed to assure accurate contact information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A1F0E40-F671-1AEF-86F8-1156854205B6}"/>
              </a:ext>
            </a:extLst>
          </p:cNvPr>
          <p:cNvSpPr/>
          <p:nvPr/>
        </p:nvSpPr>
        <p:spPr>
          <a:xfrm>
            <a:off x="11259082" y="1746504"/>
            <a:ext cx="736150" cy="395573"/>
          </a:xfrm>
          <a:prstGeom prst="roundRect">
            <a:avLst/>
          </a:prstGeom>
          <a:noFill/>
          <a:ln w="38100" cap="flat" cmpd="sng" algn="ctr">
            <a:solidFill>
              <a:srgbClr val="1B2A4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8" name="Flowchart: Alternate Process 17">
            <a:extLst>
              <a:ext uri="{FF2B5EF4-FFF2-40B4-BE49-F238E27FC236}">
                <a16:creationId xmlns:a16="http://schemas.microsoft.com/office/drawing/2014/main" id="{6A8706C9-79C5-90F7-B696-1D7A5F3208D9}"/>
              </a:ext>
            </a:extLst>
          </p:cNvPr>
          <p:cNvSpPr/>
          <p:nvPr/>
        </p:nvSpPr>
        <p:spPr>
          <a:xfrm>
            <a:off x="529151" y="4645400"/>
            <a:ext cx="2470672" cy="114382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Select ”Save Profile” to finalize edits</a:t>
            </a:r>
          </a:p>
        </p:txBody>
      </p:sp>
    </p:spTree>
    <p:extLst>
      <p:ext uri="{BB962C8B-B14F-4D97-AF65-F5344CB8AC3E}">
        <p14:creationId xmlns:p14="http://schemas.microsoft.com/office/powerpoint/2010/main" val="259940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19D146-41BE-92C1-02D2-DA109E195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BD1A2CC3-EB1C-1D9E-31F5-F3D8F219632A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Driver/Requestor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VEHICLE AVAILABILITY</a:t>
            </a:r>
          </a:p>
        </p:txBody>
      </p:sp>
    </p:spTree>
    <p:extLst>
      <p:ext uri="{BB962C8B-B14F-4D97-AF65-F5344CB8AC3E}">
        <p14:creationId xmlns:p14="http://schemas.microsoft.com/office/powerpoint/2010/main" val="259119913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11585E-A9F7-FD17-AD4A-FF6D9D8AB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7EF6A86-F249-F1A8-4F81-384CDDDBE6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1970"/>
          <a:stretch>
            <a:fillRect/>
          </a:stretch>
        </p:blipFill>
        <p:spPr>
          <a:xfrm>
            <a:off x="4487566" y="1199855"/>
            <a:ext cx="7704434" cy="5658145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77F3DCF-517A-7E90-3D6F-06FBCFFE69CD}"/>
              </a:ext>
            </a:extLst>
          </p:cNvPr>
          <p:cNvSpPr/>
          <p:nvPr/>
        </p:nvSpPr>
        <p:spPr>
          <a:xfrm>
            <a:off x="4469010" y="3234345"/>
            <a:ext cx="1518368" cy="252659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9DFB5E7-83F8-C2AB-3086-AB7B2F291A99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VEHICLE AVAILABILITY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1A70F140-3913-86EA-DE00-0FE88BCCB7E2}"/>
              </a:ext>
            </a:extLst>
          </p:cNvPr>
          <p:cNvSpPr/>
          <p:nvPr/>
        </p:nvSpPr>
        <p:spPr>
          <a:xfrm>
            <a:off x="217650" y="2066865"/>
            <a:ext cx="3408218" cy="116748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From the Navigation select “Vehicle Availability”</a:t>
            </a:r>
          </a:p>
        </p:txBody>
      </p:sp>
    </p:spTree>
    <p:extLst>
      <p:ext uri="{BB962C8B-B14F-4D97-AF65-F5344CB8AC3E}">
        <p14:creationId xmlns:p14="http://schemas.microsoft.com/office/powerpoint/2010/main" val="291297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3FD447-D940-84D7-CA57-BA461AE644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D2ABABB0-16E3-B7ED-35DC-0E11C7C48417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VEHICLE AVAILABILITY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85992B-4E69-04F5-AB11-E057973DD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9312" y="1555253"/>
            <a:ext cx="7876190" cy="28857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AF11C7D-9C54-F7A6-6FCC-331AD42DCC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8267"/>
          <a:stretch>
            <a:fillRect/>
          </a:stretch>
        </p:blipFill>
        <p:spPr>
          <a:xfrm>
            <a:off x="7855702" y="2638502"/>
            <a:ext cx="4336298" cy="2901026"/>
          </a:xfrm>
          <a:prstGeom prst="rect">
            <a:avLst/>
          </a:prstGeom>
          <a:ln>
            <a:solidFill>
              <a:sysClr val="window" lastClr="FFFFFF">
                <a:lumMod val="65000"/>
              </a:sysClr>
            </a:solidFill>
          </a:ln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44C9C36-C5A4-407F-B684-3528EB33B5BC}"/>
              </a:ext>
            </a:extLst>
          </p:cNvPr>
          <p:cNvSpPr txBox="1">
            <a:spLocks/>
          </p:cNvSpPr>
          <p:nvPr/>
        </p:nvSpPr>
        <p:spPr>
          <a:xfrm>
            <a:off x="251254" y="2283961"/>
            <a:ext cx="3527484" cy="27554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000" b="1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On the User side, set filters.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000" b="1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Date, Site, Usage Type and Asset Type are the starting filters.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900">
              <a:solidFill>
                <a:prstClr val="black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285750" indent="-285750">
              <a:defRPr/>
            </a:pPr>
            <a:endParaRPr lang="en-US" sz="1900">
              <a:solidFill>
                <a:prstClr val="black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85FDED9-72DE-BAC2-524A-B3824BE8157F}"/>
              </a:ext>
            </a:extLst>
          </p:cNvPr>
          <p:cNvSpPr txBox="1">
            <a:spLocks/>
          </p:cNvSpPr>
          <p:nvPr/>
        </p:nvSpPr>
        <p:spPr>
          <a:xfrm>
            <a:off x="2847975" y="4796121"/>
            <a:ext cx="5390494" cy="576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000" b="1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Multi select is available for Asset Type</a:t>
            </a:r>
            <a:r>
              <a:rPr lang="en-US" sz="2000">
                <a:solidFill>
                  <a:prstClr val="black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</a:t>
            </a:r>
            <a:endParaRPr lang="en-US" sz="1900">
              <a:solidFill>
                <a:prstClr val="black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27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2D077-FFB5-D634-F71D-E6E310478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7E416925-DC65-A763-6E19-F742E7D6BC92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VEHICLE AVAILABILITY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3983E3-8186-98A4-8E2D-2A0E5A3BF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79" y="2635606"/>
            <a:ext cx="11873042" cy="4214345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21EAC4C-1522-F52F-BA89-DBAF2BDD7720}"/>
              </a:ext>
            </a:extLst>
          </p:cNvPr>
          <p:cNvSpPr/>
          <p:nvPr/>
        </p:nvSpPr>
        <p:spPr>
          <a:xfrm>
            <a:off x="3940771" y="3808287"/>
            <a:ext cx="1486631" cy="722227"/>
          </a:xfrm>
          <a:prstGeom prst="roundRect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Make a great first impression">
            <a:extLst>
              <a:ext uri="{FF2B5EF4-FFF2-40B4-BE49-F238E27FC236}">
                <a16:creationId xmlns:a16="http://schemas.microsoft.com/office/drawing/2014/main" id="{F3CCCB1A-D1E8-4C9B-55B3-A76C76D61ECA}"/>
              </a:ext>
            </a:extLst>
          </p:cNvPr>
          <p:cNvSpPr txBox="1">
            <a:spLocks noGrp="1"/>
          </p:cNvSpPr>
          <p:nvPr/>
        </p:nvSpPr>
        <p:spPr>
          <a:xfrm>
            <a:off x="3971906" y="3915089"/>
            <a:ext cx="1340287" cy="508625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:lc="http://schemas.openxmlformats.org/drawingml/2006/lockedCanvas" xmlns="" val="1"/>
            </a:ext>
          </a:extLst>
        </p:spPr>
        <p:txBody>
          <a:bodyPr lIns="50800" tIns="50800" rIns="50800" bIns="50800" anchor="t">
            <a:normAutofit/>
          </a:bodyPr>
          <a:lstStyle>
            <a:lvl1pPr marL="317413" marR="0" indent="-317413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 typeface="System Font Regular"/>
              <a:buChar char="●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1pPr>
            <a:lvl2pPr marL="1270000" marR="0" indent="-635000" algn="l" defTabSz="412636" latinLnBrk="0">
              <a:lnSpc>
                <a:spcPct val="100000"/>
              </a:lnSpc>
              <a:spcBef>
                <a:spcPts val="999"/>
              </a:spcBef>
              <a:spcAft>
                <a:spcPts val="0"/>
              </a:spcAft>
              <a:buClrTx/>
              <a:buSzPct val="125000"/>
              <a:buFont typeface="Courier New" panose="02070309020205020404" pitchFamily="49" charset="0"/>
              <a:buChar char="o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2pPr>
            <a:lvl3pPr marL="1905000" marR="0" indent="-635000" algn="l" defTabSz="412636" latinLnBrk="0">
              <a:lnSpc>
                <a:spcPct val="100000"/>
              </a:lnSpc>
              <a:spcBef>
                <a:spcPts val="999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3pPr>
            <a:lvl4pPr marL="2540000" marR="0" indent="-635000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None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Inter Light" panose="02000503000000020004" pitchFamily="2" charset="0"/>
                <a:ea typeface="Inter Light" panose="02000503000000020004" pitchFamily="2" charset="0"/>
                <a:cs typeface="Inter Light" panose="02000503000000020004" pitchFamily="2" charset="0"/>
                <a:sym typeface="Montserrat Regular"/>
              </a:defRPr>
            </a:lvl4pPr>
            <a:lvl5pPr marL="3175000" marR="0" indent="-635000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Inter Light" panose="02000503000000020004" pitchFamily="2" charset="0"/>
                <a:ea typeface="Inter Light" panose="02000503000000020004" pitchFamily="2" charset="0"/>
                <a:cs typeface="Inter Light" panose="02000503000000020004" pitchFamily="2" charset="0"/>
                <a:sym typeface="Montserrat Regular"/>
              </a:defRPr>
            </a:lvl5pPr>
            <a:lvl6pPr marL="1838348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6pPr>
            <a:lvl7pPr marL="2155761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7pPr>
            <a:lvl8pPr marL="2473174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8pPr>
            <a:lvl9pPr marL="2790585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9pPr>
          </a:lstStyle>
          <a:p>
            <a:pPr marL="0" indent="0" algn="ctr">
              <a:buFont typeface="System Font Regular"/>
              <a:buNone/>
              <a:defRPr/>
            </a:pPr>
            <a:r>
              <a:rPr lang="en-US" sz="1100" b="1">
                <a:solidFill>
                  <a:srgbClr val="FDFAF6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“See and Select” Availability</a:t>
            </a:r>
            <a:endParaRPr sz="4100" b="1">
              <a:solidFill>
                <a:srgbClr val="FDFAF6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29CFD5A-8055-32EE-E6E9-B0613143B82F}"/>
              </a:ext>
            </a:extLst>
          </p:cNvPr>
          <p:cNvCxnSpPr>
            <a:cxnSpLocks/>
          </p:cNvCxnSpPr>
          <p:nvPr/>
        </p:nvCxnSpPr>
        <p:spPr>
          <a:xfrm flipH="1">
            <a:off x="3300474" y="4169402"/>
            <a:ext cx="671432" cy="401161"/>
          </a:xfrm>
          <a:prstGeom prst="line">
            <a:avLst/>
          </a:prstGeom>
          <a:noFill/>
          <a:ln w="38100" cap="flat" cmpd="sng" algn="ctr">
            <a:solidFill>
              <a:srgbClr val="1B2A4A"/>
            </a:solidFill>
            <a:prstDash val="solid"/>
            <a:miter lim="800000"/>
          </a:ln>
          <a:effectLst/>
        </p:spPr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F68ED84-EF92-0A3F-989B-DFF271D731E5}"/>
              </a:ext>
            </a:extLst>
          </p:cNvPr>
          <p:cNvSpPr txBox="1">
            <a:spLocks/>
          </p:cNvSpPr>
          <p:nvPr/>
        </p:nvSpPr>
        <p:spPr>
          <a:xfrm>
            <a:off x="783101" y="1641083"/>
            <a:ext cx="10174459" cy="105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Chart view shows that there are vehicles available.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Results will also be filtered based on user’s permissions, access groups, and usage types.</a:t>
            </a:r>
          </a:p>
          <a:p>
            <a:pPr marL="285750" indent="-285750"/>
            <a:endParaRPr lang="en-US" sz="19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2459BD5-7628-EEC3-8831-C623CBD6A365}"/>
              </a:ext>
            </a:extLst>
          </p:cNvPr>
          <p:cNvCxnSpPr>
            <a:cxnSpLocks/>
          </p:cNvCxnSpPr>
          <p:nvPr/>
        </p:nvCxnSpPr>
        <p:spPr>
          <a:xfrm>
            <a:off x="4548761" y="4361748"/>
            <a:ext cx="909776" cy="849043"/>
          </a:xfrm>
          <a:prstGeom prst="line">
            <a:avLst/>
          </a:prstGeom>
          <a:noFill/>
          <a:ln w="38100" cap="flat" cmpd="sng" algn="ctr">
            <a:solidFill>
              <a:srgbClr val="1B2A4A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222774938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1D6989-673C-B01B-4C12-50BF99AE49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2B2CC915-C901-4EE6-5E99-C1E41ED0CADC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VEHICLE AVAILABILITY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2B2A4A-FC37-FA1A-1211-05D2E4B2EF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6194"/>
          <a:stretch/>
        </p:blipFill>
        <p:spPr>
          <a:xfrm>
            <a:off x="4374060" y="2507606"/>
            <a:ext cx="7412953" cy="4381627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20AD3AA-2B19-EB71-A0A8-40998FBE3940}"/>
              </a:ext>
            </a:extLst>
          </p:cNvPr>
          <p:cNvSpPr/>
          <p:nvPr/>
        </p:nvSpPr>
        <p:spPr>
          <a:xfrm>
            <a:off x="2554196" y="4697119"/>
            <a:ext cx="1486631" cy="722227"/>
          </a:xfrm>
          <a:prstGeom prst="roundRect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6" name="Make a great first impression">
            <a:extLst>
              <a:ext uri="{FF2B5EF4-FFF2-40B4-BE49-F238E27FC236}">
                <a16:creationId xmlns:a16="http://schemas.microsoft.com/office/drawing/2014/main" id="{E10FDAB3-FD74-23F9-726D-6347C1451D50}"/>
              </a:ext>
            </a:extLst>
          </p:cNvPr>
          <p:cNvSpPr txBox="1">
            <a:spLocks noGrp="1"/>
          </p:cNvSpPr>
          <p:nvPr/>
        </p:nvSpPr>
        <p:spPr>
          <a:xfrm>
            <a:off x="2585331" y="4803921"/>
            <a:ext cx="1340287" cy="508625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50800" tIns="50800" rIns="50800" bIns="50800" anchor="t">
            <a:noAutofit/>
          </a:bodyPr>
          <a:lstStyle>
            <a:lvl1pPr marL="317413" marR="0" indent="-317413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 typeface="System Font Regular"/>
              <a:buChar char="●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1pPr>
            <a:lvl2pPr marL="1270000" marR="0" indent="-635000" algn="l" defTabSz="412636" latinLnBrk="0">
              <a:lnSpc>
                <a:spcPct val="100000"/>
              </a:lnSpc>
              <a:spcBef>
                <a:spcPts val="999"/>
              </a:spcBef>
              <a:spcAft>
                <a:spcPts val="0"/>
              </a:spcAft>
              <a:buClrTx/>
              <a:buSzPct val="125000"/>
              <a:buFont typeface="Courier New" panose="02070309020205020404" pitchFamily="49" charset="0"/>
              <a:buChar char="o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2pPr>
            <a:lvl3pPr marL="1905000" marR="0" indent="-635000" algn="l" defTabSz="412636" latinLnBrk="0">
              <a:lnSpc>
                <a:spcPct val="100000"/>
              </a:lnSpc>
              <a:spcBef>
                <a:spcPts val="999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3pPr>
            <a:lvl4pPr marL="2540000" marR="0" indent="-635000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None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Inter Light" panose="02000503000000020004" pitchFamily="2" charset="0"/>
                <a:ea typeface="Inter Light" panose="02000503000000020004" pitchFamily="2" charset="0"/>
                <a:cs typeface="Inter Light" panose="02000503000000020004" pitchFamily="2" charset="0"/>
                <a:sym typeface="Montserrat Regular"/>
              </a:defRPr>
            </a:lvl4pPr>
            <a:lvl5pPr marL="3175000" marR="0" indent="-635000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Inter Light" panose="02000503000000020004" pitchFamily="2" charset="0"/>
                <a:ea typeface="Inter Light" panose="02000503000000020004" pitchFamily="2" charset="0"/>
                <a:cs typeface="Inter Light" panose="02000503000000020004" pitchFamily="2" charset="0"/>
                <a:sym typeface="Montserrat Regular"/>
              </a:defRPr>
            </a:lvl5pPr>
            <a:lvl6pPr marL="1838348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6pPr>
            <a:lvl7pPr marL="2155761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7pPr>
            <a:lvl8pPr marL="2473174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8pPr>
            <a:lvl9pPr marL="2790585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9pPr>
          </a:lstStyle>
          <a:p>
            <a:pPr marL="0" indent="0" algn="ctr">
              <a:buFont typeface="System Font Regular"/>
              <a:buNone/>
              <a:defRPr/>
            </a:pPr>
            <a:r>
              <a:rPr lang="en-US" sz="1400" b="1">
                <a:solidFill>
                  <a:srgbClr val="FDFAF6"/>
                </a:solidFill>
                <a:latin typeface="Roboto"/>
                <a:ea typeface="Roboto"/>
              </a:rPr>
              <a:t>ADDITIONAL </a:t>
            </a:r>
            <a:br>
              <a:rPr lang="en-US" sz="1400" b="1"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US" sz="1400" b="1">
                <a:solidFill>
                  <a:srgbClr val="FDFAF6"/>
                </a:solidFill>
                <a:latin typeface="Roboto"/>
                <a:ea typeface="Roboto"/>
              </a:rPr>
              <a:t>FILTERS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C99685B-DF1D-95E0-C72C-DEC6D3DF8CCA}"/>
              </a:ext>
            </a:extLst>
          </p:cNvPr>
          <p:cNvCxnSpPr>
            <a:cxnSpLocks/>
          </p:cNvCxnSpPr>
          <p:nvPr/>
        </p:nvCxnSpPr>
        <p:spPr>
          <a:xfrm flipH="1">
            <a:off x="3925618" y="5186016"/>
            <a:ext cx="890563" cy="26171"/>
          </a:xfrm>
          <a:prstGeom prst="line">
            <a:avLst/>
          </a:prstGeom>
          <a:noFill/>
          <a:ln w="38100" cap="flat" cmpd="sng" algn="ctr">
            <a:solidFill>
              <a:srgbClr val="1B2A4A"/>
            </a:solidFill>
            <a:prstDash val="solid"/>
            <a:miter lim="800000"/>
          </a:ln>
          <a:effectLst/>
        </p:spPr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3F070DF-4071-1494-10FA-AE13D29B214D}"/>
              </a:ext>
            </a:extLst>
          </p:cNvPr>
          <p:cNvCxnSpPr>
            <a:cxnSpLocks/>
          </p:cNvCxnSpPr>
          <p:nvPr/>
        </p:nvCxnSpPr>
        <p:spPr>
          <a:xfrm flipV="1">
            <a:off x="3956753" y="4131979"/>
            <a:ext cx="1005772" cy="730693"/>
          </a:xfrm>
          <a:prstGeom prst="line">
            <a:avLst/>
          </a:prstGeom>
          <a:noFill/>
          <a:ln w="38100" cap="flat" cmpd="sng" algn="ctr">
            <a:solidFill>
              <a:srgbClr val="1B2A4A"/>
            </a:solidFill>
            <a:prstDash val="solid"/>
            <a:miter lim="800000"/>
          </a:ln>
          <a:effectLst/>
        </p:spPr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D4CCBB9-FEE8-B111-F8CA-14B4C9E56282}"/>
              </a:ext>
            </a:extLst>
          </p:cNvPr>
          <p:cNvSpPr txBox="1">
            <a:spLocks/>
          </p:cNvSpPr>
          <p:nvPr/>
        </p:nvSpPr>
        <p:spPr>
          <a:xfrm>
            <a:off x="602449" y="1752023"/>
            <a:ext cx="3438378" cy="253609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Additional Filters are available to use:</a:t>
            </a:r>
          </a:p>
          <a:p>
            <a:pPr marL="742950" lvl="1" indent="-285750"/>
            <a:r>
              <a:rPr lang="en-US"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Location</a:t>
            </a:r>
          </a:p>
          <a:p>
            <a:pPr marL="742950" lvl="1" indent="-285750"/>
            <a:r>
              <a:rPr lang="en-US"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Kiosk</a:t>
            </a:r>
          </a:p>
          <a:p>
            <a:pPr marL="742950" lvl="1" indent="-285750"/>
            <a:r>
              <a:rPr lang="en-US"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Make</a:t>
            </a:r>
          </a:p>
          <a:p>
            <a:pPr marL="742950" lvl="1" indent="-285750"/>
            <a:r>
              <a:rPr lang="en-US"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Model</a:t>
            </a:r>
          </a:p>
          <a:p>
            <a:pPr marL="742950" lvl="1" indent="-285750"/>
            <a:r>
              <a:rPr lang="en-US"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Occupancy</a:t>
            </a:r>
          </a:p>
          <a:p>
            <a:pPr marL="742950" lvl="1" indent="-285750"/>
            <a:r>
              <a:rPr lang="en-US"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Custom Fields</a:t>
            </a:r>
          </a:p>
        </p:txBody>
      </p:sp>
    </p:spTree>
    <p:extLst>
      <p:ext uri="{BB962C8B-B14F-4D97-AF65-F5344CB8AC3E}">
        <p14:creationId xmlns:p14="http://schemas.microsoft.com/office/powerpoint/2010/main" val="46081270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ACDE1-8B85-0573-93F3-78DD07135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CB866CC6-63A6-5CD0-8AB3-625A2F226C1F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VEHICLE AVAILABILITY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18CE868-BA14-323E-1ABF-6C10A716267E}"/>
              </a:ext>
            </a:extLst>
          </p:cNvPr>
          <p:cNvSpPr txBox="1">
            <a:spLocks/>
          </p:cNvSpPr>
          <p:nvPr/>
        </p:nvSpPr>
        <p:spPr>
          <a:xfrm>
            <a:off x="638450" y="1489450"/>
            <a:ext cx="10049021" cy="1056087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panose="05040102010807070707" pitchFamily="18" charset="2"/>
              <a:buNone/>
            </a:pPr>
            <a:r>
              <a:rPr lang="en-US" sz="1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Click in a box and user will be taken directly to the reservation form with some details already completed</a:t>
            </a:r>
          </a:p>
          <a:p>
            <a:pPr marL="0" indent="0">
              <a:buFont typeface="Wingdings 3" panose="05040102010807070707" pitchFamily="18" charset="2"/>
              <a:buNone/>
            </a:pPr>
            <a:endParaRPr lang="en-US" sz="19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19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F10108-F1B6-5653-7EF6-EEF141FF5A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1456"/>
          <a:stretch>
            <a:fillRect/>
          </a:stretch>
        </p:blipFill>
        <p:spPr>
          <a:xfrm>
            <a:off x="638450" y="2234155"/>
            <a:ext cx="8509243" cy="45232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86826B1-10E6-4364-A3E8-EF8DC1BB51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0508"/>
          <a:stretch/>
        </p:blipFill>
        <p:spPr>
          <a:xfrm>
            <a:off x="6361176" y="2561709"/>
            <a:ext cx="5751890" cy="4105395"/>
          </a:xfrm>
          <a:prstGeom prst="rect">
            <a:avLst/>
          </a:prstGeom>
          <a:ln>
            <a:solidFill>
              <a:sysClr val="window" lastClr="FFFFFF">
                <a:lumMod val="75000"/>
              </a:sysClr>
            </a:solidFill>
          </a:ln>
        </p:spPr>
      </p:pic>
    </p:spTree>
    <p:extLst>
      <p:ext uri="{BB962C8B-B14F-4D97-AF65-F5344CB8AC3E}">
        <p14:creationId xmlns:p14="http://schemas.microsoft.com/office/powerpoint/2010/main" val="368648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69D13-C8E6-CD80-CDE6-D0C2A0AC6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33506AD1-243D-A5CB-3B18-E470BF77A661}"/>
              </a:ext>
            </a:extLst>
          </p:cNvPr>
          <p:cNvSpPr txBox="1">
            <a:spLocks/>
          </p:cNvSpPr>
          <p:nvPr/>
        </p:nvSpPr>
        <p:spPr>
          <a:xfrm>
            <a:off x="94718" y="54187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51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DRIVER/REQUESTOR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VEHICLE AVAILABILITY</a:t>
            </a:r>
            <a:endParaRPr kumimoji="0" lang="en-US" sz="48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BF8642-3629-7BDB-D588-573E034FAA69}"/>
              </a:ext>
            </a:extLst>
          </p:cNvPr>
          <p:cNvSpPr txBox="1">
            <a:spLocks/>
          </p:cNvSpPr>
          <p:nvPr/>
        </p:nvSpPr>
        <p:spPr>
          <a:xfrm>
            <a:off x="810533" y="1735525"/>
            <a:ext cx="10049021" cy="1056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en-US"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Updates in real time</a:t>
            </a:r>
          </a:p>
          <a:p>
            <a:pPr marL="285750" indent="-285750"/>
            <a:r>
              <a:rPr lang="en-US" sz="20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Refresh and you see the newly approved reservation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90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285750" indent="-285750"/>
            <a:endParaRPr lang="en-US" sz="190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8A9242-9F96-DAE4-F644-A867C11FF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91612"/>
            <a:ext cx="12192000" cy="3600084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1C2772D-3FB0-14C9-4C74-A4DD0FEB720C}"/>
              </a:ext>
            </a:extLst>
          </p:cNvPr>
          <p:cNvSpPr/>
          <p:nvPr/>
        </p:nvSpPr>
        <p:spPr>
          <a:xfrm>
            <a:off x="2585346" y="4603938"/>
            <a:ext cx="1657470" cy="35211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347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88FFC-F161-D048-CF86-8188F5FF99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E3DC2A68-6498-6E26-7470-FF580EABB4D9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/>
              <a:t>FLEETCOMMADER FOUNDATIONS: NEW USER BOOTCAMP</a:t>
            </a:r>
            <a:endParaRPr lang="en-US" sz="14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3A521769-8733-98E5-BF73-55F769C72D45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/>
              <a:t>Administrator Experience</a:t>
            </a:r>
            <a:endParaRPr lang="en-US" sz="4000"/>
          </a:p>
        </p:txBody>
      </p:sp>
    </p:spTree>
    <p:extLst>
      <p:ext uri="{BB962C8B-B14F-4D97-AF65-F5344CB8AC3E}">
        <p14:creationId xmlns:p14="http://schemas.microsoft.com/office/powerpoint/2010/main" val="133582283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E8BA9-A9AC-A7FB-86FB-6479AC7AB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3CBC6184-989A-B61F-8A0E-2B72D4626E6B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Accessing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FleetCommander: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 Interface</a:t>
            </a:r>
          </a:p>
        </p:txBody>
      </p:sp>
    </p:spTree>
    <p:extLst>
      <p:ext uri="{BB962C8B-B14F-4D97-AF65-F5344CB8AC3E}">
        <p14:creationId xmlns:p14="http://schemas.microsoft.com/office/powerpoint/2010/main" val="49695967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86E8C-2E4B-BFEB-9474-8A6036254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2744042-99BC-C4C2-2DEB-55313A2FD23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5887" y="409091"/>
            <a:ext cx="7247365" cy="739386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 Experience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323242-6038-06D4-BA52-B0413609FC5F}"/>
              </a:ext>
            </a:extLst>
          </p:cNvPr>
          <p:cNvSpPr txBox="1"/>
          <p:nvPr/>
        </p:nvSpPr>
        <p:spPr>
          <a:xfrm>
            <a:off x="124669" y="1261011"/>
            <a:ext cx="7017028" cy="7771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Five Notable Sections of the Admin Interface</a:t>
            </a:r>
          </a:p>
          <a:p>
            <a:pPr marL="1200150" marR="0" lvl="2" indent="-28575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­"/>
              <a:tabLst/>
              <a:defRPr/>
            </a:pPr>
            <a:endParaRPr kumimoji="0" lang="en-US" sz="165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09D098-184D-B6B3-C753-FD350102A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AD8D21F-D7BE-4DCB-872E-53F0E1A906A4}"/>
              </a:ext>
            </a:extLst>
          </p:cNvPr>
          <p:cNvSpPr/>
          <p:nvPr/>
        </p:nvSpPr>
        <p:spPr>
          <a:xfrm>
            <a:off x="933836" y="2169775"/>
            <a:ext cx="2300438" cy="87589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549A6129-820A-6364-1B64-5C24D73B8B4C}"/>
              </a:ext>
            </a:extLst>
          </p:cNvPr>
          <p:cNvSpPr/>
          <p:nvPr/>
        </p:nvSpPr>
        <p:spPr>
          <a:xfrm>
            <a:off x="4945781" y="4810307"/>
            <a:ext cx="2300438" cy="87589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436E005-72EA-6C85-327F-5631EBF023C7}"/>
              </a:ext>
            </a:extLst>
          </p:cNvPr>
          <p:cNvSpPr/>
          <p:nvPr/>
        </p:nvSpPr>
        <p:spPr>
          <a:xfrm>
            <a:off x="933836" y="4798496"/>
            <a:ext cx="2300438" cy="87589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CF744B8-978E-ABDF-0ACE-F89E13E3A28F}"/>
              </a:ext>
            </a:extLst>
          </p:cNvPr>
          <p:cNvSpPr/>
          <p:nvPr/>
        </p:nvSpPr>
        <p:spPr>
          <a:xfrm>
            <a:off x="4841259" y="2169774"/>
            <a:ext cx="2300438" cy="87589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3BFE2A2B-C5DD-1184-A77F-53710449EC27}"/>
              </a:ext>
            </a:extLst>
          </p:cNvPr>
          <p:cNvSpPr/>
          <p:nvPr/>
        </p:nvSpPr>
        <p:spPr>
          <a:xfrm>
            <a:off x="2999350" y="3429000"/>
            <a:ext cx="2300438" cy="875899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532A304-7400-CA3B-DA47-68511B61547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78441"/>
          <a:stretch>
            <a:fillRect/>
          </a:stretch>
        </p:blipFill>
        <p:spPr>
          <a:xfrm>
            <a:off x="3099360" y="3572316"/>
            <a:ext cx="2100418" cy="61264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E9266EF-D35A-EA51-3514-2E64449396C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1662" t="20812" r="1662" b="57629"/>
          <a:stretch>
            <a:fillRect/>
          </a:stretch>
        </p:blipFill>
        <p:spPr>
          <a:xfrm>
            <a:off x="998942" y="2301399"/>
            <a:ext cx="2100418" cy="61264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184236C-D865-AA7F-2074-D4FA9A85BC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5" t="38200" r="-215" b="40241"/>
          <a:stretch>
            <a:fillRect/>
          </a:stretch>
        </p:blipFill>
        <p:spPr>
          <a:xfrm>
            <a:off x="4945781" y="2257324"/>
            <a:ext cx="2100418" cy="61264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6FBF802-D9A5-EFF6-7FAC-70954A6D0FF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29" t="79933" r="-2429" b="-1492"/>
          <a:stretch>
            <a:fillRect/>
          </a:stretch>
        </p:blipFill>
        <p:spPr>
          <a:xfrm>
            <a:off x="5143994" y="4974794"/>
            <a:ext cx="2100418" cy="61264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A5D349A-927A-F453-934B-F5B43AC338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4761" t="58283" r="4761" b="20158"/>
          <a:stretch>
            <a:fillRect/>
          </a:stretch>
        </p:blipFill>
        <p:spPr>
          <a:xfrm>
            <a:off x="1033846" y="4941932"/>
            <a:ext cx="2100418" cy="61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6444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BD5473-E9C2-F7AE-B634-99D2485A8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3">
            <a:extLst>
              <a:ext uri="{FF2B5EF4-FFF2-40B4-BE49-F238E27FC236}">
                <a16:creationId xmlns:a16="http://schemas.microsoft.com/office/drawing/2014/main" id="{2AEDD250-87E2-B60E-E68C-A6650018ADD2}"/>
              </a:ext>
            </a:extLst>
          </p:cNvPr>
          <p:cNvSpPr txBox="1">
            <a:spLocks/>
          </p:cNvSpPr>
          <p:nvPr/>
        </p:nvSpPr>
        <p:spPr>
          <a:xfrm>
            <a:off x="189968" y="541877"/>
            <a:ext cx="6964843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10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ACCESSING FLEETCOMMANDER: </a:t>
            </a:r>
            <a:r>
              <a:rPr lang="en-US" sz="48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</a:t>
            </a:r>
            <a:r>
              <a:rPr kumimoji="0" lang="en-US" sz="4800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</a:rPr>
              <a:t> PAGE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445E70-5AD3-8DF4-9323-67EDDCD02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038" y="1361604"/>
            <a:ext cx="8556962" cy="5496396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57AF19F-D0C9-897D-D8DA-C726AC06105D}"/>
              </a:ext>
            </a:extLst>
          </p:cNvPr>
          <p:cNvSpPr/>
          <p:nvPr/>
        </p:nvSpPr>
        <p:spPr>
          <a:xfrm>
            <a:off x="3435738" y="2961804"/>
            <a:ext cx="2343270" cy="144560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674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9E0C84-D32F-6D7C-7EAA-7FFDFF355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538B1E0C-9663-4A3B-CD6C-ACC4EC8AEB73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DASHBOARD</a:t>
            </a:r>
          </a:p>
        </p:txBody>
      </p:sp>
    </p:spTree>
    <p:extLst>
      <p:ext uri="{BB962C8B-B14F-4D97-AF65-F5344CB8AC3E}">
        <p14:creationId xmlns:p14="http://schemas.microsoft.com/office/powerpoint/2010/main" val="23405048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8F19F8-DD6E-616A-B2C3-55D1ADF71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2D99E3B-45CB-453D-31E1-B5CFCA3CFCA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5887" y="409091"/>
            <a:ext cx="7247365" cy="739386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 Experience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3285E6-9199-B750-0170-2227FDE03F13}"/>
              </a:ext>
            </a:extLst>
          </p:cNvPr>
          <p:cNvSpPr txBox="1"/>
          <p:nvPr/>
        </p:nvSpPr>
        <p:spPr>
          <a:xfrm>
            <a:off x="519741" y="1139179"/>
            <a:ext cx="693045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FleetCommander’s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 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DASHBOARD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 </a:t>
            </a:r>
            <a:b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</a:b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is the primary workspace for Admins/Dispatchers to </a:t>
            </a:r>
            <a:b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</a:b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interface with the system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A92E47-B435-BF1E-138E-628F215C2C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0298"/>
          <a:stretch>
            <a:fillRect/>
          </a:stretch>
        </p:blipFill>
        <p:spPr>
          <a:xfrm>
            <a:off x="7773253" y="0"/>
            <a:ext cx="44187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50142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6B204-A12D-772B-1EF3-AAB475AE7C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27F4C5CE-283D-6F0B-4CFC-9958DFC89C41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 menu</a:t>
            </a:r>
          </a:p>
        </p:txBody>
      </p:sp>
    </p:spTree>
    <p:extLst>
      <p:ext uri="{BB962C8B-B14F-4D97-AF65-F5344CB8AC3E}">
        <p14:creationId xmlns:p14="http://schemas.microsoft.com/office/powerpoint/2010/main" val="72970450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EE11AD-EF38-AA6F-762B-4F7488BCE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B1E90894-1F4B-21EC-960E-DEE5153DD54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5887" y="409091"/>
            <a:ext cx="7247365" cy="739386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 Experience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74C737-B86A-E9C3-6EF3-F55B629E3CBA}"/>
              </a:ext>
            </a:extLst>
          </p:cNvPr>
          <p:cNvSpPr txBox="1"/>
          <p:nvPr/>
        </p:nvSpPr>
        <p:spPr>
          <a:xfrm>
            <a:off x="519742" y="1309973"/>
            <a:ext cx="664915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FleetCommander’s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 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MANAGE MENU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 is your LAUNCHING POINT for engaging with the various profile and module data.</a:t>
            </a: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The links shown vary with the </a:t>
            </a:r>
            <a:b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</a:b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modules you purchased. 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6B1C92-6EF9-C2C1-C5BD-51F548ABD9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0298"/>
          <a:stretch>
            <a:fillRect/>
          </a:stretch>
        </p:blipFill>
        <p:spPr>
          <a:xfrm>
            <a:off x="7773253" y="0"/>
            <a:ext cx="4418748" cy="6858000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6780632-77E5-52B5-8B4B-8BBAEFC68AB5}"/>
              </a:ext>
            </a:extLst>
          </p:cNvPr>
          <p:cNvSpPr/>
          <p:nvPr/>
        </p:nvSpPr>
        <p:spPr>
          <a:xfrm>
            <a:off x="7888866" y="1148477"/>
            <a:ext cx="2517006" cy="607171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1534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652BA-F6B6-B50A-47EF-70E9CBA235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AEF20E21-48E7-B5BE-4A0B-FBBFEA760461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 USERS AND VEHICLES</a:t>
            </a:r>
          </a:p>
        </p:txBody>
      </p:sp>
    </p:spTree>
    <p:extLst>
      <p:ext uri="{BB962C8B-B14F-4D97-AF65-F5344CB8AC3E}">
        <p14:creationId xmlns:p14="http://schemas.microsoft.com/office/powerpoint/2010/main" val="165196853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09266-077C-F86C-F6A3-699FEF442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6F4E5BF-2C4C-A15C-EA35-F4D57B4E0A31}"/>
              </a:ext>
            </a:extLst>
          </p:cNvPr>
          <p:cNvSpPr txBox="1"/>
          <p:nvPr/>
        </p:nvSpPr>
        <p:spPr>
          <a:xfrm>
            <a:off x="822667" y="2644170"/>
            <a:ext cx="728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BENEFITS OF USER </a:t>
            </a:r>
            <a:br>
              <a:rPr lang="en-US" sz="4800">
                <a:solidFill>
                  <a:srgbClr val="F2F6F8"/>
                </a:solidFill>
                <a:latin typeface="Roboto Condensed Bold"/>
              </a:rPr>
            </a:br>
            <a:r>
              <a:rPr lang="en-US" sz="4800">
                <a:solidFill>
                  <a:srgbClr val="F2F6F8"/>
                </a:solidFill>
                <a:latin typeface="Roboto Condensed Bold"/>
              </a:rPr>
              <a:t>AND ASSET PROFILES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EB2295F-FC85-301B-6548-8D8DAB5C6DEA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 MENU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BDB2E1-46C2-31BE-728A-1ACA30FDE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30999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80FE7-5B9E-71BD-4BE3-600640A5E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745E66B-2E19-EA3A-2910-1837ABE92146}"/>
              </a:ext>
            </a:extLst>
          </p:cNvPr>
          <p:cNvSpPr txBox="1"/>
          <p:nvPr/>
        </p:nvSpPr>
        <p:spPr>
          <a:xfrm>
            <a:off x="640521" y="1596420"/>
            <a:ext cx="7389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3600">
                <a:solidFill>
                  <a:srgbClr val="F2F6F8"/>
                </a:solidFill>
                <a:latin typeface="Roboto Condensed Bold"/>
              </a:rPr>
              <a:t>BENEFITS OF </a:t>
            </a:r>
            <a:r>
              <a:rPr lang="en-US" sz="3600">
                <a:solidFill>
                  <a:srgbClr val="F48B31"/>
                </a:solidFill>
                <a:latin typeface="Roboto Condensed Bold"/>
              </a:rPr>
              <a:t>USER PROFILES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86718E8-2AA0-1D0F-1DEE-720935FBB87D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 MENU</a:t>
            </a:r>
          </a:p>
        </p:txBody>
      </p:sp>
      <p:pic>
        <p:nvPicPr>
          <p:cNvPr id="3" name="Picture Placeholder 10" descr="A hand writing on a chalkboard&#10;&#10;Description automatically generated with medium confidence">
            <a:extLst>
              <a:ext uri="{FF2B5EF4-FFF2-40B4-BE49-F238E27FC236}">
                <a16:creationId xmlns:a16="http://schemas.microsoft.com/office/drawing/2014/main" id="{00A08E3D-1D5D-77B2-6DD8-11A07402EB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8224" r="20661"/>
          <a:stretch>
            <a:fillRect/>
          </a:stretch>
        </p:blipFill>
        <p:spPr>
          <a:xfrm>
            <a:off x="6676527" y="0"/>
            <a:ext cx="5637127" cy="6858000"/>
          </a:xfrm>
          <a:prstGeom prst="rect">
            <a:avLst/>
          </a:prstGeom>
        </p:spPr>
      </p:pic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F1E3FAE2-15DB-961B-50C9-98C0C9891C9A}"/>
              </a:ext>
            </a:extLst>
          </p:cNvPr>
          <p:cNvSpPr txBox="1">
            <a:spLocks/>
          </p:cNvSpPr>
          <p:nvPr/>
        </p:nvSpPr>
        <p:spPr>
          <a:xfrm>
            <a:off x="712899" y="1974688"/>
            <a:ext cx="5963627" cy="3749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of your driver and fleet staff information in one place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Standard, demographic data   (e.g. name, contact info)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and vehicle permissions 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Accountability for vehicle use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Policy acceptance, certifications, training, etc.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Default billing &amp; charge-back info</a:t>
            </a:r>
          </a:p>
        </p:txBody>
      </p:sp>
    </p:spTree>
    <p:extLst>
      <p:ext uri="{BB962C8B-B14F-4D97-AF65-F5344CB8AC3E}">
        <p14:creationId xmlns:p14="http://schemas.microsoft.com/office/powerpoint/2010/main" val="93295248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4B6C3-75DD-4A8F-E9DE-B68B67DAE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AFFD9A-B471-F19A-63A2-B68800CF99C4}"/>
              </a:ext>
            </a:extLst>
          </p:cNvPr>
          <p:cNvSpPr txBox="1"/>
          <p:nvPr/>
        </p:nvSpPr>
        <p:spPr>
          <a:xfrm>
            <a:off x="640521" y="1596420"/>
            <a:ext cx="7389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3600">
                <a:solidFill>
                  <a:srgbClr val="F2F6F8"/>
                </a:solidFill>
                <a:latin typeface="Roboto Condensed Bold"/>
              </a:rPr>
              <a:t>BENEFITS OF </a:t>
            </a:r>
            <a:r>
              <a:rPr lang="en-US" sz="3600">
                <a:solidFill>
                  <a:srgbClr val="F48B31"/>
                </a:solidFill>
                <a:latin typeface="Roboto Condensed Bold"/>
              </a:rPr>
              <a:t>ASSET PROFILES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E44B8A8-1EE7-FEAB-A238-0710E211CC6F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332733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 MENU</a:t>
            </a:r>
          </a:p>
        </p:txBody>
      </p:sp>
      <p:pic>
        <p:nvPicPr>
          <p:cNvPr id="3" name="Picture Placeholder 10" descr="A hand writing on a chalkboard&#10;&#10;Description automatically generated with medium confidence">
            <a:extLst>
              <a:ext uri="{FF2B5EF4-FFF2-40B4-BE49-F238E27FC236}">
                <a16:creationId xmlns:a16="http://schemas.microsoft.com/office/drawing/2014/main" id="{BE008FE9-9730-1BCC-2EEE-020DB2DA1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8224" r="20661"/>
          <a:stretch>
            <a:fillRect/>
          </a:stretch>
        </p:blipFill>
        <p:spPr>
          <a:xfrm>
            <a:off x="6676527" y="0"/>
            <a:ext cx="5637127" cy="6858000"/>
          </a:xfrm>
          <a:prstGeom prst="rect">
            <a:avLst/>
          </a:prstGeom>
        </p:spPr>
      </p:pic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3819AD30-D17D-020E-E120-E8BFD71283DD}"/>
              </a:ext>
            </a:extLst>
          </p:cNvPr>
          <p:cNvSpPr txBox="1">
            <a:spLocks/>
          </p:cNvSpPr>
          <p:nvPr/>
        </p:nvSpPr>
        <p:spPr>
          <a:xfrm>
            <a:off x="712899" y="1974688"/>
            <a:ext cx="5963627" cy="3749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of your vehicle information in one location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Standard data across the enterprise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Establish rules-of-use through permissions, access, &amp; usage 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Clear visibility of vehicle-related costs </a:t>
            </a:r>
            <a:b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(e.g. maintenance &amp; fuel)</a:t>
            </a:r>
          </a:p>
          <a:p>
            <a:r>
              <a:rPr lang="en-US"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 custody of vehicles through the life-cycle</a:t>
            </a:r>
          </a:p>
        </p:txBody>
      </p:sp>
    </p:spTree>
    <p:extLst>
      <p:ext uri="{BB962C8B-B14F-4D97-AF65-F5344CB8AC3E}">
        <p14:creationId xmlns:p14="http://schemas.microsoft.com/office/powerpoint/2010/main" val="241041064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DD065A-1BF7-0EF5-6BF3-DBCF34CD1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3F76B48B-3309-CF4B-112E-B94EB9807FD7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 &gt; USERS &amp; VEHICLES</a:t>
            </a:r>
          </a:p>
        </p:txBody>
      </p:sp>
    </p:spTree>
    <p:extLst>
      <p:ext uri="{BB962C8B-B14F-4D97-AF65-F5344CB8AC3E}">
        <p14:creationId xmlns:p14="http://schemas.microsoft.com/office/powerpoint/2010/main" val="124705091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54A3A3-511F-8526-83F6-8E7C2FAEC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58534B7-A786-30B0-2A1D-B7453381F4C4}"/>
              </a:ext>
            </a:extLst>
          </p:cNvPr>
          <p:cNvSpPr txBox="1">
            <a:spLocks/>
          </p:cNvSpPr>
          <p:nvPr/>
        </p:nvSpPr>
        <p:spPr>
          <a:xfrm>
            <a:off x="189968" y="59902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4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3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MANAGE USERS</a:t>
            </a:r>
            <a:endParaRPr kumimoji="0" lang="en-US" sz="43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F6D1706-B671-2631-2777-E729F71FF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081" y="2067481"/>
            <a:ext cx="11327838" cy="2723038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A6475135-38DA-9571-E40F-FA106B491CF3}"/>
              </a:ext>
            </a:extLst>
          </p:cNvPr>
          <p:cNvSpPr/>
          <p:nvPr/>
        </p:nvSpPr>
        <p:spPr>
          <a:xfrm>
            <a:off x="7470987" y="2801743"/>
            <a:ext cx="1905018" cy="263757"/>
          </a:xfrm>
          <a:prstGeom prst="rightArrow">
            <a:avLst>
              <a:gd name="adj1" fmla="val 42615"/>
              <a:gd name="adj2" fmla="val 50000"/>
            </a:avLst>
          </a:prstGeom>
          <a:solidFill>
            <a:srgbClr val="1B2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B2A749A2-6405-AECE-378B-3B4DE653A460}"/>
              </a:ext>
            </a:extLst>
          </p:cNvPr>
          <p:cNvSpPr/>
          <p:nvPr/>
        </p:nvSpPr>
        <p:spPr>
          <a:xfrm>
            <a:off x="5085044" y="2344457"/>
            <a:ext cx="2668645" cy="929276"/>
          </a:xfrm>
          <a:prstGeom prst="flowChartAlternateProcess">
            <a:avLst/>
          </a:prstGeom>
          <a:solidFill>
            <a:srgbClr val="1B2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Use Manage Users </a:t>
            </a:r>
            <a:b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search for Users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228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FADF0-8D62-0474-F407-92AACE8A2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63AF5C0-6E23-E900-D391-F91FD8F7A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61" y="2067481"/>
            <a:ext cx="11322558" cy="2975801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0F474FB-E542-5619-9974-E3D1E789F058}"/>
              </a:ext>
            </a:extLst>
          </p:cNvPr>
          <p:cNvSpPr txBox="1">
            <a:spLocks/>
          </p:cNvSpPr>
          <p:nvPr/>
        </p:nvSpPr>
        <p:spPr>
          <a:xfrm>
            <a:off x="189968" y="59902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4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3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MANAGE VEHICLES</a:t>
            </a:r>
            <a:endParaRPr kumimoji="0" lang="en-US" sz="43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896EA87F-ACB9-EE12-F69A-B405C14326F0}"/>
              </a:ext>
            </a:extLst>
          </p:cNvPr>
          <p:cNvSpPr/>
          <p:nvPr/>
        </p:nvSpPr>
        <p:spPr>
          <a:xfrm>
            <a:off x="7470987" y="2801743"/>
            <a:ext cx="1905018" cy="263757"/>
          </a:xfrm>
          <a:prstGeom prst="rightArrow">
            <a:avLst>
              <a:gd name="adj1" fmla="val 42615"/>
              <a:gd name="adj2" fmla="val 50000"/>
            </a:avLst>
          </a:prstGeom>
          <a:solidFill>
            <a:srgbClr val="1B2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4A2A4A35-758F-D638-0187-389A23CCAEAA}"/>
              </a:ext>
            </a:extLst>
          </p:cNvPr>
          <p:cNvSpPr/>
          <p:nvPr/>
        </p:nvSpPr>
        <p:spPr>
          <a:xfrm>
            <a:off x="5085044" y="2344457"/>
            <a:ext cx="2668645" cy="929276"/>
          </a:xfrm>
          <a:prstGeom prst="flowChartAlternateProcess">
            <a:avLst/>
          </a:prstGeom>
          <a:solidFill>
            <a:srgbClr val="1B2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Use Manage Vehicles</a:t>
            </a:r>
            <a:b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search for Vehicles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829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9AE46B-66E6-DCB1-1158-6A09F4371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31A57B6A-A1E9-BB76-EEC1-409B89126D68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REPORTS&gt; USERS &amp; VEHICLES</a:t>
            </a:r>
          </a:p>
        </p:txBody>
      </p:sp>
    </p:spTree>
    <p:extLst>
      <p:ext uri="{BB962C8B-B14F-4D97-AF65-F5344CB8AC3E}">
        <p14:creationId xmlns:p14="http://schemas.microsoft.com/office/powerpoint/2010/main" val="395029821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7CE91-2634-AFDC-273A-1ECEE55D14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AD334C12-037E-DD6A-9775-8B1AB2D7DCD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5887" y="409091"/>
            <a:ext cx="7247365" cy="739386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 Experience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629A36-C41F-7674-8DB0-A71146A9FF25}"/>
              </a:ext>
            </a:extLst>
          </p:cNvPr>
          <p:cNvSpPr txBox="1"/>
          <p:nvPr/>
        </p:nvSpPr>
        <p:spPr>
          <a:xfrm>
            <a:off x="519742" y="1309973"/>
            <a:ext cx="664915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FleetCommander’s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 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MANAGE MENU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 is your LAUNCHING POINT for engaging with the various profile and module data.</a:t>
            </a: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The links shown vary with the </a:t>
            </a:r>
            <a:b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</a:b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modules you purchased. 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509A8B-205E-F22E-3C70-8F234DC0D6F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0298"/>
          <a:stretch>
            <a:fillRect/>
          </a:stretch>
        </p:blipFill>
        <p:spPr>
          <a:xfrm>
            <a:off x="7773253" y="0"/>
            <a:ext cx="4418748" cy="6858000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74285FA-3616-9515-5EEE-A93A28638AD0}"/>
              </a:ext>
            </a:extLst>
          </p:cNvPr>
          <p:cNvSpPr/>
          <p:nvPr/>
        </p:nvSpPr>
        <p:spPr>
          <a:xfrm>
            <a:off x="7888866" y="1569101"/>
            <a:ext cx="2517006" cy="607171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564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C85FA-F3DB-C6E4-8E3D-0728368B4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974CB46-FEA6-3A77-A069-56F39F2D1097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332733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Reports &gt; Users &amp; Vehicles</a:t>
            </a:r>
          </a:p>
        </p:txBody>
      </p:sp>
      <p:pic>
        <p:nvPicPr>
          <p:cNvPr id="4" name="Picture 3" descr="Magnifying glass showing decling performance">
            <a:extLst>
              <a:ext uri="{FF2B5EF4-FFF2-40B4-BE49-F238E27FC236}">
                <a16:creationId xmlns:a16="http://schemas.microsoft.com/office/drawing/2014/main" id="{E8910824-83BF-6850-71B6-2436E1CF9A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9" r="40950" b="2233"/>
          <a:stretch>
            <a:fillRect/>
          </a:stretch>
        </p:blipFill>
        <p:spPr>
          <a:xfrm>
            <a:off x="7419975" y="-3"/>
            <a:ext cx="4863465" cy="685800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BFF5065-B656-FEAA-1535-155E4884B8FC}"/>
              </a:ext>
            </a:extLst>
          </p:cNvPr>
          <p:cNvSpPr/>
          <p:nvPr/>
        </p:nvSpPr>
        <p:spPr>
          <a:xfrm>
            <a:off x="4519910" y="1935343"/>
            <a:ext cx="2433339" cy="4712059"/>
          </a:xfrm>
          <a:prstGeom prst="rect">
            <a:avLst/>
          </a:prstGeom>
          <a:solidFill>
            <a:srgbClr val="3E69A1">
              <a:alpha val="20000"/>
            </a:srgbClr>
          </a:solidFill>
          <a:ln>
            <a:solidFill>
              <a:srgbClr val="F48B31"/>
            </a:solidFill>
          </a:ln>
        </p:spPr>
        <p:txBody>
          <a:bodyPr wrap="square" lIns="182880" tIns="182880" rIns="182880" bIns="182880">
            <a:spAutoFit/>
          </a:bodyPr>
          <a:lstStyle>
            <a:defPPr>
              <a:defRPr lang="en-US"/>
            </a:defPPr>
            <a:lvl1pPr marL="0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1pPr>
            <a:lvl2pPr marL="609585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2pPr>
            <a:lvl3pPr marL="1219170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3pPr>
            <a:lvl4pPr marL="1828754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4pPr>
            <a:lvl5pPr marL="2438339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5pPr>
            <a:lvl6pPr marL="3047924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6pPr>
            <a:lvl7pPr marL="3657509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7pPr>
            <a:lvl8pPr marL="4267093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8pPr>
            <a:lvl9pPr marL="4876678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9pPr>
          </a:lstStyle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Asset Summary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Asset Details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 b="1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Asset Data Dump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 b="1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Mileage-Cost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 b="1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Asset Mileage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 b="1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Asset In/Out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Tag/Vehicle Exception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Owner/Responsible Asset Summary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Maintenance and Fuel</a:t>
            </a:r>
            <a:b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</a:b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Cost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Inspections &amp; Prep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Accident Summary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Accident Detail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TCO Data Dump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3E69A1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TCO Expense Summary</a:t>
            </a:r>
          </a:p>
        </p:txBody>
      </p:sp>
      <p:sp>
        <p:nvSpPr>
          <p:cNvPr id="13" name="TextBox 6">
            <a:extLst>
              <a:ext uri="{FF2B5EF4-FFF2-40B4-BE49-F238E27FC236}">
                <a16:creationId xmlns:a16="http://schemas.microsoft.com/office/drawing/2014/main" id="{F9BBBBDA-C88A-DDCE-9042-9BA28544C990}"/>
              </a:ext>
            </a:extLst>
          </p:cNvPr>
          <p:cNvSpPr txBox="1"/>
          <p:nvPr/>
        </p:nvSpPr>
        <p:spPr>
          <a:xfrm>
            <a:off x="1485988" y="1618148"/>
            <a:ext cx="2450592" cy="492443"/>
          </a:xfrm>
          <a:prstGeom prst="rect">
            <a:avLst/>
          </a:prstGeom>
          <a:solidFill>
            <a:srgbClr val="F48B31"/>
          </a:solidFill>
          <a:ln>
            <a:noFill/>
          </a:ln>
        </p:spPr>
        <p:txBody>
          <a:bodyPr wrap="square" lIns="243840" tIns="121920" rIns="243840" bIns="121920" rtlCol="0">
            <a:spAutoFit/>
          </a:bodyPr>
          <a:lstStyle>
            <a:defPPr>
              <a:defRPr lang="en-US"/>
            </a:defPPr>
            <a:lvl1pPr marL="0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1pPr>
            <a:lvl2pPr marL="609585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2pPr>
            <a:lvl3pPr marL="1219170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3pPr>
            <a:lvl4pPr marL="1828754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4pPr>
            <a:lvl5pPr marL="2438339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5pPr>
            <a:lvl6pPr marL="3047924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6pPr>
            <a:lvl7pPr marL="3657509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7pPr>
            <a:lvl8pPr marL="4267093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8pPr>
            <a:lvl9pPr marL="4876678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9pPr>
          </a:lstStyle>
          <a:p>
            <a:pPr algn="ctr">
              <a:defRPr/>
            </a:pPr>
            <a:r>
              <a:rPr lang="en-US" sz="1600" b="1">
                <a:solidFill>
                  <a:srgbClr val="FFFFFF"/>
                </a:solidFill>
                <a:latin typeface="Roboto Condensed Bold"/>
                <a:sym typeface="Helvetica Neue"/>
              </a:rPr>
              <a:t>User Reports</a:t>
            </a:r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03D83A39-368F-8597-2227-12528736C1FD}"/>
              </a:ext>
            </a:extLst>
          </p:cNvPr>
          <p:cNvSpPr txBox="1"/>
          <p:nvPr/>
        </p:nvSpPr>
        <p:spPr>
          <a:xfrm>
            <a:off x="4510384" y="1608316"/>
            <a:ext cx="2450592" cy="492443"/>
          </a:xfrm>
          <a:prstGeom prst="rect">
            <a:avLst/>
          </a:prstGeom>
          <a:solidFill>
            <a:srgbClr val="F48B31"/>
          </a:solidFill>
          <a:ln>
            <a:noFill/>
          </a:ln>
        </p:spPr>
        <p:txBody>
          <a:bodyPr wrap="square" lIns="243840" tIns="121920" rIns="243840" bIns="121920" rtlCol="0">
            <a:spAutoFit/>
          </a:bodyPr>
          <a:lstStyle>
            <a:defPPr>
              <a:defRPr lang="en-US"/>
            </a:defPPr>
            <a:lvl1pPr marL="0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1pPr>
            <a:lvl2pPr marL="609585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2pPr>
            <a:lvl3pPr marL="1219170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3pPr>
            <a:lvl4pPr marL="1828754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4pPr>
            <a:lvl5pPr marL="2438339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5pPr>
            <a:lvl6pPr marL="3047924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6pPr>
            <a:lvl7pPr marL="3657509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7pPr>
            <a:lvl8pPr marL="4267093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8pPr>
            <a:lvl9pPr marL="4876678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9pPr>
          </a:lstStyle>
          <a:p>
            <a:pPr algn="ctr">
              <a:defRPr/>
            </a:pPr>
            <a:r>
              <a:rPr lang="en-US" sz="1600" b="1">
                <a:solidFill>
                  <a:srgbClr val="FFFFFF"/>
                </a:solidFill>
                <a:latin typeface="Roboto Condensed Bold"/>
                <a:sym typeface="Helvetica Neue"/>
              </a:rPr>
              <a:t>Asset Reports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55B43F-3444-51F1-3276-FB2571EB19BD}"/>
              </a:ext>
            </a:extLst>
          </p:cNvPr>
          <p:cNvSpPr/>
          <p:nvPr/>
        </p:nvSpPr>
        <p:spPr>
          <a:xfrm>
            <a:off x="1495514" y="2110284"/>
            <a:ext cx="2433339" cy="4421403"/>
          </a:xfrm>
          <a:prstGeom prst="rect">
            <a:avLst/>
          </a:prstGeom>
          <a:solidFill>
            <a:srgbClr val="3E69A1">
              <a:alpha val="20000"/>
            </a:srgbClr>
          </a:solidFill>
          <a:ln>
            <a:solidFill>
              <a:srgbClr val="F48B31"/>
            </a:solidFill>
          </a:ln>
        </p:spPr>
        <p:txBody>
          <a:bodyPr wrap="square" lIns="182880" tIns="182880" rIns="182880" bIns="182880">
            <a:spAutoFit/>
          </a:bodyPr>
          <a:lstStyle>
            <a:defPPr>
              <a:defRPr lang="en-US"/>
            </a:defPPr>
            <a:lvl1pPr marL="0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1pPr>
            <a:lvl2pPr marL="609585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2pPr>
            <a:lvl3pPr marL="1219170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3pPr>
            <a:lvl4pPr marL="1828754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4pPr>
            <a:lvl5pPr marL="2438339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5pPr>
            <a:lvl6pPr marL="3047924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6pPr>
            <a:lvl7pPr marL="3657509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7pPr>
            <a:lvl8pPr marL="4267093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8pPr>
            <a:lvl9pPr marL="4876678" algn="l" defTabSz="1219170" rtl="0" eaLnBrk="1" latinLnBrk="0" hangingPunct="1">
              <a:defRPr sz="2400" kern="1200">
                <a:solidFill>
                  <a:srgbClr val="2E2E2C"/>
                </a:solidFill>
                <a:latin typeface="Open Sans Light"/>
              </a:defRPr>
            </a:lvl9pPr>
          </a:lstStyle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User Summary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User Details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 b="1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User Details Extra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Account Summary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Department Summary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 b="1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Driver Eligibility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 b="1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Drivers License Currency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Invalid Driver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Lost and Found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User Citations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User HR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User Certification Currency </a:t>
            </a:r>
          </a:p>
          <a:p>
            <a:pPr marL="171450" indent="-171450">
              <a:lnSpc>
                <a:spcPct val="94000"/>
              </a:lnSpc>
              <a:spcAft>
                <a:spcPts val="800"/>
              </a:spcAft>
              <a:buClr>
                <a:srgbClr val="2E2E2C"/>
              </a:buClr>
              <a:buFont typeface="Arial" panose="020B0604020202020204" pitchFamily="34" charset="0"/>
              <a:buChar char="•"/>
              <a:defRPr/>
            </a:pPr>
            <a:r>
              <a:rPr lang="en-US" sz="1300">
                <a:solidFill>
                  <a:schemeClr val="tx1"/>
                </a:solidFill>
                <a:latin typeface="Arial" panose="020B0604020202020204" pitchFamily="34" charset="0"/>
                <a:ea typeface="Open Sans Light" panose="020B0306030504020204" pitchFamily="34" charset="0"/>
                <a:cs typeface="Arial" panose="020B0604020202020204" pitchFamily="34" charset="0"/>
                <a:sym typeface="Helvetica Neue"/>
              </a:rPr>
              <a:t>User System Activity</a:t>
            </a:r>
          </a:p>
        </p:txBody>
      </p:sp>
    </p:spTree>
    <p:extLst>
      <p:ext uri="{BB962C8B-B14F-4D97-AF65-F5344CB8AC3E}">
        <p14:creationId xmlns:p14="http://schemas.microsoft.com/office/powerpoint/2010/main" val="251502788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A8967-1A9A-B0AD-57BC-CFB88F3759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610F493-6AC3-EE19-588D-C5FB7EB1C5AF}"/>
              </a:ext>
            </a:extLst>
          </p:cNvPr>
          <p:cNvSpPr txBox="1">
            <a:spLocks/>
          </p:cNvSpPr>
          <p:nvPr/>
        </p:nvSpPr>
        <p:spPr>
          <a:xfrm>
            <a:off x="189968" y="599027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4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3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REPORTS &gt; USERS &amp; VEHICLES</a:t>
            </a:r>
            <a:endParaRPr kumimoji="0" lang="en-US" sz="430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8AAD4A9B-A62D-1F37-3BA5-263E169887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123578"/>
              </p:ext>
            </p:extLst>
          </p:nvPr>
        </p:nvGraphicFramePr>
        <p:xfrm>
          <a:off x="589290" y="1701850"/>
          <a:ext cx="11302107" cy="5004521"/>
        </p:xfrm>
        <a:graphic>
          <a:graphicData uri="http://schemas.openxmlformats.org/drawingml/2006/table">
            <a:tbl>
              <a:tblPr firstRow="1" bandRow="1"/>
              <a:tblGrid>
                <a:gridCol w="2469895">
                  <a:extLst>
                    <a:ext uri="{9D8B030D-6E8A-4147-A177-3AD203B41FA5}">
                      <a16:colId xmlns:a16="http://schemas.microsoft.com/office/drawing/2014/main" val="1897513946"/>
                    </a:ext>
                  </a:extLst>
                </a:gridCol>
                <a:gridCol w="4456727">
                  <a:extLst>
                    <a:ext uri="{9D8B030D-6E8A-4147-A177-3AD203B41FA5}">
                      <a16:colId xmlns:a16="http://schemas.microsoft.com/office/drawing/2014/main" val="2564697914"/>
                    </a:ext>
                  </a:extLst>
                </a:gridCol>
                <a:gridCol w="1087314">
                  <a:extLst>
                    <a:ext uri="{9D8B030D-6E8A-4147-A177-3AD203B41FA5}">
                      <a16:colId xmlns:a16="http://schemas.microsoft.com/office/drawing/2014/main" val="3840949468"/>
                    </a:ext>
                  </a:extLst>
                </a:gridCol>
                <a:gridCol w="3288171">
                  <a:extLst>
                    <a:ext uri="{9D8B030D-6E8A-4147-A177-3AD203B41FA5}">
                      <a16:colId xmlns:a16="http://schemas.microsoft.com/office/drawing/2014/main" val="1647722572"/>
                    </a:ext>
                  </a:extLst>
                </a:gridCol>
              </a:tblGrid>
              <a:tr h="4403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 Name</a:t>
                      </a:r>
                      <a:endParaRPr lang="en-US" sz="12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US" sz="1200" b="1" i="1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254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it Does</a:t>
                      </a:r>
                      <a:endParaRPr lang="en-US" sz="12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US" sz="1200" b="1" i="1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254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r>
                        <a:rPr lang="en-US" sz="12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254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Navigation</a:t>
                      </a:r>
                      <a:endParaRPr lang="en-US" sz="12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US" sz="12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254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3298516"/>
                  </a:ext>
                </a:extLst>
              </a:tr>
              <a:tr h="6165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>
                          <a:solidFill>
                            <a:srgbClr val="3974B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User Detail Extra Report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254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Exports almost all of the fields (citations and courses are excluded) in the Profile tab of the User’s profile.</a:t>
                      </a:r>
                      <a:endParaRPr lang="en-US" sz="1200" b="1" i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254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r>
                        <a:rPr lang="en-US" sz="12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User Data Integrity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254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r>
                        <a:rPr lang="en-US" sz="1200" b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 &gt; Users&gt; User Detail Extra Report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254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1752393"/>
                  </a:ext>
                </a:extLst>
              </a:tr>
              <a:tr h="6165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>
                          <a:solidFill>
                            <a:srgbClr val="3974B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Driver Eligibility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</a:rPr>
                        <a:t>Lists the eligibility and validity of each user’s license.</a:t>
                      </a:r>
                      <a:endParaRPr lang="en-US" sz="1200" b="1" i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User Currency</a:t>
                      </a:r>
                    </a:p>
                    <a:p>
                      <a:pPr algn="l"/>
                      <a:endParaRPr lang="en-US" sz="12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 &gt; </a:t>
                      </a:r>
                      <a:r>
                        <a:rPr lang="en-US" sz="1200" b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Users&gt; Driver Eligibility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1012843"/>
                  </a:ext>
                </a:extLst>
              </a:tr>
              <a:tr h="4403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kern="0">
                          <a:solidFill>
                            <a:srgbClr val="3974B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Drivers License Currency</a:t>
                      </a:r>
                      <a:endParaRPr lang="en-US" sz="1200" b="1" i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Driver's license information found in the User's profile</a:t>
                      </a:r>
                      <a:endParaRPr lang="en-US" sz="1200" b="1" i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User Currency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 &gt; Users &gt; Drivers License Currency</a:t>
                      </a:r>
                      <a:endParaRPr lang="en-US" sz="1200" b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US" sz="1200" b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400423"/>
                  </a:ext>
                </a:extLst>
              </a:tr>
              <a:tr h="4403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i="0">
                        <a:solidFill>
                          <a:srgbClr val="3974B6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i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endParaRPr lang="en-US" sz="12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endParaRPr lang="en-US" sz="1200" b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5505859"/>
                  </a:ext>
                </a:extLst>
              </a:tr>
              <a:tr h="6165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>
                          <a:solidFill>
                            <a:srgbClr val="3974B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Asset Data Dump</a:t>
                      </a:r>
                    </a:p>
                    <a:p>
                      <a:pPr algn="l"/>
                      <a:endParaRPr lang="en-US" sz="1200" b="1" i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r>
                        <a:rPr lang="en-US" sz="120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Dumps all the information found on the vehicle’s Profile tab.</a:t>
                      </a:r>
                      <a:endParaRPr lang="en-US" sz="12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Asset Data Integrity</a:t>
                      </a:r>
                    </a:p>
                    <a:p>
                      <a:pPr algn="l"/>
                      <a:endParaRPr lang="en-US" sz="12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r>
                        <a:rPr lang="en-US" sz="1200" b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Reports&gt; Assets &gt; Asset Data Dump</a:t>
                      </a:r>
                    </a:p>
                    <a:p>
                      <a:pPr algn="l"/>
                      <a:endParaRPr lang="en-US" sz="1200" b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526942"/>
                  </a:ext>
                </a:extLst>
              </a:tr>
              <a:tr h="5527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kern="0">
                          <a:solidFill>
                            <a:srgbClr val="3974B6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Mileage-Cost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Lists vehicle’s distance and expenses in a specified date range and calculates the cost-per-mile for that timeframe</a:t>
                      </a:r>
                      <a:endParaRPr lang="en-US" sz="12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Asset Data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 &gt; Assets &gt; Mileage-Cost</a:t>
                      </a:r>
                      <a:endParaRPr lang="en-US" sz="1200" b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3831666"/>
                  </a:ext>
                </a:extLst>
              </a:tr>
              <a:tr h="5112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3974B6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  <a:sym typeface="Helvetica Neue Light"/>
                        </a:rPr>
                        <a:t>Asset Mileage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Lists vehicle’s mileage data in a specified date range and by data source.</a:t>
                      </a:r>
                      <a:endParaRPr lang="en-US" sz="12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r>
                        <a:rPr lang="en-US" sz="12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Asset Data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Helvetica Neue Medium"/>
                          <a:ea typeface="Helvetica Neue Medium"/>
                          <a:cs typeface="Helvetica Neue Medium"/>
                        </a:defRPr>
                      </a:lvl9pPr>
                    </a:lstStyle>
                    <a:p>
                      <a:pPr algn="l"/>
                      <a:r>
                        <a:rPr lang="en-US" sz="1200" b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Reports&gt; Assets &gt; Asset Mileage</a:t>
                      </a: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561781"/>
                  </a:ext>
                </a:extLst>
              </a:tr>
              <a:tr h="689029">
                <a:tc>
                  <a:txBody>
                    <a:bodyPr/>
                    <a:lstStyle/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3974B6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  <a:sym typeface="Helvetica Neue Light"/>
                        </a:rPr>
                        <a:t>Asset In/Out </a:t>
                      </a:r>
                    </a:p>
                    <a:p>
                      <a:pPr marL="0" marR="0" lvl="0" indent="0" algn="l" defTabSz="4126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3974B6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  <a:sym typeface="Helvetica Neue Light"/>
                      </a:endParaRPr>
                    </a:p>
                  </a:txBody>
                  <a:tcPr marL="91416" marR="91416" marT="45708" marB="45708">
                    <a:lnL w="12700" cmpd="sng">
                      <a:solidFill>
                        <a:srgbClr val="3974B6"/>
                      </a:solidFill>
                    </a:lnL>
                    <a:lnR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List of vehicles leaving, returning, or in maintenance by day</a:t>
                      </a:r>
                    </a:p>
                  </a:txBody>
                  <a:tcPr marL="91416" marR="91416" marT="45708" marB="45708">
                    <a:lnL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Asset Data</a:t>
                      </a:r>
                    </a:p>
                    <a:p>
                      <a:pPr algn="l"/>
                      <a:endParaRPr lang="en-US" sz="12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Reports&gt; Assets &gt; Asset In/Out</a:t>
                      </a:r>
                    </a:p>
                    <a:p>
                      <a:pPr algn="l"/>
                      <a:endParaRPr lang="en-US" sz="1200" b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rgbClr val="3974B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3974B6"/>
                      </a:solidFill>
                    </a:lnR>
                    <a:lnT w="12700" cmpd="sng">
                      <a:solidFill>
                        <a:srgbClr val="3974B6"/>
                      </a:solidFill>
                    </a:lnT>
                    <a:lnB w="12700" cmpd="sng">
                      <a:solidFill>
                        <a:srgbClr val="3974B6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974B6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83402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201960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63F87-6DDC-3D53-8F84-3F6066FD3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45A4114D-4F47-084B-DDB7-B9D2CB4B4718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MANAGE&gt;MAKE RESERVATIONS</a:t>
            </a:r>
          </a:p>
        </p:txBody>
      </p:sp>
    </p:spTree>
    <p:extLst>
      <p:ext uri="{BB962C8B-B14F-4D97-AF65-F5344CB8AC3E}">
        <p14:creationId xmlns:p14="http://schemas.microsoft.com/office/powerpoint/2010/main" val="10141613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E30DE-E69C-7171-5456-E16D09B8C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6CADFB7-1094-1589-2EDA-E36EE7F7DCB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25887" y="409091"/>
            <a:ext cx="7247365" cy="739386"/>
          </a:xfrm>
          <a:noFill/>
        </p:spPr>
        <p:txBody>
          <a:bodyPr lIns="0" tIns="0" rIns="0" bIns="0">
            <a:noAutofit/>
          </a:bodyPr>
          <a:lstStyle/>
          <a:p>
            <a:r>
              <a:rPr lang="en-US">
                <a:solidFill>
                  <a:srgbClr val="F2F6F8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 Experience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US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1531FD-9488-CE80-017C-47CA316CC89A}"/>
              </a:ext>
            </a:extLst>
          </p:cNvPr>
          <p:cNvSpPr txBox="1"/>
          <p:nvPr/>
        </p:nvSpPr>
        <p:spPr>
          <a:xfrm>
            <a:off x="427777" y="1309972"/>
            <a:ext cx="630974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sng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Admins/Dispatchers 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can make vehicle reservations in multiple places within FleetCommander.</a:t>
            </a: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Following section demonstrates reservations entered via 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MANAGE&gt;MAKE RESERVATION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8BD297-B9D7-1503-2181-A79A6E2009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606111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5627C-5FF7-644B-AE71-927D3609C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7BC9D6FF-4534-5DBF-44BE-20EE35CA8700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3EFC1C-1470-3678-0ED9-5982A5D191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9199" b="2833"/>
          <a:stretch>
            <a:fillRect/>
          </a:stretch>
        </p:blipFill>
        <p:spPr>
          <a:xfrm>
            <a:off x="7773252" y="1"/>
            <a:ext cx="4547618" cy="6858000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07291AF2-0B05-86FB-2E92-908AD24C75E6}"/>
              </a:ext>
            </a:extLst>
          </p:cNvPr>
          <p:cNvSpPr/>
          <p:nvPr/>
        </p:nvSpPr>
        <p:spPr>
          <a:xfrm>
            <a:off x="3270772" y="1777188"/>
            <a:ext cx="3237744" cy="85093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Make Reservation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C442E7B-F532-FB28-6C61-3877209F2978}"/>
              </a:ext>
            </a:extLst>
          </p:cNvPr>
          <p:cNvSpPr/>
          <p:nvPr/>
        </p:nvSpPr>
        <p:spPr>
          <a:xfrm>
            <a:off x="7708392" y="2056352"/>
            <a:ext cx="2112264" cy="2926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73B532-A1D9-0F50-88BB-83C1EC6B75E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188" t="12606" r="71021" b="14966"/>
          <a:stretch>
            <a:fillRect/>
          </a:stretch>
        </p:blipFill>
        <p:spPr>
          <a:xfrm>
            <a:off x="10355439" y="1241386"/>
            <a:ext cx="1956287" cy="561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14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3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1982E-209B-F7B8-936D-BA48021F77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BF8C69DC-9B03-C592-FE6E-3CCFB48EF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313" y="1608982"/>
            <a:ext cx="8514286" cy="177142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BAEC9F8E-8AC1-17BD-EB75-FC41070EC955}"/>
              </a:ext>
            </a:extLst>
          </p:cNvPr>
          <p:cNvSpPr/>
          <p:nvPr/>
        </p:nvSpPr>
        <p:spPr>
          <a:xfrm>
            <a:off x="503401" y="1608982"/>
            <a:ext cx="2414483" cy="335621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Just like the End User’s Vehicle Use &gt; Make Reservation, Manage &gt; Make R</a:t>
            </a: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eservation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is captured in FOUR STEPS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8E66C109-E947-1041-D732-CF5AD6C208F2}"/>
              </a:ext>
            </a:extLst>
          </p:cNvPr>
          <p:cNvSpPr/>
          <p:nvPr/>
        </p:nvSpPr>
        <p:spPr>
          <a:xfrm>
            <a:off x="3291840" y="3639674"/>
            <a:ext cx="1975104" cy="1325518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9CE1421C-FF85-5FF9-9B49-237CB90AA03A}"/>
              </a:ext>
            </a:extLst>
          </p:cNvPr>
          <p:cNvSpPr/>
          <p:nvPr/>
        </p:nvSpPr>
        <p:spPr>
          <a:xfrm>
            <a:off x="5456352" y="3639674"/>
            <a:ext cx="1829351" cy="1325518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2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Schedule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&amp; Vehicle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2" name="Flowchart: Alternate Process 21">
            <a:extLst>
              <a:ext uri="{FF2B5EF4-FFF2-40B4-BE49-F238E27FC236}">
                <a16:creationId xmlns:a16="http://schemas.microsoft.com/office/drawing/2014/main" id="{BD241BC9-7631-89DD-8513-239983037EE0}"/>
              </a:ext>
            </a:extLst>
          </p:cNvPr>
          <p:cNvSpPr/>
          <p:nvPr/>
        </p:nvSpPr>
        <p:spPr>
          <a:xfrm>
            <a:off x="7730160" y="3639674"/>
            <a:ext cx="1829351" cy="1325518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3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Additional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Information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4" name="Flowchart: Alternate Process 23">
            <a:extLst>
              <a:ext uri="{FF2B5EF4-FFF2-40B4-BE49-F238E27FC236}">
                <a16:creationId xmlns:a16="http://schemas.microsoft.com/office/drawing/2014/main" id="{0E2FBFDF-3736-E40D-C2E1-CF2DA94DBA7A}"/>
              </a:ext>
            </a:extLst>
          </p:cNvPr>
          <p:cNvSpPr/>
          <p:nvPr/>
        </p:nvSpPr>
        <p:spPr>
          <a:xfrm>
            <a:off x="9936431" y="3639674"/>
            <a:ext cx="1829351" cy="1325518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4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Review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Submit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82259B2-A9F3-84EE-913C-23E0B1C4A36E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38868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20" grpId="0" animBg="1"/>
      <p:bldP spid="22" grpId="0" animBg="1"/>
      <p:bldP spid="24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0F1AB2-7D64-A74D-B637-07430C66C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78CB474-6063-0B99-A3A7-2A19EA1EDE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81" y="1484839"/>
            <a:ext cx="8218701" cy="505213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521EF0AB-316F-5EA3-AFE8-069A4600EF9A}"/>
              </a:ext>
            </a:extLst>
          </p:cNvPr>
          <p:cNvSpPr/>
          <p:nvPr/>
        </p:nvSpPr>
        <p:spPr>
          <a:xfrm>
            <a:off x="600248" y="2492441"/>
            <a:ext cx="3008770" cy="106618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Enter intended Driver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. 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6116349F-96B3-475F-48B1-3D60D5107957}"/>
              </a:ext>
            </a:extLst>
          </p:cNvPr>
          <p:cNvSpPr/>
          <p:nvPr/>
        </p:nvSpPr>
        <p:spPr>
          <a:xfrm>
            <a:off x="600247" y="3941059"/>
            <a:ext cx="3008771" cy="1333835"/>
          </a:xfrm>
          <a:prstGeom prst="roundRect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0" name="Make a great first impression">
            <a:extLst>
              <a:ext uri="{FF2B5EF4-FFF2-40B4-BE49-F238E27FC236}">
                <a16:creationId xmlns:a16="http://schemas.microsoft.com/office/drawing/2014/main" id="{6CDC4010-4803-0183-F45B-F29A634E1132}"/>
              </a:ext>
            </a:extLst>
          </p:cNvPr>
          <p:cNvSpPr txBox="1">
            <a:spLocks noGrp="1"/>
          </p:cNvSpPr>
          <p:nvPr/>
        </p:nvSpPr>
        <p:spPr>
          <a:xfrm>
            <a:off x="786141" y="4094560"/>
            <a:ext cx="2621251" cy="1069424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50800" tIns="50800" rIns="50800" bIns="50800" anchor="t">
            <a:normAutofit/>
          </a:bodyPr>
          <a:lstStyle>
            <a:lvl1pPr marL="317413" marR="0" indent="-317413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 typeface="System Font Regular"/>
              <a:buChar char="●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1pPr>
            <a:lvl2pPr marL="1270000" marR="0" indent="-635000" algn="l" defTabSz="412636" latinLnBrk="0">
              <a:lnSpc>
                <a:spcPct val="100000"/>
              </a:lnSpc>
              <a:spcBef>
                <a:spcPts val="999"/>
              </a:spcBef>
              <a:spcAft>
                <a:spcPts val="0"/>
              </a:spcAft>
              <a:buClrTx/>
              <a:buSzPct val="125000"/>
              <a:buFont typeface="Courier New" panose="02070309020205020404" pitchFamily="49" charset="0"/>
              <a:buChar char="o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2pPr>
            <a:lvl3pPr marL="1905000" marR="0" indent="-635000" algn="l" defTabSz="412636" latinLnBrk="0">
              <a:lnSpc>
                <a:spcPct val="100000"/>
              </a:lnSpc>
              <a:spcBef>
                <a:spcPts val="999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Arial Nova Light" panose="020B0304020202020204" pitchFamily="34" charset="0"/>
                <a:ea typeface="Inter Light" panose="02000503000000020004" pitchFamily="2" charset="0"/>
                <a:cs typeface="Arial Nova Light" panose="020B0304020202020204" pitchFamily="34" charset="0"/>
                <a:sym typeface="Montserrat Regular"/>
              </a:defRPr>
            </a:lvl3pPr>
            <a:lvl4pPr marL="2540000" marR="0" indent="-635000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None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Inter Light" panose="02000503000000020004" pitchFamily="2" charset="0"/>
                <a:ea typeface="Inter Light" panose="02000503000000020004" pitchFamily="2" charset="0"/>
                <a:cs typeface="Inter Light" panose="02000503000000020004" pitchFamily="2" charset="0"/>
                <a:sym typeface="Montserrat Regular"/>
              </a:defRPr>
            </a:lvl4pPr>
            <a:lvl5pPr marL="3175000" marR="0" indent="-635000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Inter Light" panose="02000503000000020004" pitchFamily="2" charset="0"/>
                <a:ea typeface="Inter Light" panose="02000503000000020004" pitchFamily="2" charset="0"/>
                <a:cs typeface="Inter Light" panose="02000503000000020004" pitchFamily="2" charset="0"/>
                <a:sym typeface="Montserrat Regular"/>
              </a:defRPr>
            </a:lvl5pPr>
            <a:lvl6pPr marL="1838348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6pPr>
            <a:lvl7pPr marL="2155761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7pPr>
            <a:lvl8pPr marL="2473174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8pPr>
            <a:lvl9pPr marL="2790585" marR="0" indent="-251285" algn="l" defTabSz="412636" latinLnBrk="0">
              <a:lnSpc>
                <a:spcPct val="100000"/>
              </a:lnSpc>
              <a:spcBef>
                <a:spcPts val="2951"/>
              </a:spcBef>
              <a:spcAft>
                <a:spcPts val="0"/>
              </a:spcAft>
              <a:buClrTx/>
              <a:buSzPct val="125000"/>
              <a:buFontTx/>
              <a:buChar char="•"/>
              <a:tabLst/>
              <a:defRPr sz="1899" b="0" i="0" u="none" strike="noStrike" cap="none" spc="0" baseline="0">
                <a:solidFill>
                  <a:srgbClr val="000000"/>
                </a:solidFill>
                <a:uFillTx/>
                <a:latin typeface="Montserrat Regular"/>
                <a:ea typeface="Montserrat Regular"/>
                <a:cs typeface="Montserrat Regular"/>
                <a:sym typeface="Montserrat Regular"/>
              </a:defRPr>
            </a:lvl9pPr>
          </a:lstStyle>
          <a:p>
            <a:pPr marL="0" indent="0" algn="ctr">
              <a:buFont typeface="System Font Regular"/>
              <a:buNone/>
              <a:defRPr/>
            </a:pPr>
            <a:r>
              <a:rPr lang="en-US" sz="1600" b="1">
                <a:solidFill>
                  <a:srgbClr val="FDFAF6"/>
                </a:solidFill>
                <a:latin typeface="Roboto Condensed Bold"/>
                <a:ea typeface="Roboto"/>
              </a:rPr>
              <a:t>HELPFUL HINT:</a:t>
            </a:r>
            <a:br>
              <a:rPr lang="en-US" sz="1200" b="1">
                <a:latin typeface="Roboto Condensed Bold"/>
                <a:ea typeface="Roboto" panose="02000000000000000000" pitchFamily="2" charset="0"/>
              </a:rPr>
            </a:br>
            <a:r>
              <a:rPr lang="en-US" sz="1400">
                <a:solidFill>
                  <a:srgbClr val="FDFAF6"/>
                </a:solidFill>
                <a:latin typeface="Roboto Condensed Bold"/>
                <a:ea typeface="Roboto"/>
              </a:rPr>
              <a:t>You can </a:t>
            </a:r>
            <a:r>
              <a:rPr lang="en-US" sz="1400" b="1">
                <a:solidFill>
                  <a:srgbClr val="FDFAF6"/>
                </a:solidFill>
                <a:latin typeface="Roboto Condensed Bold"/>
                <a:ea typeface="Roboto"/>
              </a:rPr>
              <a:t>search the Combo Box </a:t>
            </a:r>
            <a:r>
              <a:rPr lang="en-US" sz="1400">
                <a:solidFill>
                  <a:srgbClr val="FDFAF6"/>
                </a:solidFill>
                <a:latin typeface="Roboto Condensed Bold"/>
                <a:ea typeface="Roboto"/>
              </a:rPr>
              <a:t>using your choice of  </a:t>
            </a:r>
            <a:r>
              <a:rPr lang="en-US" sz="1400" b="1">
                <a:solidFill>
                  <a:srgbClr val="FDFAF6"/>
                </a:solidFill>
                <a:latin typeface="Roboto Condensed Bold"/>
                <a:ea typeface="Roboto"/>
              </a:rPr>
              <a:t>USERNAME,</a:t>
            </a:r>
            <a:r>
              <a:rPr lang="en-US" sz="1400">
                <a:solidFill>
                  <a:srgbClr val="FDFAF6"/>
                </a:solidFill>
                <a:latin typeface="Roboto Condensed Bold"/>
                <a:ea typeface="Roboto"/>
              </a:rPr>
              <a:t> </a:t>
            </a:r>
            <a:r>
              <a:rPr lang="en-US" sz="1400" b="1">
                <a:solidFill>
                  <a:srgbClr val="FDFAF6"/>
                </a:solidFill>
                <a:latin typeface="Roboto Condensed Bold"/>
                <a:ea typeface="Roboto"/>
              </a:rPr>
              <a:t>FIRST NAME</a:t>
            </a:r>
            <a:r>
              <a:rPr lang="en-US" sz="1400">
                <a:solidFill>
                  <a:srgbClr val="FDFAF6"/>
                </a:solidFill>
                <a:latin typeface="Roboto Condensed Bold"/>
                <a:ea typeface="Roboto"/>
              </a:rPr>
              <a:t>, or </a:t>
            </a:r>
            <a:r>
              <a:rPr lang="en-US" sz="1400" b="1">
                <a:solidFill>
                  <a:srgbClr val="FDFAF6"/>
                </a:solidFill>
                <a:latin typeface="Roboto Condensed Bold"/>
                <a:ea typeface="Roboto"/>
              </a:rPr>
              <a:t>LAST NAME  </a:t>
            </a:r>
          </a:p>
          <a:p>
            <a:pPr marL="0" indent="0" algn="ctr">
              <a:buFont typeface="System Font Regular"/>
              <a:buNone/>
              <a:defRPr/>
            </a:pPr>
            <a:endParaRPr sz="4100" b="1">
              <a:solidFill>
                <a:srgbClr val="FDFAF6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50BA85A-F36E-E918-6FC7-916B98564C64}"/>
              </a:ext>
            </a:extLst>
          </p:cNvPr>
          <p:cNvCxnSpPr>
            <a:cxnSpLocks/>
          </p:cNvCxnSpPr>
          <p:nvPr/>
        </p:nvCxnSpPr>
        <p:spPr>
          <a:xfrm>
            <a:off x="3609018" y="3104442"/>
            <a:ext cx="2352870" cy="0"/>
          </a:xfrm>
          <a:prstGeom prst="straightConnector1">
            <a:avLst/>
          </a:prstGeom>
          <a:noFill/>
          <a:ln w="76200" cap="flat" cmpd="sng" algn="ctr">
            <a:solidFill>
              <a:srgbClr val="1B2A4A"/>
            </a:solidFill>
            <a:prstDash val="solid"/>
            <a:miter lim="800000"/>
            <a:tailEnd type="arrow"/>
          </a:ln>
          <a:effectLst/>
        </p:spPr>
      </p:cxn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05658FC-4BB7-0BDA-0D0F-2BD98624F8E7}"/>
              </a:ext>
            </a:extLst>
          </p:cNvPr>
          <p:cNvSpPr/>
          <p:nvPr/>
        </p:nvSpPr>
        <p:spPr>
          <a:xfrm>
            <a:off x="6113782" y="2492441"/>
            <a:ext cx="5831605" cy="936559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27201EF9-7A9E-DD26-8118-0A830ABFE622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0328C237-1E06-0D55-F4F2-7F7D9DAFEC56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7811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13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6AC1E-514A-F251-18AB-D3C66284E1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32FA72-DB5B-A4D3-0FB5-5ECB8E3614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81" y="1484839"/>
            <a:ext cx="8218701" cy="505213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6456DEAD-C19E-E195-A09E-8BBFDA7639D9}"/>
              </a:ext>
            </a:extLst>
          </p:cNvPr>
          <p:cNvCxnSpPr>
            <a:cxnSpLocks/>
            <a:stCxn id="14" idx="3"/>
          </p:cNvCxnSpPr>
          <p:nvPr/>
        </p:nvCxnSpPr>
        <p:spPr>
          <a:xfrm flipV="1">
            <a:off x="3593288" y="4413242"/>
            <a:ext cx="2386888" cy="32437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1CB9920-BD0A-8259-C3FF-5D500BDE9106}"/>
              </a:ext>
            </a:extLst>
          </p:cNvPr>
          <p:cNvSpPr/>
          <p:nvPr/>
        </p:nvSpPr>
        <p:spPr>
          <a:xfrm>
            <a:off x="6083027" y="3903251"/>
            <a:ext cx="5831605" cy="812672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CBED43F4-355D-6E66-8FBE-A5C88FD43DC0}"/>
              </a:ext>
            </a:extLst>
          </p:cNvPr>
          <p:cNvSpPr/>
          <p:nvPr/>
        </p:nvSpPr>
        <p:spPr>
          <a:xfrm>
            <a:off x="600247" y="2710868"/>
            <a:ext cx="2993041" cy="102399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Site determines the location a reservation will leave from.</a:t>
            </a: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4867D94C-BFBE-5536-63D3-2F95E27D9A0E}"/>
              </a:ext>
            </a:extLst>
          </p:cNvPr>
          <p:cNvSpPr/>
          <p:nvPr/>
        </p:nvSpPr>
        <p:spPr>
          <a:xfrm>
            <a:off x="600247" y="4010906"/>
            <a:ext cx="2993041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the Site</a:t>
            </a: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27EDB3F5-277C-9C10-42C0-4D4E8574C67E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24351A21-3394-BAEC-0FB0-E659521588DC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6552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3" grpId="0" animBg="1"/>
      <p:bldP spid="14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9D8937-3728-0130-9895-A75447C84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2C6FD7-C00D-21ED-61B4-FEE3FA9870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81" y="1484839"/>
            <a:ext cx="8218701" cy="505213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4D995667-6022-F6F7-D616-37BDCDB89B5A}"/>
              </a:ext>
            </a:extLst>
          </p:cNvPr>
          <p:cNvCxnSpPr>
            <a:cxnSpLocks/>
          </p:cNvCxnSpPr>
          <p:nvPr/>
        </p:nvCxnSpPr>
        <p:spPr>
          <a:xfrm>
            <a:off x="3805658" y="5172415"/>
            <a:ext cx="2208643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B82A2C6-D502-1017-D578-C076215BE363}"/>
              </a:ext>
            </a:extLst>
          </p:cNvPr>
          <p:cNvSpPr/>
          <p:nvPr/>
        </p:nvSpPr>
        <p:spPr>
          <a:xfrm>
            <a:off x="10098002" y="5861304"/>
            <a:ext cx="1926357" cy="5212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896A8FF2-F39F-FE62-C155-8B339F410E51}"/>
              </a:ext>
            </a:extLst>
          </p:cNvPr>
          <p:cNvSpPr/>
          <p:nvPr/>
        </p:nvSpPr>
        <p:spPr>
          <a:xfrm>
            <a:off x="6192754" y="4637988"/>
            <a:ext cx="5831605" cy="1068855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10834D2C-F0E1-9537-EF2C-929E9C669A85}"/>
              </a:ext>
            </a:extLst>
          </p:cNvPr>
          <p:cNvSpPr/>
          <p:nvPr/>
        </p:nvSpPr>
        <p:spPr>
          <a:xfrm>
            <a:off x="600247" y="2693949"/>
            <a:ext cx="2993041" cy="102399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Usage Type determines “how” the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vehicle will be used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04984F72-AAA3-C12A-B7B1-95014F3237DF}"/>
              </a:ext>
            </a:extLst>
          </p:cNvPr>
          <p:cNvSpPr/>
          <p:nvPr/>
        </p:nvSpPr>
        <p:spPr>
          <a:xfrm>
            <a:off x="553352" y="4552790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the Usage Type</a:t>
            </a: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1593FCE7-AD70-9F77-33CB-40A7F6E021FF}"/>
              </a:ext>
            </a:extLst>
          </p:cNvPr>
          <p:cNvSpPr/>
          <p:nvPr/>
        </p:nvSpPr>
        <p:spPr>
          <a:xfrm>
            <a:off x="668800" y="5688372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“Next”</a:t>
            </a: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79E06F2D-BE34-8D93-191B-30494715C070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43E32923-16D6-CB97-CBC2-58CBD639DEB2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8427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8" grpId="0" animBg="1"/>
      <p:bldP spid="13" grpId="0" animBg="1"/>
      <p:bldP spid="14" grpId="0" animBg="1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FE0C89-91E3-F079-C22B-AE9715199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9BB0E4-816B-9709-7CC0-81296682A8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81" y="1484839"/>
            <a:ext cx="8218701" cy="505213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29E7206-1311-48CF-91C3-DEF75D141A30}"/>
              </a:ext>
            </a:extLst>
          </p:cNvPr>
          <p:cNvSpPr/>
          <p:nvPr/>
        </p:nvSpPr>
        <p:spPr>
          <a:xfrm>
            <a:off x="10098002" y="5861304"/>
            <a:ext cx="1926357" cy="5212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53D4F20-CABE-7F58-91C3-B9DD3FAB774D}"/>
              </a:ext>
            </a:extLst>
          </p:cNvPr>
          <p:cNvSpPr/>
          <p:nvPr/>
        </p:nvSpPr>
        <p:spPr>
          <a:xfrm>
            <a:off x="6192754" y="4637988"/>
            <a:ext cx="5831605" cy="1068855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B402261E-0E83-9C45-1F15-AE035F3D93F5}"/>
              </a:ext>
            </a:extLst>
          </p:cNvPr>
          <p:cNvSpPr/>
          <p:nvPr/>
        </p:nvSpPr>
        <p:spPr>
          <a:xfrm>
            <a:off x="600247" y="2693949"/>
            <a:ext cx="2993041" cy="102399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Usage Type determines “how” the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vehicle will be used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81254735-005B-3AA6-6895-EE4BA26060FB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1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Driver &amp;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Site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0578F6-246F-EF2F-D3E1-8691FA41DC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72" y="3085039"/>
            <a:ext cx="8529628" cy="3418452"/>
          </a:xfrm>
          <a:prstGeom prst="rect">
            <a:avLst/>
          </a:prstGeom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EF1627CF-E76D-5BBC-8196-83540EB83E27}"/>
              </a:ext>
            </a:extLst>
          </p:cNvPr>
          <p:cNvSpPr/>
          <p:nvPr/>
        </p:nvSpPr>
        <p:spPr>
          <a:xfrm>
            <a:off x="634789" y="4107621"/>
            <a:ext cx="3135688" cy="2289268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NOTE: As an Admin, you can override the notification if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 a driver’s profile is not currently set-up with the selected Usage Type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A59AEFB-47E8-1BE3-8E8A-8BCE352A551F}"/>
              </a:ext>
            </a:extLst>
          </p:cNvPr>
          <p:cNvSpPr/>
          <p:nvPr/>
        </p:nvSpPr>
        <p:spPr>
          <a:xfrm>
            <a:off x="6295092" y="5600700"/>
            <a:ext cx="2300268" cy="715423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EF3F800D-128E-7C59-7B97-14A009CF4489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80009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9654C9-77E6-86FB-D42D-B3700F5D8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62E9C1-92F3-D580-ECB9-2580C2D05E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7874"/>
          <a:stretch>
            <a:fillRect/>
          </a:stretch>
        </p:blipFill>
        <p:spPr>
          <a:xfrm>
            <a:off x="5105584" y="1160625"/>
            <a:ext cx="7086416" cy="5697268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F4F93FB-D5F3-0467-2581-D645E69CBF4E}"/>
              </a:ext>
            </a:extLst>
          </p:cNvPr>
          <p:cNvCxnSpPr>
            <a:cxnSpLocks/>
          </p:cNvCxnSpPr>
          <p:nvPr/>
        </p:nvCxnSpPr>
        <p:spPr>
          <a:xfrm>
            <a:off x="3740707" y="2848741"/>
            <a:ext cx="2355293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2A5765B-A184-70CB-3C38-FD115F4835AF}"/>
              </a:ext>
            </a:extLst>
          </p:cNvPr>
          <p:cNvSpPr/>
          <p:nvPr/>
        </p:nvSpPr>
        <p:spPr>
          <a:xfrm>
            <a:off x="7031736" y="2300140"/>
            <a:ext cx="5019872" cy="460685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2F5EEA44-4810-7CCD-865D-35F26155591A}"/>
              </a:ext>
            </a:extLst>
          </p:cNvPr>
          <p:cNvSpPr/>
          <p:nvPr/>
        </p:nvSpPr>
        <p:spPr>
          <a:xfrm>
            <a:off x="549399" y="2469395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Enter 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Start Date &amp; Time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B7E83F0-0167-67CC-A8D2-9FFA3F11990F}"/>
              </a:ext>
            </a:extLst>
          </p:cNvPr>
          <p:cNvCxnSpPr>
            <a:cxnSpLocks/>
          </p:cNvCxnSpPr>
          <p:nvPr/>
        </p:nvCxnSpPr>
        <p:spPr>
          <a:xfrm>
            <a:off x="3740707" y="3649290"/>
            <a:ext cx="2208643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5953846-EF17-E144-E1FA-4E99BC26039D}"/>
              </a:ext>
            </a:extLst>
          </p:cNvPr>
          <p:cNvSpPr/>
          <p:nvPr/>
        </p:nvSpPr>
        <p:spPr>
          <a:xfrm>
            <a:off x="6940296" y="3011217"/>
            <a:ext cx="5111312" cy="490936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A8DB1CDD-24B7-FFF6-1B38-609BD84FFDB8}"/>
              </a:ext>
            </a:extLst>
          </p:cNvPr>
          <p:cNvSpPr/>
          <p:nvPr/>
        </p:nvSpPr>
        <p:spPr>
          <a:xfrm>
            <a:off x="549399" y="3454236"/>
            <a:ext cx="3136858" cy="869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Enter End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Date &amp; Time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D8E2C5A-1912-7A49-A3D3-E55597FF1950}"/>
              </a:ext>
            </a:extLst>
          </p:cNvPr>
          <p:cNvCxnSpPr>
            <a:cxnSpLocks/>
          </p:cNvCxnSpPr>
          <p:nvPr/>
        </p:nvCxnSpPr>
        <p:spPr>
          <a:xfrm>
            <a:off x="3740707" y="5088052"/>
            <a:ext cx="2852808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194420D-B960-B3A6-64C1-FB2B3F2642FA}"/>
              </a:ext>
            </a:extLst>
          </p:cNvPr>
          <p:cNvSpPr/>
          <p:nvPr/>
        </p:nvSpPr>
        <p:spPr>
          <a:xfrm>
            <a:off x="7031736" y="3900340"/>
            <a:ext cx="5019872" cy="2189561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6B74AD48-D64B-0E9B-1500-075DC120AE46}"/>
              </a:ext>
            </a:extLst>
          </p:cNvPr>
          <p:cNvSpPr/>
          <p:nvPr/>
        </p:nvSpPr>
        <p:spPr>
          <a:xfrm>
            <a:off x="549399" y="4548159"/>
            <a:ext cx="3136858" cy="143200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Location,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Vehicle Type,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</a:t>
            </a:r>
            <a:b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and Number of Passengers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1B3C9660-0EF6-8F82-AD2B-2BCA9B6CB085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2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Schedule &amp; Vehicle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6" name="Title 3">
            <a:extLst>
              <a:ext uri="{FF2B5EF4-FFF2-40B4-BE49-F238E27FC236}">
                <a16:creationId xmlns:a16="http://schemas.microsoft.com/office/drawing/2014/main" id="{9C803D02-4E42-3BFC-A2F6-10669170B26A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53443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E45783-10A5-E8C7-BFF6-83863C812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5849BAC-3919-4DA3-0151-BDE3E32A314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7874"/>
          <a:stretch>
            <a:fillRect/>
          </a:stretch>
        </p:blipFill>
        <p:spPr>
          <a:xfrm>
            <a:off x="5105584" y="1160625"/>
            <a:ext cx="7086416" cy="5697268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75E5E109-9AF3-D28C-6DE7-49F035AAA3F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AE0E2E2-9A38-55E0-723F-5EEA8FDE0325}"/>
              </a:ext>
            </a:extLst>
          </p:cNvPr>
          <p:cNvSpPr/>
          <p:nvPr/>
        </p:nvSpPr>
        <p:spPr>
          <a:xfrm>
            <a:off x="5172909" y="5249030"/>
            <a:ext cx="80127" cy="8973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CAC18510-C061-A643-B94A-BB0E9C7CD7D0}"/>
              </a:ext>
            </a:extLst>
          </p:cNvPr>
          <p:cNvSpPr/>
          <p:nvPr/>
        </p:nvSpPr>
        <p:spPr>
          <a:xfrm>
            <a:off x="667307" y="4534583"/>
            <a:ext cx="2096715" cy="97415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Auto-assign  vehicle</a:t>
            </a:r>
          </a:p>
        </p:txBody>
      </p:sp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C080A49E-8E55-CAD7-54C0-8DBC6C57542C}"/>
              </a:ext>
            </a:extLst>
          </p:cNvPr>
          <p:cNvSpPr/>
          <p:nvPr/>
        </p:nvSpPr>
        <p:spPr>
          <a:xfrm>
            <a:off x="2905860" y="4546181"/>
            <a:ext cx="2125211" cy="96256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Ignore buffers?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01F62DC-009F-10D8-9BC9-8839AEB4A190}"/>
              </a:ext>
            </a:extLst>
          </p:cNvPr>
          <p:cNvSpPr/>
          <p:nvPr/>
        </p:nvSpPr>
        <p:spPr>
          <a:xfrm>
            <a:off x="7131864" y="6026666"/>
            <a:ext cx="1746959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5" name="Flowchart: Alternate Process 34">
            <a:extLst>
              <a:ext uri="{FF2B5EF4-FFF2-40B4-BE49-F238E27FC236}">
                <a16:creationId xmlns:a16="http://schemas.microsoft.com/office/drawing/2014/main" id="{887485DA-36C7-B8F5-DD7B-34443B4783DF}"/>
              </a:ext>
            </a:extLst>
          </p:cNvPr>
          <p:cNvSpPr/>
          <p:nvPr/>
        </p:nvSpPr>
        <p:spPr>
          <a:xfrm>
            <a:off x="600247" y="5810788"/>
            <a:ext cx="4828237" cy="915035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HINT: uncheck if you want to assign a specific vehicle to reservation</a:t>
            </a:r>
          </a:p>
        </p:txBody>
      </p:sp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4F08B487-5F35-0C1E-7BC5-5E6AD5A74E3D}"/>
              </a:ext>
            </a:extLst>
          </p:cNvPr>
          <p:cNvSpPr/>
          <p:nvPr/>
        </p:nvSpPr>
        <p:spPr>
          <a:xfrm>
            <a:off x="600247" y="2832412"/>
            <a:ext cx="4310081" cy="141172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Two VEHICLE ASSIGNMENT ELEMENTS appear for Admins/Dispatchers on this page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8F1E6345-D7CC-CACB-E56A-378C6C93B543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2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Schedule &amp; Vehicle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2B927FAB-6A37-C662-F4C4-49892352B2CD}"/>
              </a:ext>
            </a:extLst>
          </p:cNvPr>
          <p:cNvSpPr/>
          <p:nvPr/>
        </p:nvSpPr>
        <p:spPr>
          <a:xfrm>
            <a:off x="2924147" y="4534583"/>
            <a:ext cx="2125211" cy="962560"/>
          </a:xfrm>
          <a:prstGeom prst="flowChartAlternateProcess">
            <a:avLst/>
          </a:prstGeom>
          <a:solidFill>
            <a:srgbClr val="1B2A4A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8970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125BD-3B4B-4A7F-C490-5987B8D43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83F517FC-171C-2D6F-F5A6-EDC2185242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7874"/>
          <a:stretch>
            <a:fillRect/>
          </a:stretch>
        </p:blipFill>
        <p:spPr>
          <a:xfrm>
            <a:off x="5105584" y="1160625"/>
            <a:ext cx="7086416" cy="5697268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7768E3E4-4FC1-DC26-A791-3B3C93D39C4A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DA5445-A0E2-BEA4-33EC-E57274D5DA74}"/>
              </a:ext>
            </a:extLst>
          </p:cNvPr>
          <p:cNvSpPr/>
          <p:nvPr/>
        </p:nvSpPr>
        <p:spPr>
          <a:xfrm>
            <a:off x="5172909" y="5249030"/>
            <a:ext cx="80127" cy="8973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527BCDD-F19B-C9E0-2644-CB3CD32D1617}"/>
              </a:ext>
            </a:extLst>
          </p:cNvPr>
          <p:cNvSpPr/>
          <p:nvPr/>
        </p:nvSpPr>
        <p:spPr>
          <a:xfrm>
            <a:off x="7115322" y="6342827"/>
            <a:ext cx="1754358" cy="293165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A76A8A73-D1E8-C5D6-A0BA-DB44AD2BBA56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2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Schedule &amp; Vehicle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1C639D9F-7A8F-763A-A828-E59F73E010BD}"/>
              </a:ext>
            </a:extLst>
          </p:cNvPr>
          <p:cNvSpPr/>
          <p:nvPr/>
        </p:nvSpPr>
        <p:spPr>
          <a:xfrm>
            <a:off x="383843" y="5814636"/>
            <a:ext cx="5396877" cy="915035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HINT: check if you want to ignore reservation Buffer time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296016E4-8792-16CE-01DD-8E38EFC78E0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4857"/>
          <a:stretch>
            <a:fillRect/>
          </a:stretch>
        </p:blipFill>
        <p:spPr>
          <a:xfrm>
            <a:off x="7219846" y="1885245"/>
            <a:ext cx="4857207" cy="3416032"/>
          </a:xfrm>
          <a:prstGeom prst="rect">
            <a:avLst/>
          </a:prstGeom>
        </p:spPr>
      </p:pic>
      <p:sp>
        <p:nvSpPr>
          <p:cNvPr id="40" name="Flowchart: Alternate Process 39">
            <a:extLst>
              <a:ext uri="{FF2B5EF4-FFF2-40B4-BE49-F238E27FC236}">
                <a16:creationId xmlns:a16="http://schemas.microsoft.com/office/drawing/2014/main" id="{DE5BBFBD-9751-31B2-54B2-5C50A88E27AB}"/>
              </a:ext>
            </a:extLst>
          </p:cNvPr>
          <p:cNvSpPr/>
          <p:nvPr/>
        </p:nvSpPr>
        <p:spPr>
          <a:xfrm>
            <a:off x="10548475" y="3075422"/>
            <a:ext cx="1437785" cy="1640192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Buffer setting is configured at the Site level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02EB6B47-636B-52F9-6B63-B88765E6244C}"/>
              </a:ext>
            </a:extLst>
          </p:cNvPr>
          <p:cNvSpPr/>
          <p:nvPr/>
        </p:nvSpPr>
        <p:spPr>
          <a:xfrm>
            <a:off x="7409308" y="4758286"/>
            <a:ext cx="3198180" cy="271831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8" name="Flowchart: Alternate Process 17">
            <a:extLst>
              <a:ext uri="{FF2B5EF4-FFF2-40B4-BE49-F238E27FC236}">
                <a16:creationId xmlns:a16="http://schemas.microsoft.com/office/drawing/2014/main" id="{E650063B-4066-66B5-44C9-100131278C4F}"/>
              </a:ext>
            </a:extLst>
          </p:cNvPr>
          <p:cNvSpPr/>
          <p:nvPr/>
        </p:nvSpPr>
        <p:spPr>
          <a:xfrm>
            <a:off x="667307" y="4534583"/>
            <a:ext cx="2096715" cy="97415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Auto-assign  vehicle</a:t>
            </a:r>
          </a:p>
        </p:txBody>
      </p:sp>
      <p:sp>
        <p:nvSpPr>
          <p:cNvPr id="24" name="Flowchart: Alternate Process 23">
            <a:extLst>
              <a:ext uri="{FF2B5EF4-FFF2-40B4-BE49-F238E27FC236}">
                <a16:creationId xmlns:a16="http://schemas.microsoft.com/office/drawing/2014/main" id="{20BFE133-D34E-8C6F-27BD-8B6BC8E774AA}"/>
              </a:ext>
            </a:extLst>
          </p:cNvPr>
          <p:cNvSpPr/>
          <p:nvPr/>
        </p:nvSpPr>
        <p:spPr>
          <a:xfrm>
            <a:off x="2905860" y="4546181"/>
            <a:ext cx="2125211" cy="96256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Ignore buffers?</a:t>
            </a:r>
          </a:p>
        </p:txBody>
      </p:sp>
      <p:sp>
        <p:nvSpPr>
          <p:cNvPr id="26" name="Flowchart: Alternate Process 25">
            <a:extLst>
              <a:ext uri="{FF2B5EF4-FFF2-40B4-BE49-F238E27FC236}">
                <a16:creationId xmlns:a16="http://schemas.microsoft.com/office/drawing/2014/main" id="{57C5A8F3-186E-D157-6FA4-74350BA28D50}"/>
              </a:ext>
            </a:extLst>
          </p:cNvPr>
          <p:cNvSpPr/>
          <p:nvPr/>
        </p:nvSpPr>
        <p:spPr>
          <a:xfrm>
            <a:off x="656435" y="4534583"/>
            <a:ext cx="2125211" cy="962560"/>
          </a:xfrm>
          <a:prstGeom prst="flowChartAlternateProcess">
            <a:avLst/>
          </a:prstGeom>
          <a:solidFill>
            <a:srgbClr val="1B2A4A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8" name="Flowchart: Alternate Process 27">
            <a:extLst>
              <a:ext uri="{FF2B5EF4-FFF2-40B4-BE49-F238E27FC236}">
                <a16:creationId xmlns:a16="http://schemas.microsoft.com/office/drawing/2014/main" id="{3E0C3B5F-3E7D-CF83-41F4-8745CBD3F554}"/>
              </a:ext>
            </a:extLst>
          </p:cNvPr>
          <p:cNvSpPr/>
          <p:nvPr/>
        </p:nvSpPr>
        <p:spPr>
          <a:xfrm>
            <a:off x="600247" y="2832412"/>
            <a:ext cx="4310081" cy="141172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Two VEHICLE ASSIGNMENT ELEMENTS appear for Admins/Dispatchers on this page</a:t>
            </a:r>
          </a:p>
        </p:txBody>
      </p:sp>
    </p:spTree>
    <p:extLst>
      <p:ext uri="{BB962C8B-B14F-4D97-AF65-F5344CB8AC3E}">
        <p14:creationId xmlns:p14="http://schemas.microsoft.com/office/powerpoint/2010/main" val="2030593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0" grpId="0" animBg="1"/>
      <p:bldP spid="40" grpId="1" animBg="1"/>
      <p:bldP spid="45" grpId="0" animBg="1"/>
      <p:bldP spid="45" grpId="1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20E87-3C45-34FB-E6C8-CAE5A3C6D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6A9ED58-F9C3-8504-43A9-11076B8740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" t="2075" r="1131"/>
          <a:stretch>
            <a:fillRect/>
          </a:stretch>
        </p:blipFill>
        <p:spPr bwMode="auto">
          <a:xfrm>
            <a:off x="4702514" y="1290229"/>
            <a:ext cx="7441459" cy="5516023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E5AF129-D824-0B83-5B85-D1E9430E1460}"/>
              </a:ext>
            </a:extLst>
          </p:cNvPr>
          <p:cNvSpPr/>
          <p:nvPr/>
        </p:nvSpPr>
        <p:spPr>
          <a:xfrm>
            <a:off x="11009376" y="1970725"/>
            <a:ext cx="1087906" cy="484684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DC168207-0EA3-C0A0-496C-D40FD35FF07E}"/>
              </a:ext>
            </a:extLst>
          </p:cNvPr>
          <p:cNvSpPr/>
          <p:nvPr/>
        </p:nvSpPr>
        <p:spPr>
          <a:xfrm>
            <a:off x="600247" y="4048240"/>
            <a:ext cx="2993041" cy="87300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NOTE: All fields with leading “*” are required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EC6D6E47-6078-48FE-A62B-06A1F852DC37}"/>
              </a:ext>
            </a:extLst>
          </p:cNvPr>
          <p:cNvSpPr/>
          <p:nvPr/>
        </p:nvSpPr>
        <p:spPr>
          <a:xfrm>
            <a:off x="600247" y="5284536"/>
            <a:ext cx="3068277" cy="143630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Reservations submitted with MISSING REQUIRED FIELDS will generate </a:t>
            </a:r>
            <a:b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</a:br>
            <a:r>
              <a:rPr lang="en-US" sz="2000" kern="0">
                <a:solidFill>
                  <a:prstClr val="white"/>
                </a:solidFill>
                <a:latin typeface="Roboto Condensed Bold"/>
                <a:ea typeface="Roboto Condensed" panose="02000000000000000000" pitchFamily="2" charset="0"/>
              </a:rPr>
              <a:t>a prompt</a:t>
            </a:r>
            <a:endParaRPr lang="pl-PL" sz="2000" kern="0">
              <a:solidFill>
                <a:prstClr val="white"/>
              </a:solidFill>
              <a:latin typeface="Roboto Condensed Bold"/>
              <a:ea typeface="Roboto Condensed" panose="02000000000000000000" pitchFamily="2" charset="0"/>
            </a:endParaRP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EF367CEF-C488-2074-0E94-AC8D83A0543D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3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Additional Information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05698B08-326A-EB56-80F7-5CC49C9A713F}"/>
              </a:ext>
            </a:extLst>
          </p:cNvPr>
          <p:cNvSpPr/>
          <p:nvPr/>
        </p:nvSpPr>
        <p:spPr>
          <a:xfrm>
            <a:off x="600247" y="2455409"/>
            <a:ext cx="2993041" cy="140766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Enter the requested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details of your reservation 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E83D171-D83F-91FE-B29C-610726A10E59}"/>
              </a:ext>
            </a:extLst>
          </p:cNvPr>
          <p:cNvSpPr/>
          <p:nvPr/>
        </p:nvSpPr>
        <p:spPr>
          <a:xfrm>
            <a:off x="6836664" y="5115372"/>
            <a:ext cx="1941576" cy="338328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FE58E34-F22A-D414-6F2F-D1BEA66E71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0700" y="2723872"/>
            <a:ext cx="7345680" cy="3500585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4ACA2D6-869E-5F95-80E8-0D6468AC7B8C}"/>
              </a:ext>
            </a:extLst>
          </p:cNvPr>
          <p:cNvSpPr/>
          <p:nvPr/>
        </p:nvSpPr>
        <p:spPr>
          <a:xfrm>
            <a:off x="6750894" y="3067192"/>
            <a:ext cx="4971714" cy="818118"/>
          </a:xfrm>
          <a:prstGeom prst="roundRect">
            <a:avLst/>
          </a:prstGeom>
          <a:noFill/>
          <a:ln w="38100" cap="flat" cmpd="sng" algn="ctr">
            <a:solidFill>
              <a:srgbClr val="F48B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1207EB2A-5A8D-3BCC-0E3F-D0162DDBDDD6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5140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3" grpId="0" animBg="1"/>
      <p:bldP spid="15" grpId="0" animBg="1"/>
      <p:bldP spid="17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025FF5-951A-2765-7317-5A19B4AD8C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195735B-E99B-928B-8650-DD1054475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267" y="1321001"/>
            <a:ext cx="6690910" cy="553699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E2E8E18F-F23A-20E2-477D-6612ABD851E0}"/>
              </a:ext>
            </a:extLst>
          </p:cNvPr>
          <p:cNvSpPr/>
          <p:nvPr/>
        </p:nvSpPr>
        <p:spPr>
          <a:xfrm>
            <a:off x="580537" y="4838395"/>
            <a:ext cx="3032460" cy="160020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When reservation information is correct, select “Submit”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BAA41072-1D46-BE9B-E9F6-AE4013321249}"/>
              </a:ext>
            </a:extLst>
          </p:cNvPr>
          <p:cNvSpPr/>
          <p:nvPr/>
        </p:nvSpPr>
        <p:spPr>
          <a:xfrm>
            <a:off x="600247" y="2628900"/>
            <a:ext cx="3032461" cy="160019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If changes need to be made, select either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an Edit icon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or “Back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”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145F657-B350-B9B1-7669-3FAC31A3BCB5}"/>
              </a:ext>
            </a:extLst>
          </p:cNvPr>
          <p:cNvSpPr/>
          <p:nvPr/>
        </p:nvSpPr>
        <p:spPr>
          <a:xfrm>
            <a:off x="7735824" y="2615184"/>
            <a:ext cx="1063370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6712590-FE6D-6A73-FCEF-2E453FB23B24}"/>
              </a:ext>
            </a:extLst>
          </p:cNvPr>
          <p:cNvSpPr/>
          <p:nvPr/>
        </p:nvSpPr>
        <p:spPr>
          <a:xfrm>
            <a:off x="10671047" y="6292013"/>
            <a:ext cx="1234441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B72C42F6-CE60-757D-286A-4783A78762D2}"/>
              </a:ext>
            </a:extLst>
          </p:cNvPr>
          <p:cNvSpPr/>
          <p:nvPr/>
        </p:nvSpPr>
        <p:spPr>
          <a:xfrm>
            <a:off x="600247" y="1605745"/>
            <a:ext cx="2993041" cy="729960"/>
          </a:xfrm>
          <a:prstGeom prst="flowChartAlternateProcess">
            <a:avLst/>
          </a:prstGeom>
          <a:solidFill>
            <a:srgbClr val="D3D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3773BC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Step 4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 Bold"/>
                <a:ea typeface="Roboto Condensed" panose="02000000000000000000" pitchFamily="2" charset="0"/>
                <a:cs typeface="Arial" panose="020B0604020202020204" pitchFamily="34" charset="0"/>
              </a:rPr>
              <a:t>Review &amp; Submit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7C60B8E-A7F8-F7C8-48E9-9A41A422C571}"/>
              </a:ext>
            </a:extLst>
          </p:cNvPr>
          <p:cNvSpPr/>
          <p:nvPr/>
        </p:nvSpPr>
        <p:spPr>
          <a:xfrm>
            <a:off x="10963275" y="2615184"/>
            <a:ext cx="1063370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6D969BA-9E73-84F6-27C9-8C1F8D9C34D3}"/>
              </a:ext>
            </a:extLst>
          </p:cNvPr>
          <p:cNvSpPr/>
          <p:nvPr/>
        </p:nvSpPr>
        <p:spPr>
          <a:xfrm>
            <a:off x="7636352" y="4358335"/>
            <a:ext cx="1063370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88FC25B-E2FC-9ECE-061A-30117AF971CA}"/>
              </a:ext>
            </a:extLst>
          </p:cNvPr>
          <p:cNvSpPr/>
          <p:nvPr/>
        </p:nvSpPr>
        <p:spPr>
          <a:xfrm>
            <a:off x="10981807" y="4229099"/>
            <a:ext cx="1063370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2D0899B-9565-3F56-0C3B-E867968600C4}"/>
              </a:ext>
            </a:extLst>
          </p:cNvPr>
          <p:cNvSpPr/>
          <p:nvPr/>
        </p:nvSpPr>
        <p:spPr>
          <a:xfrm>
            <a:off x="9450116" y="6292954"/>
            <a:ext cx="1356497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F53FE83-B992-27E8-6756-CF8CC2FA183D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568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2" grpId="0" animBg="1"/>
      <p:bldP spid="12" grpId="1" animBg="1"/>
      <p:bldP spid="13" grpId="0" animBg="1"/>
      <p:bldP spid="6" grpId="0" animBg="1"/>
      <p:bldP spid="6" grpId="1" animBg="1"/>
      <p:bldP spid="7" grpId="0" animBg="1"/>
      <p:bldP spid="7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9DFF8-AC8B-024E-5276-37C5E01EC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E8E9462-0FD5-CFF2-31D4-5D3007F40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7707" y="1613672"/>
            <a:ext cx="8175443" cy="2358301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4357FA04-2875-D087-84C1-F8D231FADC44}"/>
              </a:ext>
            </a:extLst>
          </p:cNvPr>
          <p:cNvSpPr/>
          <p:nvPr/>
        </p:nvSpPr>
        <p:spPr>
          <a:xfrm>
            <a:off x="7285703" y="4268559"/>
            <a:ext cx="4559808" cy="1709559"/>
          </a:xfrm>
          <a:prstGeom prst="flowChartAlternateProcess">
            <a:avLst/>
          </a:prstGeom>
          <a:solidFill>
            <a:srgbClr val="00AEE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Selecting “Manage Reservations”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will redirect the you  to view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Manage &gt; Reservations</a:t>
            </a: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19F2ED-9BF5-495E-EB9A-417530446FDA}"/>
              </a:ext>
            </a:extLst>
          </p:cNvPr>
          <p:cNvSpPr/>
          <p:nvPr/>
        </p:nvSpPr>
        <p:spPr>
          <a:xfrm>
            <a:off x="452047" y="1927949"/>
            <a:ext cx="3124200" cy="128478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Once the reservation request is completed,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you will receive this confirmation notification. </a:t>
            </a:r>
            <a:endParaRPr lang="en-US" sz="2000" kern="0">
              <a:solidFill>
                <a:prstClr val="white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6F2D19C9-E2FD-36CD-168E-109D5AE209A6}"/>
              </a:ext>
            </a:extLst>
          </p:cNvPr>
          <p:cNvSpPr/>
          <p:nvPr/>
        </p:nvSpPr>
        <p:spPr>
          <a:xfrm>
            <a:off x="1482984" y="4120197"/>
            <a:ext cx="4901184" cy="200628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“Make Similar Request” submits the current request and takes the Requestor back to start another request.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Reservation fields will be pre-populated.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D598F95-2D24-948F-4C60-FB0CBD05A0E9}"/>
              </a:ext>
            </a:extLst>
          </p:cNvPr>
          <p:cNvSpPr/>
          <p:nvPr/>
        </p:nvSpPr>
        <p:spPr>
          <a:xfrm>
            <a:off x="6991762" y="3336100"/>
            <a:ext cx="1704182" cy="506032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C5B3745-5F2B-9665-82E1-5D0B60F64F45}"/>
              </a:ext>
            </a:extLst>
          </p:cNvPr>
          <p:cNvSpPr/>
          <p:nvPr/>
        </p:nvSpPr>
        <p:spPr>
          <a:xfrm>
            <a:off x="10049255" y="3323114"/>
            <a:ext cx="1796255" cy="48006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9D361D41-6752-A293-E4A8-21B07A24652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274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5" grpId="0" animBg="1"/>
      <p:bldP spid="5" grpId="1" animBg="1"/>
      <p:bldP spid="6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B508E9-9C95-9E55-84A2-75299FAC1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D5D1778-F4D0-CD02-D57F-6DEA1268F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851" y="1613672"/>
            <a:ext cx="8175443" cy="2358301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F58CBBB8-B066-586E-2D08-00345D5B902E}"/>
              </a:ext>
            </a:extLst>
          </p:cNvPr>
          <p:cNvSpPr/>
          <p:nvPr/>
        </p:nvSpPr>
        <p:spPr>
          <a:xfrm>
            <a:off x="452047" y="1927949"/>
            <a:ext cx="3124200" cy="128478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Once the reservation request is completed,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you will receive this confirmation notification. </a:t>
            </a:r>
            <a:endParaRPr lang="en-US" sz="2000" kern="0">
              <a:solidFill>
                <a:prstClr val="white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F254308-6921-92C7-A002-695A3106D817}"/>
              </a:ext>
            </a:extLst>
          </p:cNvPr>
          <p:cNvSpPr/>
          <p:nvPr/>
        </p:nvSpPr>
        <p:spPr>
          <a:xfrm>
            <a:off x="8686800" y="3336100"/>
            <a:ext cx="1453896" cy="506032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0A2C8F60-992F-7441-26C3-FC22371A4151}"/>
              </a:ext>
            </a:extLst>
          </p:cNvPr>
          <p:cNvSpPr/>
          <p:nvPr/>
        </p:nvSpPr>
        <p:spPr>
          <a:xfrm>
            <a:off x="6963156" y="4403661"/>
            <a:ext cx="4901184" cy="200628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“Assign Vehicle” allow you to select/make changes to the vehicle assignment before finalizing the reservation submission.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94D8AB7-0F9F-21EE-19F3-08D287C05D7F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31422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39A983-0634-2BE7-9B7D-34E7C0257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F6C40F-50C5-AB42-4D3C-C0C0FB43A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3674" y="1617805"/>
            <a:ext cx="9458325" cy="5240195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E134C9CE-A0D8-2035-E6EF-879AB7C964BB}"/>
              </a:ext>
            </a:extLst>
          </p:cNvPr>
          <p:cNvSpPr/>
          <p:nvPr/>
        </p:nvSpPr>
        <p:spPr>
          <a:xfrm>
            <a:off x="371475" y="5169941"/>
            <a:ext cx="4129654" cy="1142727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HELPFUL HINT: See SLIDES ## for more info on Assigning Vehicles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D6B0A182-98D4-6D2D-6FA3-A40D52517DF0}"/>
              </a:ext>
            </a:extLst>
          </p:cNvPr>
          <p:cNvSpPr/>
          <p:nvPr/>
        </p:nvSpPr>
        <p:spPr>
          <a:xfrm>
            <a:off x="597251" y="2856851"/>
            <a:ext cx="3839869" cy="184656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on the OK (Assign Vehicle)  action button to finalize vehicle selection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1565AA3-7185-A8EA-6333-51EBB9E27B0D}"/>
              </a:ext>
            </a:extLst>
          </p:cNvPr>
          <p:cNvSpPr/>
          <p:nvPr/>
        </p:nvSpPr>
        <p:spPr>
          <a:xfrm>
            <a:off x="10572750" y="4876777"/>
            <a:ext cx="609600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899F339D-1C04-ED70-02ED-16993A3FCCD5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95452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5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485DF-E878-1440-1891-1407DECFCF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653FB3-F7A1-15B8-E518-0C3F5B222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667" y="1735604"/>
            <a:ext cx="10378665" cy="356031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0DE4DC53-D189-CE3E-E045-D562D7BFCB06}"/>
              </a:ext>
            </a:extLst>
          </p:cNvPr>
          <p:cNvSpPr/>
          <p:nvPr/>
        </p:nvSpPr>
        <p:spPr>
          <a:xfrm>
            <a:off x="1575660" y="5563543"/>
            <a:ext cx="8418732" cy="89212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kern="0" noProof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Concluding “Make Reservation” brings you to “Manage &gt; Reservations”</a:t>
            </a: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E86A1D5D-81E5-A751-ABA1-750B1CBD19A5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MAKE RESERVATION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95698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E196D2-09C8-05E5-BCB8-A51146E49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57EFF965-197B-A8DF-610E-D888EF9595EC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</p:spTree>
    <p:extLst>
      <p:ext uri="{BB962C8B-B14F-4D97-AF65-F5344CB8AC3E}">
        <p14:creationId xmlns:p14="http://schemas.microsoft.com/office/powerpoint/2010/main" val="1729023628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743DA-9F06-D979-0650-828D1D91A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C3A590B-7C17-ACB6-026D-4011E6791F67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861E89-DB48-89E3-F8BF-919B09B6A7F1}"/>
              </a:ext>
            </a:extLst>
          </p:cNvPr>
          <p:cNvSpPr txBox="1"/>
          <p:nvPr/>
        </p:nvSpPr>
        <p:spPr>
          <a:xfrm>
            <a:off x="375225" y="1803958"/>
            <a:ext cx="703141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As needed, </a:t>
            </a:r>
            <a:r>
              <a:rPr kumimoji="0" lang="en-US" sz="3200" b="0" i="0" u="sng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Admins/Dispatchers  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can make edits to vehicle reservations in FleetCommander.</a:t>
            </a: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  <a:p>
            <a:pPr lvl="1" defTabSz="412626" hangingPunct="0">
              <a:defRPr/>
            </a:pPr>
            <a:r>
              <a:rPr lang="en-US" sz="3200" kern="0">
                <a:latin typeface="Roboto Condensed Bold"/>
                <a:cs typeface="Arial" panose="020B0604020202020204" pitchFamily="34" charset="0"/>
                <a:sym typeface="Helvetica Neue"/>
              </a:rPr>
              <a:t>Following section demonstrates this process in 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MANAGE&gt; RESERVATIONS</a:t>
            </a: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8FB93F-6F8D-B9A8-AB67-91DCD17088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9199" b="2833"/>
          <a:stretch>
            <a:fillRect/>
          </a:stretch>
        </p:blipFill>
        <p:spPr>
          <a:xfrm>
            <a:off x="7773252" y="1"/>
            <a:ext cx="4547618" cy="6858000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F75482D-7436-46F2-ADD5-8CF7A2DE86FA}"/>
              </a:ext>
            </a:extLst>
          </p:cNvPr>
          <p:cNvSpPr/>
          <p:nvPr/>
        </p:nvSpPr>
        <p:spPr>
          <a:xfrm>
            <a:off x="7882128" y="1690592"/>
            <a:ext cx="2112264" cy="2926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D33F57B-27DD-AE51-557F-03D46E0D717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188" t="12606" r="71021" b="14966"/>
          <a:stretch>
            <a:fillRect/>
          </a:stretch>
        </p:blipFill>
        <p:spPr>
          <a:xfrm>
            <a:off x="10355439" y="1241386"/>
            <a:ext cx="1956287" cy="561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0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8A3C71-63A9-67AE-3E5B-8E65B92F8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3966E57-DB53-1781-7DD9-0806C5BB88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667" y="1735604"/>
            <a:ext cx="10378665" cy="356031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E5B96E77-A8B1-8AE0-006E-17850E2CFF36}"/>
              </a:ext>
            </a:extLst>
          </p:cNvPr>
          <p:cNvSpPr/>
          <p:nvPr/>
        </p:nvSpPr>
        <p:spPr>
          <a:xfrm>
            <a:off x="2075688" y="5615963"/>
            <a:ext cx="9390888" cy="87732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Manage&gt; Reservations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Main Page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is a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launch point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from which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view reservation details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5B1C375C-8B39-5FD7-B838-2E46A2C27961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12999627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9F3CF-1A49-5D3F-7145-FE786CB4F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8598AF-086D-0439-6D39-1A4D14341C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552" y="1840314"/>
            <a:ext cx="11072896" cy="2129403"/>
          </a:xfrm>
          <a:prstGeom prst="rect">
            <a:avLst/>
          </a:prstGeom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DBAA6202-1144-3483-3D52-EFFEB44EE3A5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ECB2C974-1B95-F739-7F05-611CC4D81697}"/>
              </a:ext>
            </a:extLst>
          </p:cNvPr>
          <p:cNvSpPr/>
          <p:nvPr/>
        </p:nvSpPr>
        <p:spPr>
          <a:xfrm>
            <a:off x="644395" y="4632128"/>
            <a:ext cx="3965314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Filters allow you to narrow the reservations presented on the Manage &gt; Reservations Main Page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AE163BDA-5117-7D6D-C6FF-E9518950D0BE}"/>
              </a:ext>
            </a:extLst>
          </p:cNvPr>
          <p:cNvSpPr/>
          <p:nvPr/>
        </p:nvSpPr>
        <p:spPr>
          <a:xfrm>
            <a:off x="733369" y="2796460"/>
            <a:ext cx="4826183" cy="632539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274F68-2A7D-8278-F63C-2805E1559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9847" y="3123329"/>
            <a:ext cx="7148726" cy="3550847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4107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3FDEE6-5467-7870-7E01-338B1EEE2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D6E2D54-B4F1-5D9B-99AF-F90D75F9BB4C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A54D28-5721-B5CB-0261-72DC5F847C16}"/>
              </a:ext>
            </a:extLst>
          </p:cNvPr>
          <p:cNvSpPr txBox="1"/>
          <p:nvPr/>
        </p:nvSpPr>
        <p:spPr>
          <a:xfrm>
            <a:off x="822667" y="2644170"/>
            <a:ext cx="7280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VIEW A RESERVATION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B911D7-0D1B-E873-DBC2-99143D6F24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161159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C0236-9D4D-4907-5E13-4D5C45D6A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72BFB7D-2DCF-8D4A-9F1E-49A74266A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667" y="1735604"/>
            <a:ext cx="10378665" cy="356031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64DAD35-E0A7-9058-2CCB-663D630143DA}"/>
              </a:ext>
            </a:extLst>
          </p:cNvPr>
          <p:cNvSpPr/>
          <p:nvPr/>
        </p:nvSpPr>
        <p:spPr>
          <a:xfrm>
            <a:off x="1033273" y="3652364"/>
            <a:ext cx="386440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03D99C64-765D-EC67-32D7-32C4A341F12D}"/>
              </a:ext>
            </a:extLst>
          </p:cNvPr>
          <p:cNvSpPr/>
          <p:nvPr/>
        </p:nvSpPr>
        <p:spPr>
          <a:xfrm>
            <a:off x="3530995" y="5605888"/>
            <a:ext cx="7908149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view a specific reservation, 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elect Edit Request (pencil icon)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6122E78D-C82E-B72E-F4B1-92228A272A81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49600690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04395-64B2-9A2A-3272-D2D8D745F1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ED41536F-CA2C-181D-2A45-F93798B3ED41}"/>
              </a:ext>
            </a:extLst>
          </p:cNvPr>
          <p:cNvSpPr/>
          <p:nvPr/>
        </p:nvSpPr>
        <p:spPr>
          <a:xfrm>
            <a:off x="469703" y="2450593"/>
            <a:ext cx="2346806" cy="258755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The Manage &gt; Reservations &gt; Detail View 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4DDCF863-D005-C221-C8F0-AB9FBBA5F0C6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333AB0-6008-4816-13D6-AF86B39D84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244" y="1786557"/>
            <a:ext cx="9095756" cy="4879797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6001455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C5F0D-B6F0-92E8-C412-5E5F76A20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4745FC-6310-CBB3-3BB7-00D7648CC1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452" y="1767077"/>
            <a:ext cx="9515902" cy="2805971"/>
          </a:xfrm>
          <a:prstGeom prst="rect">
            <a:avLst/>
          </a:prstGeom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01536AB8-4689-5348-7480-A1D42B77B305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5234A87B-9D88-925F-8E43-A6227057D726}"/>
              </a:ext>
            </a:extLst>
          </p:cNvPr>
          <p:cNvSpPr/>
          <p:nvPr/>
        </p:nvSpPr>
        <p:spPr>
          <a:xfrm>
            <a:off x="2998020" y="2989254"/>
            <a:ext cx="8148516" cy="119869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0739637E-A2FB-63EF-1F31-3435AE4A99A1}"/>
              </a:ext>
            </a:extLst>
          </p:cNvPr>
          <p:cNvSpPr/>
          <p:nvPr/>
        </p:nvSpPr>
        <p:spPr>
          <a:xfrm>
            <a:off x="1925069" y="4916978"/>
            <a:ext cx="9085437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Action buttons allows you to interact with reservation</a:t>
            </a:r>
          </a:p>
        </p:txBody>
      </p:sp>
    </p:spTree>
    <p:extLst>
      <p:ext uri="{BB962C8B-B14F-4D97-AF65-F5344CB8AC3E}">
        <p14:creationId xmlns:p14="http://schemas.microsoft.com/office/powerpoint/2010/main" val="50961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EB8CD-A331-609B-D626-4185757DC7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1180CD5F-ED2F-EC14-8BE4-E9E118E25BA2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5" name="Flowchart: Alternate Process 24">
            <a:extLst>
              <a:ext uri="{FF2B5EF4-FFF2-40B4-BE49-F238E27FC236}">
                <a16:creationId xmlns:a16="http://schemas.microsoft.com/office/drawing/2014/main" id="{592BACFE-CCB8-F728-26A9-293FC2A2950B}"/>
              </a:ext>
            </a:extLst>
          </p:cNvPr>
          <p:cNvSpPr/>
          <p:nvPr/>
        </p:nvSpPr>
        <p:spPr>
          <a:xfrm>
            <a:off x="866366" y="4617649"/>
            <a:ext cx="10483903" cy="98629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The top of the Manage &gt; Reservation &gt; Edit Reservation page presents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a summary of the reservation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9E8B98-D454-888F-6E1E-91B72F8419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611" y="2008260"/>
            <a:ext cx="10975411" cy="228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528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B365E-31B5-D067-6518-89F15C35D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C7B4FBF6-C636-D444-D42B-203988A859E6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5" name="Flowchart: Alternate Process 24">
            <a:extLst>
              <a:ext uri="{FF2B5EF4-FFF2-40B4-BE49-F238E27FC236}">
                <a16:creationId xmlns:a16="http://schemas.microsoft.com/office/drawing/2014/main" id="{7A6362B9-6A1F-C8FC-6734-24FEE166C33E}"/>
              </a:ext>
            </a:extLst>
          </p:cNvPr>
          <p:cNvSpPr/>
          <p:nvPr/>
        </p:nvSpPr>
        <p:spPr>
          <a:xfrm>
            <a:off x="3031493" y="5432585"/>
            <a:ext cx="7026907" cy="98629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Manage &gt;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Reservations &gt; edit </a:t>
            </a:r>
            <a:r>
              <a:rPr kumimoji="0" lang="en-US" sz="2000" b="1" i="0" u="none" strike="noStrike" kern="0" cap="none" spc="0" normalizeH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Reservatio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 also presents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Request information and vehicle specifics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7FA037-42F9-F9A6-F30D-7B628B61AA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598" y="1626489"/>
            <a:ext cx="8839200" cy="18859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76B1CC-C15B-6322-1C8F-83250D644A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8846" y="3512439"/>
            <a:ext cx="891540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14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EAA36-21D7-27A2-4D73-5CE32E1E33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139A8101-467E-3510-C756-D34C7BE5AB3E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5" name="Flowchart: Alternate Process 24">
            <a:extLst>
              <a:ext uri="{FF2B5EF4-FFF2-40B4-BE49-F238E27FC236}">
                <a16:creationId xmlns:a16="http://schemas.microsoft.com/office/drawing/2014/main" id="{44BF7A3A-9D1D-E279-5B7D-02665DB9019A}"/>
              </a:ext>
            </a:extLst>
          </p:cNvPr>
          <p:cNvSpPr/>
          <p:nvPr/>
        </p:nvSpPr>
        <p:spPr>
          <a:xfrm>
            <a:off x="3031493" y="5432585"/>
            <a:ext cx="7026907" cy="98629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Manage &gt;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Reservations &gt; edit </a:t>
            </a:r>
            <a:r>
              <a:rPr kumimoji="0" lang="en-US" sz="2000" b="1" i="0" u="none" strike="noStrike" kern="0" cap="none" spc="0" normalizeH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Reservatio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 also presents </a:t>
            </a:r>
            <a:b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Request information and vehicle specifics (continued)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BD6A2D-B03B-F051-BDC6-1BD9FE3CBE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36" y="1659636"/>
            <a:ext cx="8915400" cy="29146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B36C9D-7AF6-D996-17C6-844EB92265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1493" y="2996470"/>
            <a:ext cx="89154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74538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5A71C-9FAF-2E9E-C09F-C915AD25C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AC9ABA4C-61E0-3427-E3E1-62BDCD2CDC53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24" name="Flowchart: Alternate Process 23">
            <a:extLst>
              <a:ext uri="{FF2B5EF4-FFF2-40B4-BE49-F238E27FC236}">
                <a16:creationId xmlns:a16="http://schemas.microsoft.com/office/drawing/2014/main" id="{847F5164-2F9C-C7AD-5222-87C48381AA72}"/>
              </a:ext>
            </a:extLst>
          </p:cNvPr>
          <p:cNvSpPr/>
          <p:nvPr/>
        </p:nvSpPr>
        <p:spPr>
          <a:xfrm>
            <a:off x="507751" y="2284952"/>
            <a:ext cx="2427473" cy="380823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At the bottom of the page, the Reservation History logs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the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step-by-step progression of the Reservation Request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904BA0-635D-1DC8-2D58-EBB7E6F39A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456" y="1703070"/>
            <a:ext cx="8915400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009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521710-A019-1095-286B-2B6C28D54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B05976D-9BB6-9941-59E3-631A64BCB55F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E20705-25DD-6364-47C4-1E8355CA884E}"/>
              </a:ext>
            </a:extLst>
          </p:cNvPr>
          <p:cNvSpPr txBox="1"/>
          <p:nvPr/>
        </p:nvSpPr>
        <p:spPr>
          <a:xfrm>
            <a:off x="822667" y="2644170"/>
            <a:ext cx="7280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MODIFY RESERVATION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A676B56-0D1F-4B29-1803-DE4151EA49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36517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3CECE3-7464-8C4A-AA7D-0565F1138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54751F0-7A46-8A6B-3280-880A45530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667" y="1759245"/>
            <a:ext cx="10378665" cy="356031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3F65C12B-D381-DBF6-6D57-05291B13382D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234A87B-9D88-925F-8E43-A6227057D726}"/>
              </a:ext>
            </a:extLst>
          </p:cNvPr>
          <p:cNvSpPr/>
          <p:nvPr/>
        </p:nvSpPr>
        <p:spPr>
          <a:xfrm>
            <a:off x="1142362" y="4106926"/>
            <a:ext cx="158097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BBF8E0FF-B539-5179-80CA-A834251EC503}"/>
              </a:ext>
            </a:extLst>
          </p:cNvPr>
          <p:cNvSpPr/>
          <p:nvPr/>
        </p:nvSpPr>
        <p:spPr>
          <a:xfrm>
            <a:off x="7731213" y="231622"/>
            <a:ext cx="3771900" cy="107743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Sometimes it is necessary to make changes to a reservation. </a:t>
            </a: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4B0C1E8F-FD8E-FF93-E896-7BA34DF92791}"/>
              </a:ext>
            </a:extLst>
          </p:cNvPr>
          <p:cNvSpPr/>
          <p:nvPr/>
        </p:nvSpPr>
        <p:spPr>
          <a:xfrm>
            <a:off x="7731214" y="1746234"/>
            <a:ext cx="3648186" cy="107743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This is done through  Manage&gt;Reservation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0739637E-A2FB-63EF-1F31-3435AE4A99A1}"/>
              </a:ext>
            </a:extLst>
          </p:cNvPr>
          <p:cNvSpPr/>
          <p:nvPr/>
        </p:nvSpPr>
        <p:spPr>
          <a:xfrm>
            <a:off x="1005563" y="5552303"/>
            <a:ext cx="3776749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Edit Reservation</a:t>
            </a:r>
          </a:p>
        </p:txBody>
      </p:sp>
    </p:spTree>
    <p:extLst>
      <p:ext uri="{BB962C8B-B14F-4D97-AF65-F5344CB8AC3E}">
        <p14:creationId xmlns:p14="http://schemas.microsoft.com/office/powerpoint/2010/main" val="51584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6C71F-F38E-08B0-6228-2AE1D4076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E27305C3-038C-667C-107B-A09B40D60C1C}"/>
              </a:ext>
            </a:extLst>
          </p:cNvPr>
          <p:cNvSpPr/>
          <p:nvPr/>
        </p:nvSpPr>
        <p:spPr>
          <a:xfrm>
            <a:off x="523053" y="1786557"/>
            <a:ext cx="2346806" cy="160020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Enter changes into the desired field and hit save.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5E52E619-FC9D-9F8F-B544-4561AB6F9B9C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00597A-500B-48B8-9335-737FDC6AAF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244" y="1786557"/>
            <a:ext cx="9095756" cy="4879797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96E3BA-F884-22BD-D628-850E4DA3A644}"/>
              </a:ext>
            </a:extLst>
          </p:cNvPr>
          <p:cNvSpPr/>
          <p:nvPr/>
        </p:nvSpPr>
        <p:spPr>
          <a:xfrm>
            <a:off x="10780776" y="3529584"/>
            <a:ext cx="557784" cy="32479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1AC847F9-9063-5976-C2AC-C78A877ABDEF}"/>
              </a:ext>
            </a:extLst>
          </p:cNvPr>
          <p:cNvSpPr/>
          <p:nvPr/>
        </p:nvSpPr>
        <p:spPr>
          <a:xfrm>
            <a:off x="415539" y="3819725"/>
            <a:ext cx="3077469" cy="2638569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NOTE: modifications include items like: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DRIVER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DATE / TIMES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VEHICLE TYPE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NUMBER OF OCCUPANTS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DESTINATION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334199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07378A-D3B9-ED5D-0E0C-03E1AE53A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99AB345-2DAF-ABAF-6BE4-3BED772268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2857"/>
          <a:stretch>
            <a:fillRect/>
          </a:stretch>
        </p:blipFill>
        <p:spPr>
          <a:xfrm>
            <a:off x="2294404" y="1877349"/>
            <a:ext cx="9897595" cy="3193867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ACFBDA0D-89CD-C02A-3B39-B354B65F1AD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BBD7EA71-D753-65D9-1B80-81F7CD952A52}"/>
              </a:ext>
            </a:extLst>
          </p:cNvPr>
          <p:cNvSpPr/>
          <p:nvPr/>
        </p:nvSpPr>
        <p:spPr>
          <a:xfrm>
            <a:off x="614174" y="3800415"/>
            <a:ext cx="3050624" cy="2922855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NOTE: You may be prompted to send a confirmation email. Select “Yes” if you want the requestor &amp; driver receive the email.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If an email is not necessary, hit “No”.</a:t>
            </a:r>
          </a:p>
        </p:txBody>
      </p:sp>
    </p:spTree>
    <p:extLst>
      <p:ext uri="{BB962C8B-B14F-4D97-AF65-F5344CB8AC3E}">
        <p14:creationId xmlns:p14="http://schemas.microsoft.com/office/powerpoint/2010/main" val="178963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77D33-BB69-3DB8-4B15-0BC880FE2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BCF1653-E4F6-CCDE-B1FC-4F1A24157BDC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A6144D-E371-0826-E5B6-8899E4EAE039}"/>
              </a:ext>
            </a:extLst>
          </p:cNvPr>
          <p:cNvSpPr txBox="1"/>
          <p:nvPr/>
        </p:nvSpPr>
        <p:spPr>
          <a:xfrm>
            <a:off x="822667" y="2644170"/>
            <a:ext cx="7280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ASSIGN A VEHICLE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0C0D8E-8428-741B-4104-B6E737CA0A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916654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441830-5644-7E85-FF62-97B22F9CE4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E6137398-8486-1F28-4985-97BDA89F7520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8BB5CA-15C6-81E8-7E2D-6E7C3F6CBA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55"/>
          <a:stretch>
            <a:fillRect/>
          </a:stretch>
        </p:blipFill>
        <p:spPr>
          <a:xfrm>
            <a:off x="3780812" y="1567635"/>
            <a:ext cx="8420713" cy="5290366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A0D13A7-B6FC-303C-2576-070B9FBB464D}"/>
              </a:ext>
            </a:extLst>
          </p:cNvPr>
          <p:cNvCxnSpPr>
            <a:cxnSpLocks/>
          </p:cNvCxnSpPr>
          <p:nvPr/>
        </p:nvCxnSpPr>
        <p:spPr>
          <a:xfrm>
            <a:off x="3613191" y="5555231"/>
            <a:ext cx="1304881" cy="0"/>
          </a:xfrm>
          <a:prstGeom prst="straightConnector1">
            <a:avLst/>
          </a:prstGeom>
          <a:ln w="76200">
            <a:solidFill>
              <a:srgbClr val="3A74B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234A87B-9D88-925F-8E43-A6227057D726}"/>
              </a:ext>
            </a:extLst>
          </p:cNvPr>
          <p:cNvSpPr/>
          <p:nvPr/>
        </p:nvSpPr>
        <p:spPr>
          <a:xfrm>
            <a:off x="5006644" y="5383221"/>
            <a:ext cx="158097" cy="293164"/>
          </a:xfrm>
          <a:prstGeom prst="roundRect">
            <a:avLst/>
          </a:prstGeom>
          <a:noFill/>
          <a:ln w="38100">
            <a:solidFill>
              <a:srgbClr val="3A74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0739637E-A2FB-63EF-1F31-3435AE4A99A1}"/>
              </a:ext>
            </a:extLst>
          </p:cNvPr>
          <p:cNvSpPr/>
          <p:nvPr/>
        </p:nvSpPr>
        <p:spPr>
          <a:xfrm>
            <a:off x="838200" y="5035005"/>
            <a:ext cx="3026785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Assign Vehicle action icon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A59DD6E-3B13-6FBA-1E30-E8FB3CF9F2F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368"/>
          <a:stretch>
            <a:fillRect/>
          </a:stretch>
        </p:blipFill>
        <p:spPr>
          <a:xfrm>
            <a:off x="1150790" y="1567635"/>
            <a:ext cx="10879288" cy="4887668"/>
          </a:xfrm>
          <a:prstGeom prst="rect">
            <a:avLst/>
          </a:prstGeom>
        </p:spPr>
      </p:pic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1DF25854-B5EA-644E-059A-94321F5E7515}"/>
              </a:ext>
            </a:extLst>
          </p:cNvPr>
          <p:cNvSpPr/>
          <p:nvPr/>
        </p:nvSpPr>
        <p:spPr>
          <a:xfrm>
            <a:off x="658179" y="2928748"/>
            <a:ext cx="2673496" cy="95422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Manage&gt; Reservations is the best way to work with reservations</a:t>
            </a:r>
          </a:p>
        </p:txBody>
      </p:sp>
    </p:spTree>
    <p:extLst>
      <p:ext uri="{BB962C8B-B14F-4D97-AF65-F5344CB8AC3E}">
        <p14:creationId xmlns:p14="http://schemas.microsoft.com/office/powerpoint/2010/main" val="309820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C2F6B-B352-9769-F7B6-5A7EB86EE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0C47A78-B27E-6EBF-0C36-D2CAE6AC88A7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579121-AC58-B82B-19E1-FCCD64EC9DE4}"/>
              </a:ext>
            </a:extLst>
          </p:cNvPr>
          <p:cNvSpPr txBox="1"/>
          <p:nvPr/>
        </p:nvSpPr>
        <p:spPr>
          <a:xfrm>
            <a:off x="822667" y="2644170"/>
            <a:ext cx="7280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CANCEL A RESERVATION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776752-8EE3-06E0-71A2-A35794D3FF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31094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16B06-F576-D34C-569C-C9D96C92BF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E08E5BA-6327-E3BD-37EC-0DAEA3D83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667" y="1759245"/>
            <a:ext cx="10378665" cy="356031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41A44F7D-EC5C-741C-9465-6A4F9AB1CBC5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6CEA2FD-C44E-8992-FDF4-7480CA524EC1}"/>
              </a:ext>
            </a:extLst>
          </p:cNvPr>
          <p:cNvSpPr/>
          <p:nvPr/>
        </p:nvSpPr>
        <p:spPr>
          <a:xfrm>
            <a:off x="1389250" y="4106926"/>
            <a:ext cx="158097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9BEF3826-3C1A-54D6-8A9D-252652CD06D3}"/>
              </a:ext>
            </a:extLst>
          </p:cNvPr>
          <p:cNvSpPr/>
          <p:nvPr/>
        </p:nvSpPr>
        <p:spPr>
          <a:xfrm>
            <a:off x="7731213" y="231622"/>
            <a:ext cx="3771900" cy="107743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Sometimes it is necessary to cancel a reservation. </a:t>
            </a: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616E10CB-C05B-8C86-ACA3-9529DFAF6E10}"/>
              </a:ext>
            </a:extLst>
          </p:cNvPr>
          <p:cNvSpPr/>
          <p:nvPr/>
        </p:nvSpPr>
        <p:spPr>
          <a:xfrm>
            <a:off x="7731214" y="1746234"/>
            <a:ext cx="3648186" cy="107743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This is done through  Manage&gt;Reservation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4D672853-E94B-2F1F-2961-EF8B2EC03C3D}"/>
              </a:ext>
            </a:extLst>
          </p:cNvPr>
          <p:cNvSpPr/>
          <p:nvPr/>
        </p:nvSpPr>
        <p:spPr>
          <a:xfrm>
            <a:off x="1005563" y="5552303"/>
            <a:ext cx="3776749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Cancel Reservation</a:t>
            </a:r>
          </a:p>
        </p:txBody>
      </p:sp>
    </p:spTree>
    <p:extLst>
      <p:ext uri="{BB962C8B-B14F-4D97-AF65-F5344CB8AC3E}">
        <p14:creationId xmlns:p14="http://schemas.microsoft.com/office/powerpoint/2010/main" val="62949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080E4-62A3-AF4C-E280-178FF9005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CCAC53-AA02-16EC-2EB0-CE80E933A3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3455" y="1605182"/>
            <a:ext cx="9088577" cy="477732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B0A8D5F5-0B9B-28EA-EECF-ECFACA6AD41E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B1E8574B-FA04-756B-6926-2601E1D8B458}"/>
              </a:ext>
            </a:extLst>
          </p:cNvPr>
          <p:cNvSpPr/>
          <p:nvPr/>
        </p:nvSpPr>
        <p:spPr>
          <a:xfrm>
            <a:off x="637442" y="4753186"/>
            <a:ext cx="3469041" cy="90220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“Yes 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0739637E-A2FB-63EF-1F31-3435AE4A99A1}"/>
              </a:ext>
            </a:extLst>
          </p:cNvPr>
          <p:cNvSpPr/>
          <p:nvPr/>
        </p:nvSpPr>
        <p:spPr>
          <a:xfrm>
            <a:off x="637442" y="2661058"/>
            <a:ext cx="3469041" cy="153588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lvl="0" algn="ctr"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a Cancelation Type from the drop down</a:t>
            </a:r>
            <a:r>
              <a:rPr lang="en-US" sz="2000" b="1" kern="0">
                <a:solidFill>
                  <a:prstClr val="white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and insert a comment. 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949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53C41-038D-8483-DAA5-891981610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9BE9F56-CFD4-89AB-93C0-8047598E5458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38103D-5642-51C7-DD63-9D2A1FC77006}"/>
              </a:ext>
            </a:extLst>
          </p:cNvPr>
          <p:cNvSpPr txBox="1"/>
          <p:nvPr/>
        </p:nvSpPr>
        <p:spPr>
          <a:xfrm>
            <a:off x="517867" y="2644170"/>
            <a:ext cx="7280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DISPATCH A RESERVATION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506B85B-DF58-9DD5-9B55-580886E9F754}"/>
              </a:ext>
            </a:extLst>
          </p:cNvPr>
          <p:cNvSpPr txBox="1">
            <a:spLocks/>
          </p:cNvSpPr>
          <p:nvPr/>
        </p:nvSpPr>
        <p:spPr>
          <a:xfrm>
            <a:off x="831885" y="3666199"/>
            <a:ext cx="6569198" cy="16297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Manage &gt; Reservations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is one of several places in FleetCommander where reservations can be dispatched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54F759-ECF4-3D45-0A14-CBA6FB1223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86470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3DF6AA-0FCB-8A34-7467-E29107CEE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6ECE54-3E3D-5158-655D-EC12AE8256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667" y="1759245"/>
            <a:ext cx="10378665" cy="356031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F6BBE6-D763-EAB2-EA0D-3EABFB3DEAEB}"/>
              </a:ext>
            </a:extLst>
          </p:cNvPr>
          <p:cNvSpPr/>
          <p:nvPr/>
        </p:nvSpPr>
        <p:spPr>
          <a:xfrm>
            <a:off x="1828162" y="4426467"/>
            <a:ext cx="158097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7B271134-F977-9DE9-952B-FE26A66A45F6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07CBA043-CC93-5FAA-7526-02EC83DE15C2}"/>
              </a:ext>
            </a:extLst>
          </p:cNvPr>
          <p:cNvSpPr/>
          <p:nvPr/>
        </p:nvSpPr>
        <p:spPr>
          <a:xfrm>
            <a:off x="8108075" y="584212"/>
            <a:ext cx="3026784" cy="95422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dispatch a vehicle via Manage&gt; Reservations…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AEC9CCF-5697-1A24-2CD4-E80A18EE4148}"/>
              </a:ext>
            </a:extLst>
          </p:cNvPr>
          <p:cNvSpPr/>
          <p:nvPr/>
        </p:nvSpPr>
        <p:spPr>
          <a:xfrm>
            <a:off x="8108075" y="1939467"/>
            <a:ext cx="3026785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…select Dispatch icon</a:t>
            </a:r>
          </a:p>
        </p:txBody>
      </p:sp>
    </p:spTree>
    <p:extLst>
      <p:ext uri="{BB962C8B-B14F-4D97-AF65-F5344CB8AC3E}">
        <p14:creationId xmlns:p14="http://schemas.microsoft.com/office/powerpoint/2010/main" val="321229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4D60A-1819-D7DF-6B5B-B550F8203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20C950-290A-3633-DEBF-FE8D30FDE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667" y="1759245"/>
            <a:ext cx="10378665" cy="356031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B53E0AF-D989-C800-C578-5910E14EC329}"/>
              </a:ext>
            </a:extLst>
          </p:cNvPr>
          <p:cNvSpPr/>
          <p:nvPr/>
        </p:nvSpPr>
        <p:spPr>
          <a:xfrm>
            <a:off x="906667" y="1759245"/>
            <a:ext cx="10549565" cy="3560319"/>
          </a:xfrm>
          <a:prstGeom prst="rect">
            <a:avLst/>
          </a:prstGeom>
          <a:solidFill>
            <a:srgbClr val="1B2A4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A60C1CF-6781-6BC9-62CB-3079DD716634}"/>
              </a:ext>
            </a:extLst>
          </p:cNvPr>
          <p:cNvSpPr/>
          <p:nvPr/>
        </p:nvSpPr>
        <p:spPr>
          <a:xfrm>
            <a:off x="1828162" y="4426467"/>
            <a:ext cx="158097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AC7A5A09-59EB-4BB3-F294-B2EC3BA7C0AB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6FEDEE58-C6F4-12F3-6855-77AAA8EE9600}"/>
              </a:ext>
            </a:extLst>
          </p:cNvPr>
          <p:cNvSpPr/>
          <p:nvPr/>
        </p:nvSpPr>
        <p:spPr>
          <a:xfrm>
            <a:off x="8108075" y="584212"/>
            <a:ext cx="3026784" cy="95422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dispatch a vehicle via Manage&gt; Reservations…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52939887-805D-656F-45FB-7548CA35CE2E}"/>
              </a:ext>
            </a:extLst>
          </p:cNvPr>
          <p:cNvSpPr/>
          <p:nvPr/>
        </p:nvSpPr>
        <p:spPr>
          <a:xfrm>
            <a:off x="8108075" y="1939467"/>
            <a:ext cx="3026785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…select Dispatch icon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A2943C-7850-5E3A-A993-456404000C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350" t="4125" r="25900" b="9007"/>
          <a:stretch>
            <a:fillRect/>
          </a:stretch>
        </p:blipFill>
        <p:spPr>
          <a:xfrm>
            <a:off x="4739072" y="1634308"/>
            <a:ext cx="6717160" cy="4885364"/>
          </a:xfrm>
          <a:prstGeom prst="rect">
            <a:avLst/>
          </a:prstGeom>
        </p:spPr>
      </p:pic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2D8D3AAB-B76F-6AB0-DC6E-C4BBA953E878}"/>
              </a:ext>
            </a:extLst>
          </p:cNvPr>
          <p:cNvSpPr/>
          <p:nvPr/>
        </p:nvSpPr>
        <p:spPr>
          <a:xfrm>
            <a:off x="1597152" y="5533371"/>
            <a:ext cx="2726202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Pop-up Window appears</a:t>
            </a:r>
          </a:p>
        </p:txBody>
      </p:sp>
    </p:spTree>
    <p:extLst>
      <p:ext uri="{BB962C8B-B14F-4D97-AF65-F5344CB8AC3E}">
        <p14:creationId xmlns:p14="http://schemas.microsoft.com/office/powerpoint/2010/main" val="1578463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6EB56-3005-F4B0-3F9F-4869D7005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CA58C1-7660-A8A5-E139-831F33722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667" y="1759245"/>
            <a:ext cx="10378665" cy="356031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0C2D562-84D3-6FFF-0D79-373CFECC57AD}"/>
              </a:ext>
            </a:extLst>
          </p:cNvPr>
          <p:cNvSpPr/>
          <p:nvPr/>
        </p:nvSpPr>
        <p:spPr>
          <a:xfrm>
            <a:off x="906667" y="1759245"/>
            <a:ext cx="10549565" cy="3560319"/>
          </a:xfrm>
          <a:prstGeom prst="rect">
            <a:avLst/>
          </a:prstGeom>
          <a:solidFill>
            <a:srgbClr val="1B2A4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3B2B1A8-9FA7-80C5-A8BC-11B7014C43EF}"/>
              </a:ext>
            </a:extLst>
          </p:cNvPr>
          <p:cNvSpPr/>
          <p:nvPr/>
        </p:nvSpPr>
        <p:spPr>
          <a:xfrm>
            <a:off x="1828162" y="4426467"/>
            <a:ext cx="158097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6038F9E1-33D0-CE0B-A1FF-85A8F1748E9C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6BAA0190-C86C-12E3-91F1-8536DB817A5C}"/>
              </a:ext>
            </a:extLst>
          </p:cNvPr>
          <p:cNvSpPr/>
          <p:nvPr/>
        </p:nvSpPr>
        <p:spPr>
          <a:xfrm>
            <a:off x="8108075" y="584212"/>
            <a:ext cx="3026784" cy="95422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dispatch a vehicle via Manage&gt; Reservations…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7464A7AC-2EC2-1FCF-3EEA-61ADEAD291AB}"/>
              </a:ext>
            </a:extLst>
          </p:cNvPr>
          <p:cNvSpPr/>
          <p:nvPr/>
        </p:nvSpPr>
        <p:spPr>
          <a:xfrm>
            <a:off x="8108075" y="1939467"/>
            <a:ext cx="3026785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…select Dispatch icon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E8D303-E12C-7D46-34DD-2568119F329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350" t="4125" r="25900" b="9007"/>
          <a:stretch>
            <a:fillRect/>
          </a:stretch>
        </p:blipFill>
        <p:spPr>
          <a:xfrm>
            <a:off x="4739072" y="1634308"/>
            <a:ext cx="6717160" cy="4885364"/>
          </a:xfrm>
          <a:prstGeom prst="rect">
            <a:avLst/>
          </a:prstGeom>
        </p:spPr>
      </p:pic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57896780-6E16-F20D-21AD-D93605E8C925}"/>
              </a:ext>
            </a:extLst>
          </p:cNvPr>
          <p:cNvSpPr/>
          <p:nvPr/>
        </p:nvSpPr>
        <p:spPr>
          <a:xfrm>
            <a:off x="1597152" y="5533371"/>
            <a:ext cx="2726202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Pop-up Window appears</a:t>
            </a: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57C865EE-5378-799C-5B2B-0DA74363CD5C}"/>
              </a:ext>
            </a:extLst>
          </p:cNvPr>
          <p:cNvSpPr/>
          <p:nvPr/>
        </p:nvSpPr>
        <p:spPr>
          <a:xfrm>
            <a:off x="1124162" y="1662501"/>
            <a:ext cx="3397416" cy="586739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HINTS: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34A87B-9D88-925F-8E43-A6227057D726}"/>
              </a:ext>
            </a:extLst>
          </p:cNvPr>
          <p:cNvSpPr/>
          <p:nvPr/>
        </p:nvSpPr>
        <p:spPr>
          <a:xfrm>
            <a:off x="9546336" y="2316898"/>
            <a:ext cx="944815" cy="188558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D3DD67B-8DCF-E89C-AE83-EC3339B256B2}"/>
              </a:ext>
            </a:extLst>
          </p:cNvPr>
          <p:cNvCxnSpPr>
            <a:cxnSpLocks/>
          </p:cNvCxnSpPr>
          <p:nvPr/>
        </p:nvCxnSpPr>
        <p:spPr>
          <a:xfrm flipV="1">
            <a:off x="4098463" y="2505456"/>
            <a:ext cx="5297401" cy="431731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0275013-BE8C-B1FE-A0D2-3B8371CF6F29}"/>
              </a:ext>
            </a:extLst>
          </p:cNvPr>
          <p:cNvCxnSpPr>
            <a:cxnSpLocks/>
          </p:cNvCxnSpPr>
          <p:nvPr/>
        </p:nvCxnSpPr>
        <p:spPr>
          <a:xfrm flipV="1">
            <a:off x="4023360" y="4119495"/>
            <a:ext cx="1965960" cy="688725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A0D13A7-B6FC-303C-2576-070B9FBB464D}"/>
              </a:ext>
            </a:extLst>
          </p:cNvPr>
          <p:cNvCxnSpPr>
            <a:cxnSpLocks/>
          </p:cNvCxnSpPr>
          <p:nvPr/>
        </p:nvCxnSpPr>
        <p:spPr>
          <a:xfrm flipV="1">
            <a:off x="4217969" y="2725960"/>
            <a:ext cx="5739847" cy="1271892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0739637E-A2FB-63EF-1F31-3435AE4A99A1}"/>
              </a:ext>
            </a:extLst>
          </p:cNvPr>
          <p:cNvSpPr/>
          <p:nvPr/>
        </p:nvSpPr>
        <p:spPr>
          <a:xfrm>
            <a:off x="1014984" y="2311709"/>
            <a:ext cx="3668269" cy="269920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Make sure you’re in the right reservations!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Use Dispatch Window to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verify reservation details including NAME OF DRIVER, END DATE, VEHICLE TYPE, etc. </a:t>
            </a:r>
          </a:p>
        </p:txBody>
      </p:sp>
    </p:spTree>
    <p:extLst>
      <p:ext uri="{BB962C8B-B14F-4D97-AF65-F5344CB8AC3E}">
        <p14:creationId xmlns:p14="http://schemas.microsoft.com/office/powerpoint/2010/main" val="11341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6500C-640E-C44B-3DBF-DBD493EAD1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CF61915-6A62-CF22-D034-B670985BA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6244" y="1859264"/>
            <a:ext cx="9095756" cy="4879797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BF9CE165-4697-A747-6736-EFB10655B564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234A87B-9D88-925F-8E43-A6227057D726}"/>
              </a:ext>
            </a:extLst>
          </p:cNvPr>
          <p:cNvSpPr/>
          <p:nvPr/>
        </p:nvSpPr>
        <p:spPr>
          <a:xfrm>
            <a:off x="7989563" y="3361761"/>
            <a:ext cx="541789" cy="362210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0739637E-A2FB-63EF-1F31-3435AE4A99A1}"/>
              </a:ext>
            </a:extLst>
          </p:cNvPr>
          <p:cNvSpPr/>
          <p:nvPr/>
        </p:nvSpPr>
        <p:spPr>
          <a:xfrm>
            <a:off x="450258" y="2540501"/>
            <a:ext cx="3026785" cy="247955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 vehicle can also be dispatched from with in the </a:t>
            </a: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Resevation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&gt; Detail View among many other locations with FleetCommander</a:t>
            </a:r>
          </a:p>
        </p:txBody>
      </p:sp>
    </p:spTree>
    <p:extLst>
      <p:ext uri="{BB962C8B-B14F-4D97-AF65-F5344CB8AC3E}">
        <p14:creationId xmlns:p14="http://schemas.microsoft.com/office/powerpoint/2010/main" val="1839679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3BB21-851B-9712-5370-D9444E740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021F25-CA27-5FE9-87CE-AA54F929EF0E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AEE1E54-DF2B-3729-8DF0-5D6843808ADC}"/>
              </a:ext>
            </a:extLst>
          </p:cNvPr>
          <p:cNvSpPr txBox="1">
            <a:spLocks/>
          </p:cNvSpPr>
          <p:nvPr/>
        </p:nvSpPr>
        <p:spPr>
          <a:xfrm>
            <a:off x="831885" y="2275549"/>
            <a:ext cx="6569198" cy="16297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If you discover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changes that need to be made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, you can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accomplish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 this from the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Dispatch Window!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A225C4-BAAD-ADC6-0592-A4ADA8896B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133966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593331-E73C-3406-20E1-07FE5525A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3F7DFEAD-78A0-E049-DCBE-F0ACD9774029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7E75DF-08F1-C7AF-EFA7-662432629F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"/>
          <a:stretch/>
        </p:blipFill>
        <p:spPr>
          <a:xfrm>
            <a:off x="5059680" y="1600749"/>
            <a:ext cx="6907416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64E40458-E9E7-7872-946D-69E85A6764FC}"/>
              </a:ext>
            </a:extLst>
          </p:cNvPr>
          <p:cNvSpPr/>
          <p:nvPr/>
        </p:nvSpPr>
        <p:spPr>
          <a:xfrm>
            <a:off x="1191183" y="2796313"/>
            <a:ext cx="3026785" cy="62269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“Change Vehicle”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74FAE41-D133-EF6F-11B5-B6A983BC3F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4085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D5C36DC-0A26-1E0D-A227-70CA02665F17}"/>
              </a:ext>
            </a:extLst>
          </p:cNvPr>
          <p:cNvSpPr/>
          <p:nvPr/>
        </p:nvSpPr>
        <p:spPr>
          <a:xfrm>
            <a:off x="6259829" y="1874520"/>
            <a:ext cx="1187917" cy="191795"/>
          </a:xfrm>
          <a:prstGeom prst="roundRect">
            <a:avLst>
              <a:gd name="adj" fmla="val 5000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E77C383-540F-1345-AF61-674DF793A6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" r="91298" b="4812"/>
          <a:stretch/>
        </p:blipFill>
        <p:spPr>
          <a:xfrm>
            <a:off x="5753865" y="4330804"/>
            <a:ext cx="505965" cy="1378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C3367ED-41C3-ACD7-9EA2-C83CC720434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60"/>
          <a:stretch/>
        </p:blipFill>
        <p:spPr>
          <a:xfrm>
            <a:off x="6514954" y="4998712"/>
            <a:ext cx="2866893" cy="554973"/>
          </a:xfrm>
          <a:prstGeom prst="rect">
            <a:avLst/>
          </a:prstGeom>
        </p:spPr>
      </p:pic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A65C2DC3-ABBC-D1B8-4E0D-42A3A5D97F16}"/>
              </a:ext>
            </a:extLst>
          </p:cNvPr>
          <p:cNvSpPr/>
          <p:nvPr/>
        </p:nvSpPr>
        <p:spPr>
          <a:xfrm>
            <a:off x="1191184" y="1935481"/>
            <a:ext cx="3026785" cy="69341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Change a VEHICLE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within Dispatch: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D2AA02C-6D1F-6E93-C80F-C63DF89C1C0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854"/>
          <a:stretch/>
        </p:blipFill>
        <p:spPr>
          <a:xfrm>
            <a:off x="5109653" y="3639606"/>
            <a:ext cx="6819947" cy="2288754"/>
          </a:xfrm>
          <a:prstGeom prst="rect">
            <a:avLst/>
          </a:prstGeom>
          <a:effectLst/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0BB7291-C72A-FFC7-2EDF-27A9CECDCBC4}"/>
              </a:ext>
            </a:extLst>
          </p:cNvPr>
          <p:cNvCxnSpPr>
            <a:cxnSpLocks/>
          </p:cNvCxnSpPr>
          <p:nvPr/>
        </p:nvCxnSpPr>
        <p:spPr>
          <a:xfrm>
            <a:off x="4191887" y="4468627"/>
            <a:ext cx="1340233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860E9A5-CDF4-F40B-DFE9-2371B5881197}"/>
              </a:ext>
            </a:extLst>
          </p:cNvPr>
          <p:cNvCxnSpPr>
            <a:cxnSpLocks/>
          </p:cNvCxnSpPr>
          <p:nvPr/>
        </p:nvCxnSpPr>
        <p:spPr>
          <a:xfrm flipV="1">
            <a:off x="6627679" y="5090751"/>
            <a:ext cx="2152649" cy="986301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1C4B0253-B54A-629A-ADE7-BC1791EBD666}"/>
              </a:ext>
            </a:extLst>
          </p:cNvPr>
          <p:cNvSpPr/>
          <p:nvPr/>
        </p:nvSpPr>
        <p:spPr>
          <a:xfrm>
            <a:off x="8610600" y="4085737"/>
            <a:ext cx="3261360" cy="2032632"/>
          </a:xfrm>
          <a:prstGeom prst="roundRect">
            <a:avLst>
              <a:gd name="adj" fmla="val 16397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ADA7F4B-CB9E-150F-23F3-5E1DE693C7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40719" y="4846320"/>
            <a:ext cx="1189090" cy="1272050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98F978F5-1D6C-11F3-5FEB-5DD3F20AD90F}"/>
              </a:ext>
            </a:extLst>
          </p:cNvPr>
          <p:cNvSpPr/>
          <p:nvPr/>
        </p:nvSpPr>
        <p:spPr>
          <a:xfrm>
            <a:off x="8780328" y="3711061"/>
            <a:ext cx="2611572" cy="302879"/>
          </a:xfrm>
          <a:prstGeom prst="roundRect">
            <a:avLst>
              <a:gd name="adj" fmla="val 16397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5B51430-9E97-4BB9-1305-B2C99A022650}"/>
              </a:ext>
            </a:extLst>
          </p:cNvPr>
          <p:cNvCxnSpPr>
            <a:cxnSpLocks/>
          </p:cNvCxnSpPr>
          <p:nvPr/>
        </p:nvCxnSpPr>
        <p:spPr>
          <a:xfrm flipV="1">
            <a:off x="4107180" y="2082181"/>
            <a:ext cx="2152649" cy="986301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lowchart: Alternate Process 27">
            <a:extLst>
              <a:ext uri="{FF2B5EF4-FFF2-40B4-BE49-F238E27FC236}">
                <a16:creationId xmlns:a16="http://schemas.microsoft.com/office/drawing/2014/main" id="{FC66A73C-ECBA-A231-D4EE-136DA8F8DA8B}"/>
              </a:ext>
            </a:extLst>
          </p:cNvPr>
          <p:cNvSpPr/>
          <p:nvPr/>
        </p:nvSpPr>
        <p:spPr>
          <a:xfrm>
            <a:off x="1191183" y="4085737"/>
            <a:ext cx="3026785" cy="75296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Window view changes to show available vehicles</a:t>
            </a:r>
          </a:p>
        </p:txBody>
      </p:sp>
      <p:sp>
        <p:nvSpPr>
          <p:cNvPr id="32" name="Flowchart: Alternate Process 31">
            <a:extLst>
              <a:ext uri="{FF2B5EF4-FFF2-40B4-BE49-F238E27FC236}">
                <a16:creationId xmlns:a16="http://schemas.microsoft.com/office/drawing/2014/main" id="{4B780F64-3EFD-70C5-03C0-39B04123D973}"/>
              </a:ext>
            </a:extLst>
          </p:cNvPr>
          <p:cNvSpPr/>
          <p:nvPr/>
        </p:nvSpPr>
        <p:spPr>
          <a:xfrm>
            <a:off x="3787140" y="5804883"/>
            <a:ext cx="2951327" cy="73072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Adjust vehicle filters and “Refresh List” as needed</a:t>
            </a:r>
          </a:p>
        </p:txBody>
      </p:sp>
    </p:spTree>
    <p:extLst>
      <p:ext uri="{BB962C8B-B14F-4D97-AF65-F5344CB8AC3E}">
        <p14:creationId xmlns:p14="http://schemas.microsoft.com/office/powerpoint/2010/main" val="390670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1" grpId="0" animBg="1"/>
      <p:bldP spid="11" grpId="1" animBg="1"/>
      <p:bldP spid="21" grpId="0" animBg="1"/>
      <p:bldP spid="26" grpId="0" animBg="1"/>
      <p:bldP spid="28" grpId="0" animBg="1"/>
      <p:bldP spid="32" grpId="0" animBg="1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81C8C-84F9-5B26-A999-AE79FF408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2C4BF719-A042-2E0E-EB65-3F1014F69521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C7E75DF-08F1-C7AF-EFA7-662432629F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"/>
          <a:stretch/>
        </p:blipFill>
        <p:spPr>
          <a:xfrm>
            <a:off x="5059680" y="1600749"/>
            <a:ext cx="6907416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5B51430-9E97-4BB9-1305-B2C99A022650}"/>
              </a:ext>
            </a:extLst>
          </p:cNvPr>
          <p:cNvCxnSpPr>
            <a:cxnSpLocks/>
          </p:cNvCxnSpPr>
          <p:nvPr/>
        </p:nvCxnSpPr>
        <p:spPr>
          <a:xfrm flipV="1">
            <a:off x="4191887" y="2211722"/>
            <a:ext cx="5448832" cy="1037539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B74FAE41-D133-EF6F-11B5-B6A983BC3F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4085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D5C36DC-0A26-1E0D-A227-70CA02665F17}"/>
              </a:ext>
            </a:extLst>
          </p:cNvPr>
          <p:cNvSpPr/>
          <p:nvPr/>
        </p:nvSpPr>
        <p:spPr>
          <a:xfrm>
            <a:off x="11075669" y="2046214"/>
            <a:ext cx="677587" cy="329310"/>
          </a:xfrm>
          <a:prstGeom prst="roundRect">
            <a:avLst>
              <a:gd name="adj" fmla="val 5000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E77C383-540F-1345-AF61-674DF793A6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" r="91298" b="4812"/>
          <a:stretch/>
        </p:blipFill>
        <p:spPr>
          <a:xfrm>
            <a:off x="5753865" y="4330804"/>
            <a:ext cx="505965" cy="1378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3367ED-41C3-ACD7-9EA2-C83CC720434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60"/>
          <a:stretch/>
        </p:blipFill>
        <p:spPr>
          <a:xfrm>
            <a:off x="6514954" y="4998712"/>
            <a:ext cx="2866893" cy="554973"/>
          </a:xfrm>
          <a:prstGeom prst="rect">
            <a:avLst/>
          </a:prstGeom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A65C2DC3-ABBC-D1B8-4E0D-42A3A5D97F16}"/>
              </a:ext>
            </a:extLst>
          </p:cNvPr>
          <p:cNvSpPr/>
          <p:nvPr/>
        </p:nvSpPr>
        <p:spPr>
          <a:xfrm>
            <a:off x="1191184" y="1935481"/>
            <a:ext cx="3026785" cy="69341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change a DRIVER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within Dispatch:</a:t>
            </a: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4E40458-E9E7-7872-946D-69E85A6764FC}"/>
              </a:ext>
            </a:extLst>
          </p:cNvPr>
          <p:cNvSpPr/>
          <p:nvPr/>
        </p:nvSpPr>
        <p:spPr>
          <a:xfrm>
            <a:off x="1191183" y="2796313"/>
            <a:ext cx="3026785" cy="622692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“Change” next to Driver’s Name</a:t>
            </a:r>
          </a:p>
        </p:txBody>
      </p:sp>
      <p:sp>
        <p:nvSpPr>
          <p:cNvPr id="23" name="Flowchart: Alternate Process 22">
            <a:extLst>
              <a:ext uri="{FF2B5EF4-FFF2-40B4-BE49-F238E27FC236}">
                <a16:creationId xmlns:a16="http://schemas.microsoft.com/office/drawing/2014/main" id="{FC66A73C-ECBA-A231-D4EE-136DA8F8DA8B}"/>
              </a:ext>
            </a:extLst>
          </p:cNvPr>
          <p:cNvSpPr/>
          <p:nvPr/>
        </p:nvSpPr>
        <p:spPr>
          <a:xfrm>
            <a:off x="1191183" y="4085737"/>
            <a:ext cx="3026785" cy="75296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User pop-up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window appears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D4C7C0-9ABD-C8AB-72BF-8170746567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8509" y="2895925"/>
            <a:ext cx="3580003" cy="3247098"/>
          </a:xfrm>
          <a:prstGeom prst="rect">
            <a:avLst/>
          </a:prstGeom>
        </p:spPr>
      </p:pic>
      <p:sp>
        <p:nvSpPr>
          <p:cNvPr id="29" name="Flowchart: Alternate Process 28">
            <a:extLst>
              <a:ext uri="{FF2B5EF4-FFF2-40B4-BE49-F238E27FC236}">
                <a16:creationId xmlns:a16="http://schemas.microsoft.com/office/drawing/2014/main" id="{4B780F64-3EFD-70C5-03C0-39B04123D973}"/>
              </a:ext>
            </a:extLst>
          </p:cNvPr>
          <p:cNvSpPr/>
          <p:nvPr/>
        </p:nvSpPr>
        <p:spPr>
          <a:xfrm>
            <a:off x="7970740" y="3632213"/>
            <a:ext cx="2951327" cy="73072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Locate Driver and click the</a:t>
            </a:r>
            <a:r>
              <a:rPr kumimoji="0" lang="en-US" sz="2000" b="1" i="0" u="none" strike="noStrike" kern="0" cap="none" spc="0" normalizeH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Select button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5B9070B-62A9-DF7F-1F48-E9267F3131D8}"/>
              </a:ext>
            </a:extLst>
          </p:cNvPr>
          <p:cNvSpPr/>
          <p:nvPr/>
        </p:nvSpPr>
        <p:spPr>
          <a:xfrm>
            <a:off x="7006480" y="3662767"/>
            <a:ext cx="677587" cy="329310"/>
          </a:xfrm>
          <a:prstGeom prst="roundRect">
            <a:avLst>
              <a:gd name="adj" fmla="val 5000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0BB7291-C72A-FFC7-2EDF-27A9CECDCBC4}"/>
              </a:ext>
            </a:extLst>
          </p:cNvPr>
          <p:cNvCxnSpPr>
            <a:cxnSpLocks/>
          </p:cNvCxnSpPr>
          <p:nvPr/>
        </p:nvCxnSpPr>
        <p:spPr>
          <a:xfrm flipV="1">
            <a:off x="3893231" y="4451464"/>
            <a:ext cx="3153387" cy="6409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467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5" grpId="0" animBg="1"/>
      <p:bldP spid="5" grpId="1" animBg="1"/>
      <p:bldP spid="23" grpId="0" animBg="1"/>
      <p:bldP spid="29" grpId="0" animBg="1"/>
      <p:bldP spid="15" grpId="0" animBg="1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6C42BE-E3F4-0C62-60F8-D96EB54B8D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C29BEA9-9DD1-E003-77F0-46EE07F9A070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7328757-BBA6-0656-2327-AA8DABE9F0F4}"/>
              </a:ext>
            </a:extLst>
          </p:cNvPr>
          <p:cNvSpPr txBox="1">
            <a:spLocks/>
          </p:cNvSpPr>
          <p:nvPr/>
        </p:nvSpPr>
        <p:spPr>
          <a:xfrm>
            <a:off x="713644" y="1999652"/>
            <a:ext cx="6569198" cy="16297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When it comes to the “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when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” a reservation </a:t>
            </a:r>
            <a:b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is dispatched, you have the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choice of two </a:t>
            </a:r>
            <a:b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</a:b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time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</a:rPr>
              <a:t> considerations: 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3" name="Title 3">
            <a:extLst>
              <a:ext uri="{FF2B5EF4-FFF2-40B4-BE49-F238E27FC236}">
                <a16:creationId xmlns:a16="http://schemas.microsoft.com/office/drawing/2014/main" id="{BA5676DC-CA43-63AE-3A9D-466E914AA10F}"/>
              </a:ext>
            </a:extLst>
          </p:cNvPr>
          <p:cNvSpPr txBox="1">
            <a:spLocks/>
          </p:cNvSpPr>
          <p:nvPr/>
        </p:nvSpPr>
        <p:spPr>
          <a:xfrm>
            <a:off x="804468" y="3431956"/>
            <a:ext cx="3888623" cy="8084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Current Date/Time 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Request Date/Time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CA9CCE-EB7A-0812-96F1-32417B5589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441157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8A050-B927-8855-7E8D-DDF508107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010999C9-BA94-01FB-A3ED-FE12A45FB705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C7E75DF-08F1-C7AF-EFA7-662432629F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585" y="1219749"/>
            <a:ext cx="6922511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4E40458-E9E7-7872-946D-69E85A6764FC}"/>
              </a:ext>
            </a:extLst>
          </p:cNvPr>
          <p:cNvSpPr/>
          <p:nvPr/>
        </p:nvSpPr>
        <p:spPr>
          <a:xfrm>
            <a:off x="1123487" y="1711811"/>
            <a:ext cx="3026785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Two Dispatch Options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20068AE-C4F2-52AB-C338-82681C5BC7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6911" y="3640248"/>
            <a:ext cx="1538868" cy="263585"/>
          </a:xfrm>
          <a:prstGeom prst="rect">
            <a:avLst/>
          </a:prstGeom>
          <a:ln>
            <a:noFill/>
          </a:ln>
          <a:effectLst/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6E09418-BE29-5D30-42CF-10818F2F5C51}"/>
              </a:ext>
            </a:extLst>
          </p:cNvPr>
          <p:cNvCxnSpPr>
            <a:cxnSpLocks/>
            <a:endCxn id="21" idx="3"/>
          </p:cNvCxnSpPr>
          <p:nvPr/>
        </p:nvCxnSpPr>
        <p:spPr>
          <a:xfrm>
            <a:off x="2479847" y="3401614"/>
            <a:ext cx="4635932" cy="370427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448B4B4-53B1-165D-AA2E-F179609C02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360"/>
          <a:stretch/>
        </p:blipFill>
        <p:spPr>
          <a:xfrm>
            <a:off x="6514954" y="4617712"/>
            <a:ext cx="2866893" cy="554973"/>
          </a:xfrm>
          <a:prstGeom prst="rect">
            <a:avLst/>
          </a:prstGeom>
        </p:spPr>
      </p:pic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057BF672-1191-1010-963D-BD1130B3443E}"/>
              </a:ext>
            </a:extLst>
          </p:cNvPr>
          <p:cNvSpPr/>
          <p:nvPr/>
        </p:nvSpPr>
        <p:spPr>
          <a:xfrm>
            <a:off x="1195721" y="2831460"/>
            <a:ext cx="1435968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Current Date and Time</a:t>
            </a:r>
          </a:p>
        </p:txBody>
      </p:sp>
    </p:spTree>
    <p:extLst>
      <p:ext uri="{BB962C8B-B14F-4D97-AF65-F5344CB8AC3E}">
        <p14:creationId xmlns:p14="http://schemas.microsoft.com/office/powerpoint/2010/main" val="370270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4ABB77-0C62-70BA-B9F3-B33C6DBAB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15C3CC09-805B-F6DC-3379-E9FB7B455ABC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C7E75DF-08F1-C7AF-EFA7-662432629F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585" y="1219749"/>
            <a:ext cx="6922511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4E40458-E9E7-7872-946D-69E85A6764FC}"/>
              </a:ext>
            </a:extLst>
          </p:cNvPr>
          <p:cNvSpPr/>
          <p:nvPr/>
        </p:nvSpPr>
        <p:spPr>
          <a:xfrm>
            <a:off x="1123487" y="1711811"/>
            <a:ext cx="3026785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Two Dispatch Options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5B51430-9E97-4BB9-1305-B2C99A022650}"/>
              </a:ext>
            </a:extLst>
          </p:cNvPr>
          <p:cNvCxnSpPr>
            <a:cxnSpLocks/>
          </p:cNvCxnSpPr>
          <p:nvPr/>
        </p:nvCxnSpPr>
        <p:spPr>
          <a:xfrm>
            <a:off x="4150272" y="3025374"/>
            <a:ext cx="3252477" cy="744133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B74FAE41-D133-EF6F-11B5-B6A983BC3F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3704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88027F7-CF68-45EF-E8B4-9A1F955AC44A}"/>
              </a:ext>
            </a:extLst>
          </p:cNvPr>
          <p:cNvSpPr/>
          <p:nvPr/>
        </p:nvSpPr>
        <p:spPr>
          <a:xfrm>
            <a:off x="6198158" y="3025374"/>
            <a:ext cx="1117728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D5C36DC-0A26-1E0D-A227-70CA02665F17}"/>
              </a:ext>
            </a:extLst>
          </p:cNvPr>
          <p:cNvSpPr/>
          <p:nvPr/>
        </p:nvSpPr>
        <p:spPr>
          <a:xfrm>
            <a:off x="5620739" y="3622925"/>
            <a:ext cx="1117728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F906521-DC5A-4A16-E174-FD5ECA3B2F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360"/>
          <a:stretch/>
        </p:blipFill>
        <p:spPr>
          <a:xfrm>
            <a:off x="6514954" y="4617712"/>
            <a:ext cx="2866893" cy="554973"/>
          </a:xfrm>
          <a:prstGeom prst="rect">
            <a:avLst/>
          </a:prstGeom>
        </p:spPr>
      </p:pic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9F34E46C-9D08-D586-3C40-2375D6B795F1}"/>
              </a:ext>
            </a:extLst>
          </p:cNvPr>
          <p:cNvSpPr/>
          <p:nvPr/>
        </p:nvSpPr>
        <p:spPr>
          <a:xfrm>
            <a:off x="2779197" y="2825388"/>
            <a:ext cx="1753891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Original Reservation Date and Time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DFD8A8F-D258-7B55-2407-9553CC360356}"/>
              </a:ext>
            </a:extLst>
          </p:cNvPr>
          <p:cNvCxnSpPr>
            <a:cxnSpLocks/>
          </p:cNvCxnSpPr>
          <p:nvPr/>
        </p:nvCxnSpPr>
        <p:spPr>
          <a:xfrm flipH="1">
            <a:off x="6280431" y="3318538"/>
            <a:ext cx="305812" cy="345293"/>
          </a:xfrm>
          <a:prstGeom prst="straightConnector1">
            <a:avLst/>
          </a:prstGeom>
          <a:ln w="381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822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4" grpId="0" animBg="1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1398E-F9CF-ED49-EAC2-5926268BB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E872C4E-BD69-B627-2EE3-5C3D2349AD69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9E188E-4112-82D4-2AC1-3FB4E478D709}"/>
              </a:ext>
            </a:extLst>
          </p:cNvPr>
          <p:cNvSpPr txBox="1"/>
          <p:nvPr/>
        </p:nvSpPr>
        <p:spPr>
          <a:xfrm>
            <a:off x="822667" y="2644170"/>
            <a:ext cx="728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Additional Dispatch</a:t>
            </a:r>
            <a:br>
              <a:rPr lang="en-US" sz="4800">
                <a:solidFill>
                  <a:srgbClr val="F2F6F8"/>
                </a:solidFill>
                <a:latin typeface="Roboto Condensed Bold"/>
              </a:rPr>
            </a:br>
            <a:r>
              <a:rPr lang="en-US" sz="4800">
                <a:solidFill>
                  <a:srgbClr val="F2F6F8"/>
                </a:solidFill>
                <a:latin typeface="Roboto Condensed Bold"/>
              </a:rPr>
              <a:t>Window Items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0DF7F9-F8CF-06CC-0D8A-CE611059BE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25723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B2F839-2E61-1941-7D37-0E5507606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04C93539-4EE8-5C24-1536-2C60697655F0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7E75DF-08F1-C7AF-EFA7-662432629F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585" y="1219749"/>
            <a:ext cx="6922511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5B51430-9E97-4BB9-1305-B2C99A022650}"/>
              </a:ext>
            </a:extLst>
          </p:cNvPr>
          <p:cNvCxnSpPr>
            <a:cxnSpLocks/>
          </p:cNvCxnSpPr>
          <p:nvPr/>
        </p:nvCxnSpPr>
        <p:spPr>
          <a:xfrm>
            <a:off x="4023360" y="3345180"/>
            <a:ext cx="914400" cy="57697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B74FAE41-D133-EF6F-11B5-B6A983BC3F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3704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D5C36DC-0A26-1E0D-A227-70CA02665F17}"/>
              </a:ext>
            </a:extLst>
          </p:cNvPr>
          <p:cNvSpPr/>
          <p:nvPr/>
        </p:nvSpPr>
        <p:spPr>
          <a:xfrm>
            <a:off x="5044585" y="3872309"/>
            <a:ext cx="1418560" cy="284055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E77C383-540F-1345-AF61-674DF793A6A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" r="91298" b="4812"/>
          <a:stretch/>
        </p:blipFill>
        <p:spPr>
          <a:xfrm>
            <a:off x="5753865" y="3949804"/>
            <a:ext cx="505965" cy="1378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F03A0D2-1308-446D-4B07-3F89B32F94A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60"/>
          <a:stretch/>
        </p:blipFill>
        <p:spPr>
          <a:xfrm>
            <a:off x="6514954" y="4617712"/>
            <a:ext cx="2866893" cy="554973"/>
          </a:xfrm>
          <a:prstGeom prst="rect">
            <a:avLst/>
          </a:prstGeom>
        </p:spPr>
      </p:pic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2EBB17CD-98CB-EAAD-2893-EC38A81B1523}"/>
              </a:ext>
            </a:extLst>
          </p:cNvPr>
          <p:cNvSpPr/>
          <p:nvPr/>
        </p:nvSpPr>
        <p:spPr>
          <a:xfrm>
            <a:off x="1125493" y="1658208"/>
            <a:ext cx="3026785" cy="62752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Odometer Fields</a:t>
            </a: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64E40458-E9E7-7872-946D-69E85A6764FC}"/>
              </a:ext>
            </a:extLst>
          </p:cNvPr>
          <p:cNvSpPr/>
          <p:nvPr/>
        </p:nvSpPr>
        <p:spPr>
          <a:xfrm>
            <a:off x="1123487" y="2572239"/>
            <a:ext cx="3026785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Departure/Start Mileage 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auto-populates from the most recent record</a:t>
            </a:r>
          </a:p>
        </p:txBody>
      </p:sp>
    </p:spTree>
    <p:extLst>
      <p:ext uri="{BB962C8B-B14F-4D97-AF65-F5344CB8AC3E}">
        <p14:creationId xmlns:p14="http://schemas.microsoft.com/office/powerpoint/2010/main" val="299145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292AFF-B4EB-FA25-3891-3974DDD4E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DEE94A9A-9CCD-32D9-EE43-02403823F38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D1DD3D1-A727-8504-2560-5F007D79E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585" y="1219749"/>
            <a:ext cx="6922511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00589F9-A4BA-BFE4-FD43-877610A7F1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3704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7CEAC40-57FD-3BFA-1DB9-83CF4F347B7E}"/>
              </a:ext>
            </a:extLst>
          </p:cNvPr>
          <p:cNvCxnSpPr>
            <a:cxnSpLocks/>
          </p:cNvCxnSpPr>
          <p:nvPr/>
        </p:nvCxnSpPr>
        <p:spPr>
          <a:xfrm>
            <a:off x="10576560" y="3949804"/>
            <a:ext cx="719083" cy="1310832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5C11E9D-7B5F-D399-89BB-1DB268FBE2C8}"/>
              </a:ext>
            </a:extLst>
          </p:cNvPr>
          <p:cNvSpPr/>
          <p:nvPr/>
        </p:nvSpPr>
        <p:spPr>
          <a:xfrm>
            <a:off x="11295643" y="5262882"/>
            <a:ext cx="819214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0F111-7F58-DB45-F7FC-86556C9E80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" r="91298" b="4812"/>
          <a:stretch/>
        </p:blipFill>
        <p:spPr>
          <a:xfrm>
            <a:off x="5753865" y="3949804"/>
            <a:ext cx="505965" cy="13782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A5987D8-7D2E-2607-CA3A-481A92150F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60"/>
          <a:stretch/>
        </p:blipFill>
        <p:spPr>
          <a:xfrm>
            <a:off x="6514954" y="4617712"/>
            <a:ext cx="2866893" cy="554973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2AC874E-8363-AE32-C4BE-C784BC749430}"/>
              </a:ext>
            </a:extLst>
          </p:cNvPr>
          <p:cNvCxnSpPr>
            <a:cxnSpLocks/>
          </p:cNvCxnSpPr>
          <p:nvPr/>
        </p:nvCxnSpPr>
        <p:spPr>
          <a:xfrm>
            <a:off x="2836871" y="3153263"/>
            <a:ext cx="2264204" cy="1464449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A5512825-5BC5-27CA-B627-15DB1E423D43}"/>
              </a:ext>
            </a:extLst>
          </p:cNvPr>
          <p:cNvCxnSpPr>
            <a:cxnSpLocks/>
          </p:cNvCxnSpPr>
          <p:nvPr/>
        </p:nvCxnSpPr>
        <p:spPr>
          <a:xfrm>
            <a:off x="2941964" y="5070119"/>
            <a:ext cx="2102621" cy="0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F1EB77-7B07-F42F-9CA6-7679A4DAFE63}"/>
              </a:ext>
            </a:extLst>
          </p:cNvPr>
          <p:cNvSpPr/>
          <p:nvPr/>
        </p:nvSpPr>
        <p:spPr>
          <a:xfrm>
            <a:off x="5108418" y="4495803"/>
            <a:ext cx="5122381" cy="392300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FF06206-A680-2BBF-B829-51FE6004DF6F}"/>
              </a:ext>
            </a:extLst>
          </p:cNvPr>
          <p:cNvSpPr/>
          <p:nvPr/>
        </p:nvSpPr>
        <p:spPr>
          <a:xfrm>
            <a:off x="5108418" y="4929034"/>
            <a:ext cx="5122381" cy="392300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6B3F1711-9D88-6CBA-21C8-D1AB8A70E781}"/>
              </a:ext>
            </a:extLst>
          </p:cNvPr>
          <p:cNvSpPr/>
          <p:nvPr/>
        </p:nvSpPr>
        <p:spPr>
          <a:xfrm>
            <a:off x="1335964" y="1554481"/>
            <a:ext cx="3026785" cy="586739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HINTS: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5EE0AEE-C160-722F-F506-8FABF45B76C4}"/>
              </a:ext>
            </a:extLst>
          </p:cNvPr>
          <p:cNvSpPr/>
          <p:nvPr/>
        </p:nvSpPr>
        <p:spPr>
          <a:xfrm>
            <a:off x="1422992" y="2604317"/>
            <a:ext cx="2902717" cy="1598782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Watch out for  information  or instructions in COMMENTS before submitting</a:t>
            </a:r>
          </a:p>
        </p:txBody>
      </p: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4A1CE236-12DE-B99F-1288-466D79A851E1}"/>
              </a:ext>
            </a:extLst>
          </p:cNvPr>
          <p:cNvSpPr/>
          <p:nvPr/>
        </p:nvSpPr>
        <p:spPr>
          <a:xfrm>
            <a:off x="1367740" y="4422949"/>
            <a:ext cx="3013220" cy="138349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Communicate  to driver any previous damage noted in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VEHICLE CONDITION</a:t>
            </a:r>
          </a:p>
        </p:txBody>
      </p:sp>
      <p:sp>
        <p:nvSpPr>
          <p:cNvPr id="22" name="Flowchart: Alternate Process 21">
            <a:extLst>
              <a:ext uri="{FF2B5EF4-FFF2-40B4-BE49-F238E27FC236}">
                <a16:creationId xmlns:a16="http://schemas.microsoft.com/office/drawing/2014/main" id="{1E715E73-C334-67C6-56DC-97DF9825A323}"/>
              </a:ext>
            </a:extLst>
          </p:cNvPr>
          <p:cNvSpPr/>
          <p:nvPr/>
        </p:nvSpPr>
        <p:spPr>
          <a:xfrm>
            <a:off x="8946181" y="2927098"/>
            <a:ext cx="2516585" cy="116052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Submit to finalize Dispatch Out</a:t>
            </a:r>
          </a:p>
        </p:txBody>
      </p:sp>
    </p:spTree>
    <p:extLst>
      <p:ext uri="{BB962C8B-B14F-4D97-AF65-F5344CB8AC3E}">
        <p14:creationId xmlns:p14="http://schemas.microsoft.com/office/powerpoint/2010/main" val="429365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5" grpId="0" animBg="1"/>
      <p:bldP spid="7" grpId="0" animBg="1"/>
      <p:bldP spid="10" grpId="0" animBg="1"/>
      <p:bldP spid="16" grpId="0" animBg="1"/>
      <p:bldP spid="22" grpId="0" animBg="1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ACC91-D72D-6AF7-AAF2-93C683552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07CC4BE-5565-E498-9E21-F5F9CFA4D84B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38FF48-432E-1011-64B1-0FC6F2BA39FC}"/>
              </a:ext>
            </a:extLst>
          </p:cNvPr>
          <p:cNvSpPr txBox="1"/>
          <p:nvPr/>
        </p:nvSpPr>
        <p:spPr>
          <a:xfrm>
            <a:off x="822667" y="2644170"/>
            <a:ext cx="7280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12626" hangingPunct="0">
              <a:defRPr/>
            </a:pPr>
            <a:r>
              <a:rPr lang="en-US" sz="4800">
                <a:solidFill>
                  <a:srgbClr val="F2F6F8"/>
                </a:solidFill>
                <a:latin typeface="Roboto Condensed Bold"/>
              </a:rPr>
              <a:t>Return Vehicle/</a:t>
            </a:r>
            <a:br>
              <a:rPr lang="en-US" sz="4800">
                <a:solidFill>
                  <a:srgbClr val="F2F6F8"/>
                </a:solidFill>
                <a:latin typeface="Roboto Condensed Bold"/>
              </a:rPr>
            </a:br>
            <a:r>
              <a:rPr lang="en-US" sz="4800">
                <a:solidFill>
                  <a:srgbClr val="F2F6F8"/>
                </a:solidFill>
                <a:latin typeface="Roboto Condensed Bold"/>
              </a:rPr>
              <a:t>Dispatch-In</a:t>
            </a:r>
            <a:endParaRPr lang="en-US" sz="4800" b="1" kern="0">
              <a:solidFill>
                <a:srgbClr val="F2F6F8"/>
              </a:solidFill>
              <a:latin typeface="Roboto Condensed Bold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B2438B-A241-21F8-FE2A-00C9DE012A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719651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4D304-946C-B31B-DF73-9141B3211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E0146E6B-4369-EF18-0BF0-7A1A2FE43FC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4E40458-E9E7-7872-946D-69E85A6764FC}"/>
              </a:ext>
            </a:extLst>
          </p:cNvPr>
          <p:cNvSpPr/>
          <p:nvPr/>
        </p:nvSpPr>
        <p:spPr>
          <a:xfrm>
            <a:off x="1123487" y="1711811"/>
            <a:ext cx="3026785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Choose from the same options to CHECK a vehicle BACK IN</a:t>
            </a: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057BF672-1191-1010-963D-BD1130B3443E}"/>
              </a:ext>
            </a:extLst>
          </p:cNvPr>
          <p:cNvSpPr/>
          <p:nvPr/>
        </p:nvSpPr>
        <p:spPr>
          <a:xfrm>
            <a:off x="1012841" y="2831460"/>
            <a:ext cx="1435968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Current Date and Time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D1DD3D1-A727-8504-2560-5F007D79E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585" y="1219749"/>
            <a:ext cx="6922511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00589F9-A4BA-BFE4-FD43-877610A7F1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3704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3929359-7316-722E-F5BA-AA27FA57211C}"/>
              </a:ext>
            </a:extLst>
          </p:cNvPr>
          <p:cNvSpPr/>
          <p:nvPr/>
        </p:nvSpPr>
        <p:spPr>
          <a:xfrm>
            <a:off x="8793917" y="3622925"/>
            <a:ext cx="1117728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CD9A853-5EB5-CAE3-DBE2-FFC2B79B9F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7481" y="3704737"/>
            <a:ext cx="990600" cy="144781"/>
          </a:xfrm>
          <a:prstGeom prst="rect">
            <a:avLst/>
          </a:prstGeom>
          <a:ln>
            <a:noFill/>
          </a:ln>
          <a:effectLst/>
        </p:spPr>
      </p:pic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C30EECCA-005F-B0F2-10A1-578DF8053C4D}"/>
              </a:ext>
            </a:extLst>
          </p:cNvPr>
          <p:cNvSpPr/>
          <p:nvPr/>
        </p:nvSpPr>
        <p:spPr>
          <a:xfrm>
            <a:off x="10305732" y="3622925"/>
            <a:ext cx="550304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0F111-7F58-DB45-F7FC-86556C9E809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" r="91298" b="4812"/>
          <a:stretch/>
        </p:blipFill>
        <p:spPr>
          <a:xfrm>
            <a:off x="5753865" y="3949804"/>
            <a:ext cx="505965" cy="137823"/>
          </a:xfrm>
          <a:prstGeom prst="rect">
            <a:avLst/>
          </a:prstGeom>
        </p:spPr>
      </p:pic>
      <p:sp>
        <p:nvSpPr>
          <p:cNvPr id="28" name="Flowchart: Alternate Process 27">
            <a:extLst>
              <a:ext uri="{FF2B5EF4-FFF2-40B4-BE49-F238E27FC236}">
                <a16:creationId xmlns:a16="http://schemas.microsoft.com/office/drawing/2014/main" id="{6312EB11-6B1C-E86B-8391-6CE16F8F1328}"/>
              </a:ext>
            </a:extLst>
          </p:cNvPr>
          <p:cNvSpPr/>
          <p:nvPr/>
        </p:nvSpPr>
        <p:spPr>
          <a:xfrm>
            <a:off x="2596317" y="2825388"/>
            <a:ext cx="1753891" cy="986301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Original Reservation Date and Time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D42A36F-4893-D088-FB8F-158EADC8683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60"/>
          <a:stretch/>
        </p:blipFill>
        <p:spPr>
          <a:xfrm>
            <a:off x="6514954" y="4617712"/>
            <a:ext cx="2866893" cy="554973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C4DB474-9C50-7652-8E97-B93FD893DE0F}"/>
              </a:ext>
            </a:extLst>
          </p:cNvPr>
          <p:cNvCxnSpPr>
            <a:cxnSpLocks/>
          </p:cNvCxnSpPr>
          <p:nvPr/>
        </p:nvCxnSpPr>
        <p:spPr>
          <a:xfrm>
            <a:off x="4062886" y="2590886"/>
            <a:ext cx="6242846" cy="1040963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D8D3FB6-8797-0D82-E6E3-04FF122B6AFA}"/>
              </a:ext>
            </a:extLst>
          </p:cNvPr>
          <p:cNvSpPr/>
          <p:nvPr/>
        </p:nvSpPr>
        <p:spPr>
          <a:xfrm>
            <a:off x="10562042" y="3619460"/>
            <a:ext cx="267738" cy="330344"/>
          </a:xfrm>
          <a:prstGeom prst="roundRect">
            <a:avLst/>
          </a:prstGeom>
          <a:noFill/>
          <a:ln w="38100">
            <a:solidFill>
              <a:srgbClr val="3A74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EED22F2-9FD4-1057-363A-22F73EAAA775}"/>
              </a:ext>
            </a:extLst>
          </p:cNvPr>
          <p:cNvSpPr/>
          <p:nvPr/>
        </p:nvSpPr>
        <p:spPr>
          <a:xfrm>
            <a:off x="9459822" y="3036314"/>
            <a:ext cx="1117728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7609779-FB2C-8224-377E-DC0C8E80AD10}"/>
              </a:ext>
            </a:extLst>
          </p:cNvPr>
          <p:cNvCxnSpPr>
            <a:cxnSpLocks/>
          </p:cNvCxnSpPr>
          <p:nvPr/>
        </p:nvCxnSpPr>
        <p:spPr>
          <a:xfrm flipH="1">
            <a:off x="9542095" y="3329478"/>
            <a:ext cx="305812" cy="345293"/>
          </a:xfrm>
          <a:prstGeom prst="straightConnector1">
            <a:avLst/>
          </a:prstGeom>
          <a:ln w="381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lowchart: Alternate Process 25">
            <a:extLst>
              <a:ext uri="{FF2B5EF4-FFF2-40B4-BE49-F238E27FC236}">
                <a16:creationId xmlns:a16="http://schemas.microsoft.com/office/drawing/2014/main" id="{8E4871DB-F24B-B709-7890-42226BABE8D8}"/>
              </a:ext>
            </a:extLst>
          </p:cNvPr>
          <p:cNvSpPr/>
          <p:nvPr/>
        </p:nvSpPr>
        <p:spPr>
          <a:xfrm>
            <a:off x="1032046" y="2834640"/>
            <a:ext cx="1425907" cy="986301"/>
          </a:xfrm>
          <a:prstGeom prst="flowChartAlternateProcess">
            <a:avLst/>
          </a:prstGeom>
          <a:solidFill>
            <a:srgbClr val="D9D9D9">
              <a:alpha val="69000"/>
            </a:srgbClr>
          </a:solidFill>
          <a:ln w="12700" cap="flat" cmpd="sng" algn="ctr">
            <a:solidFill>
              <a:srgbClr val="D9D9D9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917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4" grpId="0" animBg="1"/>
      <p:bldP spid="24" grpId="1" animBg="1"/>
      <p:bldP spid="19" grpId="0" animBg="1"/>
      <p:bldP spid="21" grpId="0" animBg="1"/>
      <p:bldP spid="26" grpId="0" animBg="1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036D5-5506-B49F-0D1E-B9D1BB0CD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A2AE6B7C-52CA-B35C-4894-3EF64B153CE4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D1DD3D1-A727-8504-2560-5F007D79E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585" y="1219749"/>
            <a:ext cx="6922511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00589F9-A4BA-BFE4-FD43-877610A7F1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3704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CD9A853-5EB5-CAE3-DBE2-FFC2B79B9F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7481" y="3704737"/>
            <a:ext cx="990600" cy="144781"/>
          </a:xfrm>
          <a:prstGeom prst="rect">
            <a:avLst/>
          </a:prstGeom>
          <a:ln>
            <a:noFill/>
          </a:ln>
          <a:effectLst/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5C11E9D-7B5F-D399-89BB-1DB268FBE2C8}"/>
              </a:ext>
            </a:extLst>
          </p:cNvPr>
          <p:cNvSpPr/>
          <p:nvPr/>
        </p:nvSpPr>
        <p:spPr>
          <a:xfrm>
            <a:off x="9536819" y="3931330"/>
            <a:ext cx="894462" cy="202587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40F111-7F58-DB45-F7FC-86556C9E809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" r="91298" b="4812"/>
          <a:stretch/>
        </p:blipFill>
        <p:spPr>
          <a:xfrm>
            <a:off x="5753865" y="3949804"/>
            <a:ext cx="505965" cy="1378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8F2773-77ED-AF01-6307-609CD9A06C7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9549" t="391" r="33095" b="4418"/>
          <a:stretch/>
        </p:blipFill>
        <p:spPr>
          <a:xfrm>
            <a:off x="8992695" y="3957424"/>
            <a:ext cx="427727" cy="1378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F7D6EA-A323-8E53-52DE-55FE209F286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4585" t="392" r="714" b="-11696"/>
          <a:stretch/>
        </p:blipFill>
        <p:spPr>
          <a:xfrm>
            <a:off x="9934627" y="3965044"/>
            <a:ext cx="273313" cy="1611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42A36F-4893-D088-FB8F-158EADC8683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60"/>
          <a:stretch/>
        </p:blipFill>
        <p:spPr>
          <a:xfrm>
            <a:off x="6514954" y="4617712"/>
            <a:ext cx="2866893" cy="554973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9E2CEFC1-3408-17C2-6B27-962717794548}"/>
              </a:ext>
            </a:extLst>
          </p:cNvPr>
          <p:cNvSpPr/>
          <p:nvPr/>
        </p:nvSpPr>
        <p:spPr>
          <a:xfrm>
            <a:off x="1124712" y="1709928"/>
            <a:ext cx="3026785" cy="62752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Odometer Fields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32FAE8-9283-C3B6-0808-478FD32016BE}"/>
              </a:ext>
            </a:extLst>
          </p:cNvPr>
          <p:cNvCxnSpPr>
            <a:cxnSpLocks/>
          </p:cNvCxnSpPr>
          <p:nvPr/>
        </p:nvCxnSpPr>
        <p:spPr>
          <a:xfrm>
            <a:off x="3722787" y="3138055"/>
            <a:ext cx="4628404" cy="888280"/>
          </a:xfrm>
          <a:prstGeom prst="straightConnector1">
            <a:avLst/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625DB3E3-9675-FD05-7512-CB41FC4503D0}"/>
              </a:ext>
            </a:extLst>
          </p:cNvPr>
          <p:cNvSpPr/>
          <p:nvPr/>
        </p:nvSpPr>
        <p:spPr>
          <a:xfrm>
            <a:off x="1383936" y="2655050"/>
            <a:ext cx="2516585" cy="1160529"/>
          </a:xfrm>
          <a:prstGeom prst="flowChartAlternateProcess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End Mileage MUST be typed in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12A7F9-EBCC-7574-C6B3-E98E747241E1}"/>
              </a:ext>
            </a:extLst>
          </p:cNvPr>
          <p:cNvSpPr/>
          <p:nvPr/>
        </p:nvSpPr>
        <p:spPr>
          <a:xfrm>
            <a:off x="8371973" y="3910549"/>
            <a:ext cx="1211909" cy="22336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AECA087-A452-82F5-8312-6B4FAAED23FC}"/>
              </a:ext>
            </a:extLst>
          </p:cNvPr>
          <p:cNvCxnSpPr>
            <a:cxnSpLocks/>
          </p:cNvCxnSpPr>
          <p:nvPr/>
        </p:nvCxnSpPr>
        <p:spPr>
          <a:xfrm flipV="1">
            <a:off x="7463174" y="4122367"/>
            <a:ext cx="2099926" cy="905538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lowchart: Alternate Process 29">
            <a:extLst>
              <a:ext uri="{FF2B5EF4-FFF2-40B4-BE49-F238E27FC236}">
                <a16:creationId xmlns:a16="http://schemas.microsoft.com/office/drawing/2014/main" id="{94AFA347-AA8E-78F7-2E26-56A0287B87AA}"/>
              </a:ext>
            </a:extLst>
          </p:cNvPr>
          <p:cNvSpPr/>
          <p:nvPr/>
        </p:nvSpPr>
        <p:spPr>
          <a:xfrm>
            <a:off x="5256661" y="4713744"/>
            <a:ext cx="2516585" cy="116052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Total mileage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self-calculates based on Odom End </a:t>
            </a:r>
          </a:p>
        </p:txBody>
      </p:sp>
    </p:spTree>
    <p:extLst>
      <p:ext uri="{BB962C8B-B14F-4D97-AF65-F5344CB8AC3E}">
        <p14:creationId xmlns:p14="http://schemas.microsoft.com/office/powerpoint/2010/main" val="1310763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6" grpId="0" animBg="1"/>
      <p:bldP spid="16" grpId="1" animBg="1"/>
      <p:bldP spid="25" grpId="0" animBg="1"/>
      <p:bldP spid="25" grpId="1" animBg="1"/>
      <p:bldP spid="30" grpId="0" animBg="1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F0930-4978-4A8F-FF9C-1724C6B5E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A84551AF-7B92-6329-3E0A-BAD894D21124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D1DD3D1-A727-8504-2560-5F007D79E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585" y="1219749"/>
            <a:ext cx="6922511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00589F9-A4BA-BFE4-FD43-877610A7F1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3704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40F111-7F58-DB45-F7FC-86556C9E80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" r="91298" b="4812"/>
          <a:stretch/>
        </p:blipFill>
        <p:spPr>
          <a:xfrm>
            <a:off x="5753865" y="3949804"/>
            <a:ext cx="505965" cy="137823"/>
          </a:xfrm>
          <a:prstGeom prst="rect">
            <a:avLst/>
          </a:prstGeom>
        </p:spPr>
      </p:pic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A23993B3-5FA3-23BE-0CF8-E3072DB4782F}"/>
              </a:ext>
            </a:extLst>
          </p:cNvPr>
          <p:cNvSpPr/>
          <p:nvPr/>
        </p:nvSpPr>
        <p:spPr>
          <a:xfrm>
            <a:off x="1335964" y="1554481"/>
            <a:ext cx="3026785" cy="586739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HINTS: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A5987D8-7D2E-2607-CA3A-481A92150F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60"/>
          <a:stretch/>
        </p:blipFill>
        <p:spPr>
          <a:xfrm>
            <a:off x="6514954" y="4617712"/>
            <a:ext cx="2866893" cy="554973"/>
          </a:xfrm>
          <a:prstGeom prst="rect">
            <a:avLst/>
          </a:prstGeom>
        </p:spPr>
      </p:pic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2AC874E-8363-AE32-C4BE-C784BC749430}"/>
              </a:ext>
            </a:extLst>
          </p:cNvPr>
          <p:cNvCxnSpPr>
            <a:cxnSpLocks/>
          </p:cNvCxnSpPr>
          <p:nvPr/>
        </p:nvCxnSpPr>
        <p:spPr>
          <a:xfrm>
            <a:off x="2836871" y="3153263"/>
            <a:ext cx="2207714" cy="1865546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>
            <a:extLst>
              <a:ext uri="{FF2B5EF4-FFF2-40B4-BE49-F238E27FC236}">
                <a16:creationId xmlns:a16="http://schemas.microsoft.com/office/drawing/2014/main" id="{384ED888-842F-93D4-6454-C9DFE0105B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4585" t="392" r="714" b="-11696"/>
          <a:stretch/>
        </p:blipFill>
        <p:spPr>
          <a:xfrm>
            <a:off x="9934627" y="3965044"/>
            <a:ext cx="273313" cy="16115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04D7394-A873-E58E-83C6-17B7B935A2D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7481" y="3704737"/>
            <a:ext cx="990600" cy="14478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9DD9B5B-FA1E-218A-8A0D-279E653FFD1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549" t="391" r="33095" b="4418"/>
          <a:stretch/>
        </p:blipFill>
        <p:spPr>
          <a:xfrm>
            <a:off x="8992695" y="3957424"/>
            <a:ext cx="427727" cy="137823"/>
          </a:xfrm>
          <a:prstGeom prst="rect">
            <a:avLst/>
          </a:prstGeom>
        </p:spPr>
      </p:pic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5EE0AEE-C160-722F-F506-8FABF45B76C4}"/>
              </a:ext>
            </a:extLst>
          </p:cNvPr>
          <p:cNvSpPr/>
          <p:nvPr/>
        </p:nvSpPr>
        <p:spPr>
          <a:xfrm>
            <a:off x="1422992" y="2435051"/>
            <a:ext cx="2902717" cy="1077770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Type any NEW DAMAGE on the vehicle in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VEHICLE CONDITION.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BDE37D3-A053-7F78-1A7D-A65012AB0C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0708" y="5111719"/>
            <a:ext cx="2232853" cy="137172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4B806FA-9900-BF98-6C23-093D582973E7}"/>
              </a:ext>
            </a:extLst>
          </p:cNvPr>
          <p:cNvSpPr/>
          <p:nvPr/>
        </p:nvSpPr>
        <p:spPr>
          <a:xfrm>
            <a:off x="5108418" y="4929034"/>
            <a:ext cx="5122381" cy="392300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C167D3B9-A705-D080-D138-8ACAF8F10D30}"/>
              </a:ext>
            </a:extLst>
          </p:cNvPr>
          <p:cNvSpPr/>
          <p:nvPr/>
        </p:nvSpPr>
        <p:spPr>
          <a:xfrm>
            <a:off x="1414439" y="3581978"/>
            <a:ext cx="2902717" cy="989437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Details will appear here again with next  reservation</a:t>
            </a:r>
          </a:p>
        </p:txBody>
      </p:sp>
    </p:spTree>
    <p:extLst>
      <p:ext uri="{BB962C8B-B14F-4D97-AF65-F5344CB8AC3E}">
        <p14:creationId xmlns:p14="http://schemas.microsoft.com/office/powerpoint/2010/main" val="368901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20" grpId="0" animBg="1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E28393-696F-7735-B008-92D6E2256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6F2156BB-03CA-220F-4217-C331456E594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RESERVATIONS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80F21C-581B-8B6C-1B44-4A8EB9BBC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4585" y="1219749"/>
            <a:ext cx="6922511" cy="4363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77927FE-480B-04E0-F388-3EB1B88C9D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7850" y="3704737"/>
            <a:ext cx="1080617" cy="129541"/>
          </a:xfrm>
          <a:prstGeom prst="rect">
            <a:avLst/>
          </a:prstGeom>
          <a:ln>
            <a:noFill/>
          </a:ln>
          <a:effectLst/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A74A875-94DB-44BD-8C6B-0F31C92D7973}"/>
              </a:ext>
            </a:extLst>
          </p:cNvPr>
          <p:cNvSpPr/>
          <p:nvPr/>
        </p:nvSpPr>
        <p:spPr>
          <a:xfrm>
            <a:off x="11295643" y="5290314"/>
            <a:ext cx="819214" cy="293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ECDD96-01E3-0BFA-A749-A212A03A92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" r="91298" b="4812"/>
          <a:stretch/>
        </p:blipFill>
        <p:spPr>
          <a:xfrm>
            <a:off x="5753865" y="3949804"/>
            <a:ext cx="505965" cy="137823"/>
          </a:xfrm>
          <a:prstGeom prst="rect">
            <a:avLst/>
          </a:prstGeom>
        </p:spPr>
      </p:pic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D5E37D65-AC1A-12CF-0757-10FA9FF9CA1C}"/>
              </a:ext>
            </a:extLst>
          </p:cNvPr>
          <p:cNvSpPr/>
          <p:nvPr/>
        </p:nvSpPr>
        <p:spPr>
          <a:xfrm>
            <a:off x="1335964" y="1554481"/>
            <a:ext cx="3026785" cy="586739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HINTS: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C03178-C00F-4D99-312A-CE129D29EA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360"/>
          <a:stretch/>
        </p:blipFill>
        <p:spPr>
          <a:xfrm>
            <a:off x="6514954" y="4617712"/>
            <a:ext cx="2866893" cy="554973"/>
          </a:xfrm>
          <a:prstGeom prst="rect">
            <a:avLst/>
          </a:prstGeom>
        </p:spPr>
      </p:pic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48E7278-C18D-0D1E-641D-07C0181CF778}"/>
              </a:ext>
            </a:extLst>
          </p:cNvPr>
          <p:cNvCxnSpPr>
            <a:cxnSpLocks/>
          </p:cNvCxnSpPr>
          <p:nvPr/>
        </p:nvCxnSpPr>
        <p:spPr>
          <a:xfrm>
            <a:off x="4251960" y="3535680"/>
            <a:ext cx="4480560" cy="1862646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F70E02C4-8C89-2528-9888-95C828032C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4585" t="392" r="714" b="-11696"/>
          <a:stretch/>
        </p:blipFill>
        <p:spPr>
          <a:xfrm>
            <a:off x="9934627" y="3965044"/>
            <a:ext cx="273313" cy="1611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7D68CD-46A7-CB08-37FD-1FF66613430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7481" y="3704737"/>
            <a:ext cx="990600" cy="14478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526D03-B874-BE43-CC80-5D3D7E5558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549" t="391" r="33095" b="4418"/>
          <a:stretch/>
        </p:blipFill>
        <p:spPr>
          <a:xfrm>
            <a:off x="8992695" y="3957424"/>
            <a:ext cx="427727" cy="137823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47477B8D-1C7F-8EF4-1335-EDF3899A7C93}"/>
              </a:ext>
            </a:extLst>
          </p:cNvPr>
          <p:cNvCxnSpPr>
            <a:cxnSpLocks/>
          </p:cNvCxnSpPr>
          <p:nvPr/>
        </p:nvCxnSpPr>
        <p:spPr>
          <a:xfrm>
            <a:off x="10576560" y="3949804"/>
            <a:ext cx="719083" cy="1310832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BDF9A372-3D87-7520-635E-6F582989DB91}"/>
              </a:ext>
            </a:extLst>
          </p:cNvPr>
          <p:cNvSpPr/>
          <p:nvPr/>
        </p:nvSpPr>
        <p:spPr>
          <a:xfrm>
            <a:off x="1382014" y="2377966"/>
            <a:ext cx="3013220" cy="197305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Send email to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ADMIN STAFF if you need to relay any information to them regarding this reservation/vehicle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(example: damages)</a:t>
            </a: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34408C69-3752-A672-E16F-68D91EB86594}"/>
              </a:ext>
            </a:extLst>
          </p:cNvPr>
          <p:cNvSpPr/>
          <p:nvPr/>
        </p:nvSpPr>
        <p:spPr>
          <a:xfrm>
            <a:off x="8946181" y="2927098"/>
            <a:ext cx="2516585" cy="116052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Submit to finalize Dispatch In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868FA8A-3E8F-18EE-4D6A-3D8DDF0EDE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0708" y="5111719"/>
            <a:ext cx="2232853" cy="13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87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7BAD6-7542-2848-17DF-BA565C2D2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6479DAB-C0B4-D1FA-2F8D-43FB95D057E7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Manage&gt;Reservations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8DA43CF-4F15-6E8C-8AB5-FC77A406AF8D}"/>
              </a:ext>
            </a:extLst>
          </p:cNvPr>
          <p:cNvSpPr txBox="1">
            <a:spLocks/>
          </p:cNvSpPr>
          <p:nvPr/>
        </p:nvSpPr>
        <p:spPr>
          <a:xfrm>
            <a:off x="615854" y="2117843"/>
            <a:ext cx="7202488" cy="41496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600"/>
              </a:spcBef>
              <a:buFont typeface="Wingdings 3" panose="05040102010807070707" pitchFamily="18" charset="2"/>
              <a:buNone/>
            </a:pPr>
            <a:r>
              <a:rPr lang="en-US" sz="4500" b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Other places vehicles can be dispatched include:</a:t>
            </a:r>
          </a:p>
          <a:p>
            <a:pPr marL="800100" lvl="1" indent="-342900">
              <a:spcBef>
                <a:spcPts val="1600"/>
              </a:spcBef>
            </a:pPr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Dashboard - considered best practice </a:t>
            </a:r>
            <a:br>
              <a:rPr lang="en-US" sz="2800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</a:br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(see Slide 154)</a:t>
            </a:r>
          </a:p>
          <a:p>
            <a:pPr marL="800100" lvl="1" indent="-342900">
              <a:spcBef>
                <a:spcPts val="1600"/>
              </a:spcBef>
            </a:pPr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Manage &gt; Reservations (Vehicle Icon)</a:t>
            </a:r>
          </a:p>
          <a:p>
            <a:pPr marL="800100" lvl="1" indent="-342900">
              <a:spcBef>
                <a:spcPts val="1600"/>
              </a:spcBef>
            </a:pPr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Manage Vehicles</a:t>
            </a:r>
          </a:p>
          <a:p>
            <a:pPr marL="800100" lvl="1" indent="-342900">
              <a:spcBef>
                <a:spcPts val="1600"/>
              </a:spcBef>
            </a:pPr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Manage Users</a:t>
            </a:r>
          </a:p>
          <a:p>
            <a:pPr marL="0" indent="0">
              <a:spcBef>
                <a:spcPts val="1600"/>
              </a:spcBef>
              <a:buFont typeface="Wingdings 3" panose="05040102010807070707" pitchFamily="18" charset="2"/>
              <a:buNone/>
            </a:pPr>
            <a:endParaRPr lang="en-US" sz="250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9543981-7E8C-003A-10FC-87BD7BE2D89C}"/>
              </a:ext>
            </a:extLst>
          </p:cNvPr>
          <p:cNvSpPr txBox="1">
            <a:spLocks/>
          </p:cNvSpPr>
          <p:nvPr/>
        </p:nvSpPr>
        <p:spPr>
          <a:xfrm>
            <a:off x="3816254" y="4275169"/>
            <a:ext cx="5440522" cy="27199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800100" lvl="1" indent="-342900">
              <a:spcBef>
                <a:spcPts val="1600"/>
              </a:spcBef>
            </a:pPr>
            <a:r>
              <a:rPr lang="en-US" sz="2600" err="1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QwikFind</a:t>
            </a:r>
            <a:r>
              <a:rPr lang="en-US" sz="2600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 - Assets</a:t>
            </a:r>
          </a:p>
          <a:p>
            <a:pPr marL="800100" lvl="1" indent="-342900">
              <a:spcBef>
                <a:spcPts val="1600"/>
              </a:spcBef>
            </a:pPr>
            <a:r>
              <a:rPr lang="en-US" sz="2600" err="1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QwilkFind</a:t>
            </a:r>
            <a:r>
              <a:rPr lang="en-US" sz="2600">
                <a:solidFill>
                  <a:schemeClr val="tx1"/>
                </a:solidFill>
                <a:latin typeface="Arial" panose="020B0604020202020204" pitchFamily="34" charset="0"/>
                <a:ea typeface="Roboto Condensed" panose="02000000000000000000" pitchFamily="2" charset="0"/>
                <a:cs typeface="Arial" panose="020B0604020202020204" pitchFamily="34" charset="0"/>
              </a:rPr>
              <a:t> - Users</a:t>
            </a:r>
          </a:p>
          <a:p>
            <a:pPr marL="0" indent="0">
              <a:spcBef>
                <a:spcPts val="1600"/>
              </a:spcBef>
              <a:buFont typeface="Wingdings 3" panose="05040102010807070707" pitchFamily="18" charset="2"/>
              <a:buNone/>
            </a:pPr>
            <a:endParaRPr lang="en-US" sz="25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B79F28-C66A-567E-030C-EEAD5D4CC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746044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A4EF0F-5AD7-DF92-79EB-9D574DDA1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C9C3E676-FD77-FD52-B4B2-586E73C572EC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MANAGE&gt;FLEET</a:t>
            </a:r>
          </a:p>
        </p:txBody>
      </p:sp>
    </p:spTree>
    <p:extLst>
      <p:ext uri="{BB962C8B-B14F-4D97-AF65-F5344CB8AC3E}">
        <p14:creationId xmlns:p14="http://schemas.microsoft.com/office/powerpoint/2010/main" val="1587823687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9B9E4-21BD-8B2D-C814-524D77AAFB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B46AB27-F094-A1C7-902D-6182D879D1F1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Manage&gt;FLEET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946C2D-EFCD-4145-D7B1-D5E89C856609}"/>
              </a:ext>
            </a:extLst>
          </p:cNvPr>
          <p:cNvSpPr txBox="1"/>
          <p:nvPr/>
        </p:nvSpPr>
        <p:spPr>
          <a:xfrm>
            <a:off x="375225" y="1803958"/>
            <a:ext cx="630974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As needed, </a:t>
            </a:r>
            <a:r>
              <a:rPr kumimoji="0" lang="en-US" sz="3200" b="0" i="0" u="sng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Admins/Dispatchers  </a:t>
            </a:r>
            <a:r>
              <a: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can make edits to vehicle reservations in FleetCommander.</a:t>
            </a: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  <a:p>
            <a:pPr lvl="1" defTabSz="412626" hangingPunct="0">
              <a:defRPr/>
            </a:pPr>
            <a:r>
              <a:rPr lang="en-US" sz="3200" kern="0">
                <a:latin typeface="Roboto Condensed Bold"/>
                <a:cs typeface="Arial" panose="020B0604020202020204" pitchFamily="34" charset="0"/>
                <a:sym typeface="Helvetica Neue"/>
              </a:rPr>
              <a:t>Following section demonstrates this process in 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MANAGE&gt; FLEET</a:t>
            </a: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190B48-7BEF-B465-F63D-A6848CD25CB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9199" b="2833"/>
          <a:stretch>
            <a:fillRect/>
          </a:stretch>
        </p:blipFill>
        <p:spPr>
          <a:xfrm>
            <a:off x="7773252" y="1"/>
            <a:ext cx="4547618" cy="6858000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928319E-8D15-45EF-8720-2654D6652DA1}"/>
              </a:ext>
            </a:extLst>
          </p:cNvPr>
          <p:cNvSpPr/>
          <p:nvPr/>
        </p:nvSpPr>
        <p:spPr>
          <a:xfrm>
            <a:off x="7882128" y="2806160"/>
            <a:ext cx="2112264" cy="292608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C3945F-7805-4D86-98ED-0FF38AFF3E7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188" t="12606" r="71021" b="14966"/>
          <a:stretch>
            <a:fillRect/>
          </a:stretch>
        </p:blipFill>
        <p:spPr>
          <a:xfrm>
            <a:off x="10355439" y="1241386"/>
            <a:ext cx="1956287" cy="561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7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7009D-31A0-3AD5-B573-95DC96D8A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CFD8162D-5605-E52A-09B0-056BC40EE3CF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54FA37-805B-BA5C-5364-FDCBAC331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AE23EC8-7B8B-9830-A375-F936F06E8C66}"/>
              </a:ext>
            </a:extLst>
          </p:cNvPr>
          <p:cNvCxnSpPr>
            <a:cxnSpLocks/>
          </p:cNvCxnSpPr>
          <p:nvPr/>
        </p:nvCxnSpPr>
        <p:spPr>
          <a:xfrm>
            <a:off x="2634502" y="4343247"/>
            <a:ext cx="1002278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10D6200-4265-3C1A-BE30-E4BBC5F9659A}"/>
              </a:ext>
            </a:extLst>
          </p:cNvPr>
          <p:cNvSpPr/>
          <p:nvPr/>
        </p:nvSpPr>
        <p:spPr>
          <a:xfrm>
            <a:off x="3425981" y="2060480"/>
            <a:ext cx="8680294" cy="2512569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E59E9630-7CD9-57AC-B226-3F4992343C68}"/>
              </a:ext>
            </a:extLst>
          </p:cNvPr>
          <p:cNvSpPr/>
          <p:nvPr/>
        </p:nvSpPr>
        <p:spPr>
          <a:xfrm>
            <a:off x="279322" y="3623402"/>
            <a:ext cx="2355180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Use the filters to narrow your view</a:t>
            </a:r>
          </a:p>
        </p:txBody>
      </p:sp>
    </p:spTree>
    <p:extLst>
      <p:ext uri="{BB962C8B-B14F-4D97-AF65-F5344CB8AC3E}">
        <p14:creationId xmlns:p14="http://schemas.microsoft.com/office/powerpoint/2010/main" val="2843579019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D96B10-D400-C35F-3835-681E4CB80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0F06CE36-9ECC-E7FD-9C4F-BBD9CFA70FE4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A9C18A-2C57-CEB8-F6CE-65317B1A5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112B77-3256-F717-D998-A22BFA989240}"/>
              </a:ext>
            </a:extLst>
          </p:cNvPr>
          <p:cNvSpPr/>
          <p:nvPr/>
        </p:nvSpPr>
        <p:spPr>
          <a:xfrm>
            <a:off x="3664107" y="2432450"/>
            <a:ext cx="1298418" cy="301226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B6D8A2CB-356E-9B4F-12FA-381607DA80E4}"/>
              </a:ext>
            </a:extLst>
          </p:cNvPr>
          <p:cNvSpPr/>
          <p:nvPr/>
        </p:nvSpPr>
        <p:spPr>
          <a:xfrm>
            <a:off x="705768" y="3417230"/>
            <a:ext cx="2199357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Search by Site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4ABC7DB-9277-49F7-342F-F8884514016D}"/>
              </a:ext>
            </a:extLst>
          </p:cNvPr>
          <p:cNvCxnSpPr>
            <a:cxnSpLocks/>
          </p:cNvCxnSpPr>
          <p:nvPr/>
        </p:nvCxnSpPr>
        <p:spPr>
          <a:xfrm flipV="1">
            <a:off x="2769378" y="2733676"/>
            <a:ext cx="791479" cy="951872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2088223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CF44B-E9AA-A5F2-286A-24DA4A8EE7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DEB06083-48F7-8BCF-3374-797568CB027B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1BEA29-904B-E9AF-D5C0-F9DFE7092D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407E8C0A-D0B2-0626-29F5-4BDC2443978B}"/>
              </a:ext>
            </a:extLst>
          </p:cNvPr>
          <p:cNvCxnSpPr>
            <a:cxnSpLocks/>
          </p:cNvCxnSpPr>
          <p:nvPr/>
        </p:nvCxnSpPr>
        <p:spPr>
          <a:xfrm flipV="1">
            <a:off x="4115812" y="2791055"/>
            <a:ext cx="5171797" cy="107945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F0FCFF8-FD23-A7A6-CDB5-1669D617491C}"/>
              </a:ext>
            </a:extLst>
          </p:cNvPr>
          <p:cNvSpPr/>
          <p:nvPr/>
        </p:nvSpPr>
        <p:spPr>
          <a:xfrm>
            <a:off x="9287609" y="2372414"/>
            <a:ext cx="1016112" cy="418641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084DF3AB-A0EB-3882-AF0C-7B7473A246FE}"/>
              </a:ext>
            </a:extLst>
          </p:cNvPr>
          <p:cNvSpPr/>
          <p:nvPr/>
        </p:nvSpPr>
        <p:spPr>
          <a:xfrm>
            <a:off x="372393" y="3669593"/>
            <a:ext cx="3815028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Search by Vehicle Type</a:t>
            </a:r>
          </a:p>
        </p:txBody>
      </p:sp>
    </p:spTree>
    <p:extLst>
      <p:ext uri="{BB962C8B-B14F-4D97-AF65-F5344CB8AC3E}">
        <p14:creationId xmlns:p14="http://schemas.microsoft.com/office/powerpoint/2010/main" val="1009098082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40CF4E-3FAA-1970-9ECA-34593C0B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B125F1D8-84AB-5783-7C63-B281FD35C7E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8C2662-4B55-3614-5C27-7A89314A72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2AAA0376-08E1-D17F-99A1-67E5565B8243}"/>
              </a:ext>
            </a:extLst>
          </p:cNvPr>
          <p:cNvCxnSpPr>
            <a:cxnSpLocks/>
          </p:cNvCxnSpPr>
          <p:nvPr/>
        </p:nvCxnSpPr>
        <p:spPr>
          <a:xfrm>
            <a:off x="3509235" y="4137205"/>
            <a:ext cx="2876955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DA571359-CA1A-2C68-9667-214B7025F4FE}"/>
              </a:ext>
            </a:extLst>
          </p:cNvPr>
          <p:cNvSpPr/>
          <p:nvPr/>
        </p:nvSpPr>
        <p:spPr>
          <a:xfrm>
            <a:off x="313275" y="3268709"/>
            <a:ext cx="3195960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Search by specific vehicle information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13DABC7-FA6D-91B0-7802-8E29C955D98B}"/>
              </a:ext>
            </a:extLst>
          </p:cNvPr>
          <p:cNvSpPr/>
          <p:nvPr/>
        </p:nvSpPr>
        <p:spPr>
          <a:xfrm>
            <a:off x="6386190" y="3348582"/>
            <a:ext cx="3195960" cy="1154241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3174877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8E547-F2D3-AC8F-1C62-AFD4414AF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69975BF9-CBF4-D0EC-D89A-B405AC46CA4E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FECA6A-036B-B6FF-7D28-1FB2AEB02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9738789C-A1A3-15F1-7BF3-56AA78B47542}"/>
              </a:ext>
            </a:extLst>
          </p:cNvPr>
          <p:cNvCxnSpPr>
            <a:cxnSpLocks/>
            <a:stCxn id="5" idx="3"/>
            <a:endCxn id="7" idx="1"/>
          </p:cNvCxnSpPr>
          <p:nvPr/>
        </p:nvCxnSpPr>
        <p:spPr>
          <a:xfrm flipV="1">
            <a:off x="3048000" y="3124532"/>
            <a:ext cx="7181271" cy="99869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137523E-9C22-A24C-6BF9-328134086499}"/>
              </a:ext>
            </a:extLst>
          </p:cNvPr>
          <p:cNvSpPr/>
          <p:nvPr/>
        </p:nvSpPr>
        <p:spPr>
          <a:xfrm>
            <a:off x="10229271" y="3005205"/>
            <a:ext cx="1376220" cy="23865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C5A1DF9-8F1E-F65D-484F-05D4C91768E2}"/>
              </a:ext>
            </a:extLst>
          </p:cNvPr>
          <p:cNvCxnSpPr>
            <a:cxnSpLocks/>
          </p:cNvCxnSpPr>
          <p:nvPr/>
        </p:nvCxnSpPr>
        <p:spPr>
          <a:xfrm flipV="1">
            <a:off x="3165118" y="4867321"/>
            <a:ext cx="3416657" cy="635939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B22794D3-65DF-BF7F-E552-76B6F99F0EB5}"/>
              </a:ext>
            </a:extLst>
          </p:cNvPr>
          <p:cNvSpPr/>
          <p:nvPr/>
        </p:nvSpPr>
        <p:spPr>
          <a:xfrm>
            <a:off x="372393" y="2647278"/>
            <a:ext cx="2675607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You can change your chart view from Day View to Hour View</a:t>
            </a: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EF481B2E-75F4-1B46-1597-490E555748F8}"/>
              </a:ext>
            </a:extLst>
          </p:cNvPr>
          <p:cNvSpPr/>
          <p:nvPr/>
        </p:nvSpPr>
        <p:spPr>
          <a:xfrm>
            <a:off x="372393" y="4867321"/>
            <a:ext cx="2792725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Notice the view on the chart is a two-week period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F9771CB-B224-7EAD-58D9-80A7A567D023}"/>
              </a:ext>
            </a:extLst>
          </p:cNvPr>
          <p:cNvSpPr/>
          <p:nvPr/>
        </p:nvSpPr>
        <p:spPr>
          <a:xfrm>
            <a:off x="6581775" y="4573049"/>
            <a:ext cx="5208679" cy="386168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3A74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554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4C441-05BA-143B-D588-78D4B0EBB9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72636E2C-5E13-B4DD-04B6-2C43110B86D3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BD0212-7347-112B-A137-3011141E1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54C5BE-9324-2324-57A7-3208651F32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33" t="13580" r="16773" b="5238"/>
          <a:stretch>
            <a:fillRect/>
          </a:stretch>
        </p:blipFill>
        <p:spPr>
          <a:xfrm>
            <a:off x="3514887" y="1978683"/>
            <a:ext cx="8677114" cy="4879318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9738789C-A1A3-15F1-7BF3-56AA78B47542}"/>
              </a:ext>
            </a:extLst>
          </p:cNvPr>
          <p:cNvCxnSpPr>
            <a:cxnSpLocks/>
            <a:stCxn id="5" idx="3"/>
          </p:cNvCxnSpPr>
          <p:nvPr/>
        </p:nvCxnSpPr>
        <p:spPr>
          <a:xfrm flipV="1">
            <a:off x="3086262" y="3143250"/>
            <a:ext cx="7114434" cy="331964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137523E-9C22-A24C-6BF9-328134086499}"/>
              </a:ext>
            </a:extLst>
          </p:cNvPr>
          <p:cNvSpPr/>
          <p:nvPr/>
        </p:nvSpPr>
        <p:spPr>
          <a:xfrm>
            <a:off x="10200696" y="2950747"/>
            <a:ext cx="1376220" cy="23865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25D2B4D-9CE9-F741-DA1B-313D23F79354}"/>
              </a:ext>
            </a:extLst>
          </p:cNvPr>
          <p:cNvCxnSpPr>
            <a:cxnSpLocks/>
          </p:cNvCxnSpPr>
          <p:nvPr/>
        </p:nvCxnSpPr>
        <p:spPr>
          <a:xfrm flipV="1">
            <a:off x="3086262" y="4716554"/>
            <a:ext cx="3008982" cy="598396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B22794D3-65DF-BF7F-E552-76B6F99F0EB5}"/>
              </a:ext>
            </a:extLst>
          </p:cNvPr>
          <p:cNvSpPr/>
          <p:nvPr/>
        </p:nvSpPr>
        <p:spPr>
          <a:xfrm>
            <a:off x="343818" y="2898091"/>
            <a:ext cx="2742444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You can change your chart view from Day View to Hour View</a:t>
            </a:r>
          </a:p>
        </p:txBody>
      </p:sp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878DF44C-8F7E-FF2A-7726-2A66E0DF0AA9}"/>
              </a:ext>
            </a:extLst>
          </p:cNvPr>
          <p:cNvSpPr/>
          <p:nvPr/>
        </p:nvSpPr>
        <p:spPr>
          <a:xfrm>
            <a:off x="343818" y="4716554"/>
            <a:ext cx="2742444" cy="145669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Notice the view on the chart is a two-day period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DDA683B-91EE-3442-BFAF-2C74B6A5E8F0}"/>
              </a:ext>
            </a:extLst>
          </p:cNvPr>
          <p:cNvSpPr/>
          <p:nvPr/>
        </p:nvSpPr>
        <p:spPr>
          <a:xfrm>
            <a:off x="6391884" y="4628622"/>
            <a:ext cx="5371491" cy="23865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3A74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2184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AD269-0CFB-60C3-A12E-C90A04E8DB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019C5AB5-A500-4CF4-AD8E-1711634AC6E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02AA8B-2A75-7C55-DCC2-29D3BD8D9D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F9BF133-7595-C55F-0D08-5CCD735694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33" t="13580" r="16773" b="5238"/>
          <a:stretch>
            <a:fillRect/>
          </a:stretch>
        </p:blipFill>
        <p:spPr>
          <a:xfrm>
            <a:off x="3514887" y="1978683"/>
            <a:ext cx="8677114" cy="487931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738789C-A1A3-15F1-7BF3-56AA78B47542}"/>
              </a:ext>
            </a:extLst>
          </p:cNvPr>
          <p:cNvCxnSpPr>
            <a:cxnSpLocks/>
          </p:cNvCxnSpPr>
          <p:nvPr/>
        </p:nvCxnSpPr>
        <p:spPr>
          <a:xfrm>
            <a:off x="2938629" y="4336473"/>
            <a:ext cx="6853602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137523E-9C22-A24C-6BF9-328134086499}"/>
              </a:ext>
            </a:extLst>
          </p:cNvPr>
          <p:cNvSpPr/>
          <p:nvPr/>
        </p:nvSpPr>
        <p:spPr>
          <a:xfrm>
            <a:off x="9744819" y="4200525"/>
            <a:ext cx="397163" cy="308644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A95A400-35D2-860A-DD1A-099AEFB394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66858" y="3518372"/>
            <a:ext cx="4282441" cy="3201762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764495A-2C1C-EFEC-E381-36897453EE3B}"/>
              </a:ext>
            </a:extLst>
          </p:cNvPr>
          <p:cNvCxnSpPr>
            <a:cxnSpLocks/>
          </p:cNvCxnSpPr>
          <p:nvPr/>
        </p:nvCxnSpPr>
        <p:spPr>
          <a:xfrm>
            <a:off x="2572690" y="5473689"/>
            <a:ext cx="2104085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5D3983A-C7FF-4F00-B85D-F50401AE40EB}"/>
              </a:ext>
            </a:extLst>
          </p:cNvPr>
          <p:cNvSpPr/>
          <p:nvPr/>
        </p:nvSpPr>
        <p:spPr>
          <a:xfrm>
            <a:off x="5002151" y="5095874"/>
            <a:ext cx="269187" cy="1809255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3A74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B22794D3-65DF-BF7F-E552-76B6F99F0EB5}"/>
              </a:ext>
            </a:extLst>
          </p:cNvPr>
          <p:cNvSpPr/>
          <p:nvPr/>
        </p:nvSpPr>
        <p:spPr>
          <a:xfrm>
            <a:off x="391880" y="3283124"/>
            <a:ext cx="2546749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Use the legend to understand the status of vehicles</a:t>
            </a:r>
          </a:p>
        </p:txBody>
      </p:sp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40F9FEFF-331F-9665-5F03-78DFF60A1119}"/>
              </a:ext>
            </a:extLst>
          </p:cNvPr>
          <p:cNvSpPr/>
          <p:nvPr/>
        </p:nvSpPr>
        <p:spPr>
          <a:xfrm>
            <a:off x="448090" y="4667434"/>
            <a:ext cx="2324625" cy="11542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The status of vehicles will appear in the first column</a:t>
            </a:r>
          </a:p>
        </p:txBody>
      </p:sp>
    </p:spTree>
    <p:extLst>
      <p:ext uri="{BB962C8B-B14F-4D97-AF65-F5344CB8AC3E}">
        <p14:creationId xmlns:p14="http://schemas.microsoft.com/office/powerpoint/2010/main" val="388953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4AE62-C144-B756-E481-74286E41C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F438E3C-AE65-27CE-5FC3-C1598F92245A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Manage&gt;FLEET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983635-810A-F1F3-CE24-E25C57D92A9A}"/>
              </a:ext>
            </a:extLst>
          </p:cNvPr>
          <p:cNvSpPr txBox="1"/>
          <p:nvPr/>
        </p:nvSpPr>
        <p:spPr>
          <a:xfrm>
            <a:off x="515831" y="1917965"/>
            <a:ext cx="6309745" cy="156966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/>
                <a:sym typeface="Helvetica Neue"/>
              </a:rPr>
              <a:t>Manage &gt; Fleet 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/>
                <a:sym typeface="Helvetica Neue"/>
              </a:rPr>
              <a:t>is one of several places in FleetCommander where 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/>
                <a:sym typeface="Helvetica Neue"/>
              </a:rPr>
              <a:t>reservations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/>
                <a:sym typeface="Helvetica Neue"/>
              </a:rPr>
              <a:t> can 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/>
                <a:sym typeface="Helvetica Neue"/>
              </a:rPr>
              <a:t>be entered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/>
                <a:sym typeface="Helvetica Neue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7F6042-FD0F-0B65-4F25-E398466454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71797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4FDF45-A1B2-4C71-E90F-CFECF7FD1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55EEEFF6-1421-8B02-B923-DFBFF4019883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32BF0C-AAEE-A881-17B2-D1D1AB8C9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82FB1CF-616C-DABA-90B1-90CC0381DF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33" t="13580" r="16773" b="5238"/>
          <a:stretch>
            <a:fillRect/>
          </a:stretch>
        </p:blipFill>
        <p:spPr>
          <a:xfrm>
            <a:off x="3514887" y="1978683"/>
            <a:ext cx="8677114" cy="4879318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3483C61-259D-04A9-5D60-4B67E7F53A86}"/>
              </a:ext>
            </a:extLst>
          </p:cNvPr>
          <p:cNvCxnSpPr>
            <a:cxnSpLocks/>
          </p:cNvCxnSpPr>
          <p:nvPr/>
        </p:nvCxnSpPr>
        <p:spPr>
          <a:xfrm>
            <a:off x="3914775" y="3695700"/>
            <a:ext cx="2257425" cy="1181828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AB878261-3F9E-5514-CFD4-51EDAF441416}"/>
              </a:ext>
            </a:extLst>
          </p:cNvPr>
          <p:cNvSpPr/>
          <p:nvPr/>
        </p:nvSpPr>
        <p:spPr>
          <a:xfrm>
            <a:off x="433094" y="2429097"/>
            <a:ext cx="3815028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start a reservation, select the date and time to the corresponding vehicle in either day view or hour view</a:t>
            </a:r>
          </a:p>
        </p:txBody>
      </p:sp>
    </p:spTree>
    <p:extLst>
      <p:ext uri="{BB962C8B-B14F-4D97-AF65-F5344CB8AC3E}">
        <p14:creationId xmlns:p14="http://schemas.microsoft.com/office/powerpoint/2010/main" val="403874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F621ED-4FCB-2F39-8854-321F31DFF7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1B9A3C4A-76E2-8A7A-12A1-CB02AA094847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94B8A49A-775C-A9DB-BE35-994CBC56CEE5}"/>
              </a:ext>
            </a:extLst>
          </p:cNvPr>
          <p:cNvSpPr/>
          <p:nvPr/>
        </p:nvSpPr>
        <p:spPr>
          <a:xfrm>
            <a:off x="267128" y="2058617"/>
            <a:ext cx="3815028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Follow the steps for Making a  Reservation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A34859-3D7C-5360-9E79-5422DD420A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2447" y="1750643"/>
            <a:ext cx="7514286" cy="21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11527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9F9F3F-584B-6B75-C071-383141A16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7485126-3322-C2C6-BEAC-34CB5D92DA88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Manage&gt;FLEET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AAF255-37C9-7819-6E6B-CDBB82BC1BB5}"/>
              </a:ext>
            </a:extLst>
          </p:cNvPr>
          <p:cNvSpPr txBox="1"/>
          <p:nvPr/>
        </p:nvSpPr>
        <p:spPr>
          <a:xfrm>
            <a:off x="515831" y="1904827"/>
            <a:ext cx="630974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Manage &gt; Fleet 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is also one of several places in FleetCommander where 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reservations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 can be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modified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Roboto Condensed Bold"/>
                <a:ea typeface="+mn-ea"/>
                <a:cs typeface="Arial" panose="020B0604020202020204" pitchFamily="34" charset="0"/>
                <a:sym typeface="Helvetica Neue"/>
              </a:rPr>
              <a:t>.</a:t>
            </a: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  <a:p>
            <a:pPr marL="457200" marR="0" lvl="1" indent="0" algn="l" defTabSz="412626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70E190-ADDB-B228-407A-FE3A7F2C1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795626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DE0C1-411C-BE70-75BC-FFA0DCD803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39943A67-CFF5-42B6-5AEE-3E659783D838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A7F8EA-28FE-09A1-9F71-12F60BC8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80D42B76-F9F0-6C94-6BE5-F3260A283605}"/>
              </a:ext>
            </a:extLst>
          </p:cNvPr>
          <p:cNvSpPr/>
          <p:nvPr/>
        </p:nvSpPr>
        <p:spPr>
          <a:xfrm>
            <a:off x="189968" y="1925267"/>
            <a:ext cx="3815028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Modifying a request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5AAFEC1-9B07-5B68-3BA4-88499794E530}"/>
              </a:ext>
            </a:extLst>
          </p:cNvPr>
          <p:cNvCxnSpPr>
            <a:cxnSpLocks/>
          </p:cNvCxnSpPr>
          <p:nvPr/>
        </p:nvCxnSpPr>
        <p:spPr>
          <a:xfrm>
            <a:off x="4004996" y="4448810"/>
            <a:ext cx="1986229" cy="126619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637EA6-9F22-FE4B-1994-9A0D3F2E3397}"/>
              </a:ext>
            </a:extLst>
          </p:cNvPr>
          <p:cNvSpPr/>
          <p:nvPr/>
        </p:nvSpPr>
        <p:spPr>
          <a:xfrm>
            <a:off x="6028057" y="5591889"/>
            <a:ext cx="534668" cy="246221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A375AE59-7206-128E-5B89-A147E021E3F1}"/>
              </a:ext>
            </a:extLst>
          </p:cNvPr>
          <p:cNvSpPr/>
          <p:nvPr/>
        </p:nvSpPr>
        <p:spPr>
          <a:xfrm>
            <a:off x="189968" y="3540707"/>
            <a:ext cx="3815028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the reservation that you would like to modify the request</a:t>
            </a:r>
          </a:p>
        </p:txBody>
      </p:sp>
    </p:spTree>
    <p:extLst>
      <p:ext uri="{BB962C8B-B14F-4D97-AF65-F5344CB8AC3E}">
        <p14:creationId xmlns:p14="http://schemas.microsoft.com/office/powerpoint/2010/main" val="130060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FD558C-458E-2579-F04A-62B51C845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A93F8A0E-16BF-828C-DE9F-1DC78DB48FAD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C2E1B-A5DC-D425-EC49-0AEF7635B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3992" y="1167444"/>
            <a:ext cx="7678483" cy="5648960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FFBAB5-5B9F-0A8D-C06A-17AA39EDE487}"/>
              </a:ext>
            </a:extLst>
          </p:cNvPr>
          <p:cNvSpPr/>
          <p:nvPr/>
        </p:nvSpPr>
        <p:spPr>
          <a:xfrm>
            <a:off x="9449435" y="1826238"/>
            <a:ext cx="609600" cy="246221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D4715D48-629B-054B-77B2-97C88271299E}"/>
              </a:ext>
            </a:extLst>
          </p:cNvPr>
          <p:cNvSpPr/>
          <p:nvPr/>
        </p:nvSpPr>
        <p:spPr>
          <a:xfrm>
            <a:off x="523875" y="3039692"/>
            <a:ext cx="3548756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Modify Request and follow the steps for modifying a reservation.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D031AA9-D209-5413-CDE6-3D4FEB417497}"/>
              </a:ext>
            </a:extLst>
          </p:cNvPr>
          <p:cNvCxnSpPr>
            <a:cxnSpLocks/>
          </p:cNvCxnSpPr>
          <p:nvPr/>
        </p:nvCxnSpPr>
        <p:spPr>
          <a:xfrm flipV="1">
            <a:off x="3856951" y="2072459"/>
            <a:ext cx="5376804" cy="174212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0196461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3FA17-514D-34BC-34DB-ED5575942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91FFD08-CFA4-BEEF-2EA9-FEDC01C698E5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Manage&gt;FLEET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8B4FAF-121F-0ADB-2B96-E4ECE84A38AD}"/>
              </a:ext>
            </a:extLst>
          </p:cNvPr>
          <p:cNvSpPr txBox="1"/>
          <p:nvPr/>
        </p:nvSpPr>
        <p:spPr>
          <a:xfrm>
            <a:off x="542107" y="2036206"/>
            <a:ext cx="6309745" cy="10772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lvl="1" defTabSz="412626" hangingPunct="0">
              <a:defRPr/>
            </a:pPr>
            <a:r>
              <a:rPr lang="en-US" sz="3200" kern="0">
                <a:solidFill>
                  <a:srgbClr val="FEFFFF"/>
                </a:solidFill>
                <a:latin typeface="Roboto Condensed Bold"/>
                <a:cs typeface="Arial"/>
                <a:sym typeface="Helvetica Neue"/>
              </a:rPr>
              <a:t>Vehicle assignments can even be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/>
                <a:sym typeface="Helvetica Neue"/>
              </a:rPr>
              <a:t>modified via </a:t>
            </a:r>
            <a:r>
              <a:rPr kumimoji="0" lang="en-US" sz="3200" b="0" i="0" strike="noStrike" kern="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 Condensed Bold"/>
                <a:ea typeface="+mn-ea"/>
                <a:cs typeface="Arial"/>
                <a:sym typeface="Helvetica Neue"/>
              </a:rPr>
              <a:t>Manage &gt; Fleet.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Roboto Condensed Bold"/>
              <a:ea typeface="+mn-ea"/>
              <a:cs typeface="Arial"/>
              <a:sym typeface="Helvetica Neu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57ED6A-14E6-7DA0-A2E8-B88CA7FE46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918" y="243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80331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94008-D3E8-BA08-DBC7-5D22E4260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F45C6BFD-656D-9642-EE21-68E993099523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298BB5-F599-F478-A401-7EA37D3091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3E01F2F6-D4A4-78E5-23C0-EE275089EE6C}"/>
              </a:ext>
            </a:extLst>
          </p:cNvPr>
          <p:cNvSpPr/>
          <p:nvPr/>
        </p:nvSpPr>
        <p:spPr>
          <a:xfrm>
            <a:off x="267128" y="2058617"/>
            <a:ext cx="3815028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Changing the vehicle assigned to a reservation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2192997-D861-EFE3-A518-D8A5490E88C8}"/>
              </a:ext>
            </a:extLst>
          </p:cNvPr>
          <p:cNvCxnSpPr>
            <a:cxnSpLocks/>
          </p:cNvCxnSpPr>
          <p:nvPr/>
        </p:nvCxnSpPr>
        <p:spPr>
          <a:xfrm>
            <a:off x="4004996" y="5869043"/>
            <a:ext cx="1845860" cy="0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0659CE0-EF8A-7E7C-94D4-509C7004890B}"/>
              </a:ext>
            </a:extLst>
          </p:cNvPr>
          <p:cNvSpPr/>
          <p:nvPr/>
        </p:nvSpPr>
        <p:spPr>
          <a:xfrm>
            <a:off x="5850856" y="5674085"/>
            <a:ext cx="240632" cy="664382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59FD4688-36E1-BE86-B567-C7C5E51EB11E}"/>
              </a:ext>
            </a:extLst>
          </p:cNvPr>
          <p:cNvSpPr/>
          <p:nvPr/>
        </p:nvSpPr>
        <p:spPr>
          <a:xfrm>
            <a:off x="189968" y="4792445"/>
            <a:ext cx="3815028" cy="148881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NOTE: Reservations that have been dispatched are not able to have the vehicle changed</a:t>
            </a:r>
          </a:p>
        </p:txBody>
      </p:sp>
    </p:spTree>
    <p:extLst>
      <p:ext uri="{BB962C8B-B14F-4D97-AF65-F5344CB8AC3E}">
        <p14:creationId xmlns:p14="http://schemas.microsoft.com/office/powerpoint/2010/main" val="337531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A31420-B242-6EA9-E3C8-9591D4EB0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85BA1CDF-46B9-E909-861B-142F92F54CEA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57DC36-D178-0689-F7A8-EFB180513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98496E-894B-C7D5-77B0-344D5AA11A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33" t="13580" r="16773" b="5238"/>
          <a:stretch>
            <a:fillRect/>
          </a:stretch>
        </p:blipFill>
        <p:spPr>
          <a:xfrm>
            <a:off x="3514887" y="1978683"/>
            <a:ext cx="8677114" cy="4879318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64E858C8-0B64-782F-BB84-C28CCA62C23C}"/>
              </a:ext>
            </a:extLst>
          </p:cNvPr>
          <p:cNvCxnSpPr>
            <a:cxnSpLocks/>
          </p:cNvCxnSpPr>
          <p:nvPr/>
        </p:nvCxnSpPr>
        <p:spPr>
          <a:xfrm>
            <a:off x="3657600" y="4818888"/>
            <a:ext cx="2619375" cy="343983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9FA3F36-49E1-7A46-2079-3586EBBE5C43}"/>
              </a:ext>
            </a:extLst>
          </p:cNvPr>
          <p:cNvSpPr/>
          <p:nvPr/>
        </p:nvSpPr>
        <p:spPr>
          <a:xfrm>
            <a:off x="6276975" y="5037742"/>
            <a:ext cx="240632" cy="250257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A24FA601-62F2-E8D9-C8F8-8B63CCD8050C}"/>
              </a:ext>
            </a:extLst>
          </p:cNvPr>
          <p:cNvSpPr/>
          <p:nvPr/>
        </p:nvSpPr>
        <p:spPr>
          <a:xfrm>
            <a:off x="267128" y="3674057"/>
            <a:ext cx="3492740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While in hour view select the first time in the chart to change the vehicle</a:t>
            </a:r>
          </a:p>
        </p:txBody>
      </p:sp>
    </p:spTree>
    <p:extLst>
      <p:ext uri="{BB962C8B-B14F-4D97-AF65-F5344CB8AC3E}">
        <p14:creationId xmlns:p14="http://schemas.microsoft.com/office/powerpoint/2010/main" val="3026625374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FA17E-9317-A5EE-2414-45CCDB754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4771F627-08CB-7745-F376-5D2FF1043C40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4A924D-85C3-D0C4-FAE1-C427571439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A7E3BD-478D-8EE2-F6C1-2F0D5839E3D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33" t="13580" r="16773" b="5238"/>
          <a:stretch>
            <a:fillRect/>
          </a:stretch>
        </p:blipFill>
        <p:spPr>
          <a:xfrm>
            <a:off x="3514887" y="1978683"/>
            <a:ext cx="8677114" cy="48793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9E75F4-8413-4EB0-71A0-6624EEA1E97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57" b="2160"/>
          <a:stretch>
            <a:fillRect/>
          </a:stretch>
        </p:blipFill>
        <p:spPr>
          <a:xfrm>
            <a:off x="8614595" y="3240348"/>
            <a:ext cx="3358951" cy="3400425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6DE8894-7C89-D51E-713C-763630830CCF}"/>
              </a:ext>
            </a:extLst>
          </p:cNvPr>
          <p:cNvCxnSpPr>
            <a:cxnSpLocks/>
          </p:cNvCxnSpPr>
          <p:nvPr/>
        </p:nvCxnSpPr>
        <p:spPr>
          <a:xfrm>
            <a:off x="3990596" y="3237043"/>
            <a:ext cx="4791454" cy="744407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DBE5111-299C-BDA1-55EB-FC51309AC0D4}"/>
              </a:ext>
            </a:extLst>
          </p:cNvPr>
          <p:cNvSpPr/>
          <p:nvPr/>
        </p:nvSpPr>
        <p:spPr>
          <a:xfrm>
            <a:off x="11430000" y="4181476"/>
            <a:ext cx="438150" cy="314324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141FE693-60FE-29CF-C911-72AB6F461DC0}"/>
              </a:ext>
            </a:extLst>
          </p:cNvPr>
          <p:cNvSpPr/>
          <p:nvPr/>
        </p:nvSpPr>
        <p:spPr>
          <a:xfrm>
            <a:off x="419100" y="2492636"/>
            <a:ext cx="3815028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the radio button beside Change Vehicle the select Submit</a:t>
            </a:r>
          </a:p>
        </p:txBody>
      </p:sp>
    </p:spTree>
    <p:extLst>
      <p:ext uri="{BB962C8B-B14F-4D97-AF65-F5344CB8AC3E}">
        <p14:creationId xmlns:p14="http://schemas.microsoft.com/office/powerpoint/2010/main" val="320655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965E14-955C-1F67-862D-2405AC4FC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E7A66CA5-68E1-0818-BA2C-C28ABB910577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MANAGE&gt; FLEET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D6CD10-34EB-3EAA-025E-C2732FB34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5118" y="1543050"/>
            <a:ext cx="9026882" cy="53149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D65A19B-2A40-C9E2-246F-9825403CCCE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33" t="13580" r="16773" b="5238"/>
          <a:stretch>
            <a:fillRect/>
          </a:stretch>
        </p:blipFill>
        <p:spPr>
          <a:xfrm>
            <a:off x="3514887" y="1978683"/>
            <a:ext cx="8677114" cy="48793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9DCF7F-56C5-F88C-95F3-B3755B7A20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339" y="2487400"/>
            <a:ext cx="4733925" cy="3812651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3692BBF-4591-EE4F-2D10-CD5334E72F4F}"/>
              </a:ext>
            </a:extLst>
          </p:cNvPr>
          <p:cNvCxnSpPr>
            <a:cxnSpLocks/>
            <a:stCxn id="15" idx="3"/>
          </p:cNvCxnSpPr>
          <p:nvPr/>
        </p:nvCxnSpPr>
        <p:spPr>
          <a:xfrm>
            <a:off x="4167453" y="3429000"/>
            <a:ext cx="3511106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73FCB90-9B79-4093-F585-C66049B56BEA}"/>
              </a:ext>
            </a:extLst>
          </p:cNvPr>
          <p:cNvSpPr/>
          <p:nvPr/>
        </p:nvSpPr>
        <p:spPr>
          <a:xfrm>
            <a:off x="8247403" y="3271973"/>
            <a:ext cx="2153920" cy="22553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3A74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893EE38-B143-150D-0E58-B8B11FC04E66}"/>
              </a:ext>
            </a:extLst>
          </p:cNvPr>
          <p:cNvSpPr/>
          <p:nvPr/>
        </p:nvSpPr>
        <p:spPr>
          <a:xfrm>
            <a:off x="11229791" y="4275879"/>
            <a:ext cx="641473" cy="23569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6FEF024-6CF8-789A-6F94-95C97069B9FF}"/>
              </a:ext>
            </a:extLst>
          </p:cNvPr>
          <p:cNvCxnSpPr>
            <a:cxnSpLocks/>
          </p:cNvCxnSpPr>
          <p:nvPr/>
        </p:nvCxnSpPr>
        <p:spPr>
          <a:xfrm>
            <a:off x="4167453" y="3864634"/>
            <a:ext cx="6890436" cy="550429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15DBA99E-DCA3-226F-1B1D-39E4F2FA673D}"/>
              </a:ext>
            </a:extLst>
          </p:cNvPr>
          <p:cNvSpPr/>
          <p:nvPr/>
        </p:nvSpPr>
        <p:spPr>
          <a:xfrm>
            <a:off x="352425" y="2684593"/>
            <a:ext cx="3815028" cy="148881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Select the vehicle to move the reservation to then select “Submit”</a:t>
            </a:r>
          </a:p>
        </p:txBody>
      </p:sp>
    </p:spTree>
    <p:extLst>
      <p:ext uri="{BB962C8B-B14F-4D97-AF65-F5344CB8AC3E}">
        <p14:creationId xmlns:p14="http://schemas.microsoft.com/office/powerpoint/2010/main" val="160076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BDBBC-A7F5-0D52-1DC4-4E10D6642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>
            <a:extLst>
              <a:ext uri="{FF2B5EF4-FFF2-40B4-BE49-F238E27FC236}">
                <a16:creationId xmlns:a16="http://schemas.microsoft.com/office/drawing/2014/main" id="{64DAA7C8-B4D6-2C81-1173-A3C73E037F3B}"/>
              </a:ext>
            </a:extLst>
          </p:cNvPr>
          <p:cNvSpPr txBox="1">
            <a:spLocks/>
          </p:cNvSpPr>
          <p:nvPr/>
        </p:nvSpPr>
        <p:spPr>
          <a:xfrm>
            <a:off x="988730" y="2668280"/>
            <a:ext cx="10816174" cy="334217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54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DASHBOARD </a:t>
            </a:r>
            <a:r>
              <a:rPr lang="en-US" sz="4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(Continued)</a:t>
            </a:r>
          </a:p>
        </p:txBody>
      </p:sp>
    </p:spTree>
    <p:extLst>
      <p:ext uri="{BB962C8B-B14F-4D97-AF65-F5344CB8AC3E}">
        <p14:creationId xmlns:p14="http://schemas.microsoft.com/office/powerpoint/2010/main" val="721743610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1EF93E-A0DE-279A-F6EE-AB71E6023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7B27500-CB97-FD92-094B-9066846FE040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Dashboard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D863B8-59C3-31B2-A6AA-6C21397EBDA8}"/>
              </a:ext>
            </a:extLst>
          </p:cNvPr>
          <p:cNvSpPr txBox="1"/>
          <p:nvPr/>
        </p:nvSpPr>
        <p:spPr>
          <a:xfrm>
            <a:off x="528969" y="1839137"/>
            <a:ext cx="630974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defTabSz="412626" hangingPunct="0">
              <a:defRPr/>
            </a:pP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FleetCommander’s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Dashboard </a:t>
            </a:r>
            <a:b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</a:b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is the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primary workspace </a:t>
            </a: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for Admins/Dispatchers to </a:t>
            </a:r>
            <a:b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</a:b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interface with the system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5DAD6DF-7043-5DFF-811A-FBF804FC20E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7208" b="14966"/>
          <a:stretch>
            <a:fillRect/>
          </a:stretch>
        </p:blipFill>
        <p:spPr>
          <a:xfrm>
            <a:off x="7022645" y="1"/>
            <a:ext cx="51693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40056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A2AA1-1B96-93F5-69BA-60F89B2070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FD2EA01-B0AC-E893-4245-0AC2C65358B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928A2F-1206-6979-5F80-3C31985103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133" t="19516" r="26257" b="37367"/>
          <a:stretch>
            <a:fillRect/>
          </a:stretch>
        </p:blipFill>
        <p:spPr>
          <a:xfrm>
            <a:off x="10401301" y="2158738"/>
            <a:ext cx="1333500" cy="2618900"/>
          </a:xfrm>
          <a:prstGeom prst="rect">
            <a:avLst/>
          </a:prstGeom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E87FA71-D85D-0911-9EFE-6E0F4D427F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321" t="19248" r="64069" b="37635"/>
          <a:stretch>
            <a:fillRect/>
          </a:stretch>
        </p:blipFill>
        <p:spPr>
          <a:xfrm>
            <a:off x="5547576" y="2149212"/>
            <a:ext cx="1333500" cy="2618900"/>
          </a:xfrm>
          <a:prstGeom prst="rect">
            <a:avLst/>
          </a:prstGeom>
          <a:ln>
            <a:noFill/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21BBB444-553C-D290-2AB3-08DCC2823969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DASHBOARD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E837F1A-7683-3DEA-0428-E857E465E9B5}"/>
              </a:ext>
            </a:extLst>
          </p:cNvPr>
          <p:cNvCxnSpPr>
            <a:cxnSpLocks/>
          </p:cNvCxnSpPr>
          <p:nvPr/>
        </p:nvCxnSpPr>
        <p:spPr>
          <a:xfrm flipV="1">
            <a:off x="3908151" y="2951888"/>
            <a:ext cx="1768749" cy="1630441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A7B71B4-232D-4D38-3A76-9799BFB9BF70}"/>
              </a:ext>
            </a:extLst>
          </p:cNvPr>
          <p:cNvCxnSpPr>
            <a:cxnSpLocks/>
          </p:cNvCxnSpPr>
          <p:nvPr/>
        </p:nvCxnSpPr>
        <p:spPr>
          <a:xfrm flipV="1">
            <a:off x="3785460" y="2682313"/>
            <a:ext cx="6815865" cy="3061262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54EE16AD-0525-24C5-DA7C-DB42A82860B5}"/>
              </a:ext>
            </a:extLst>
          </p:cNvPr>
          <p:cNvSpPr/>
          <p:nvPr/>
        </p:nvSpPr>
        <p:spPr>
          <a:xfrm>
            <a:off x="482331" y="2951888"/>
            <a:ext cx="3815349" cy="95422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Various sections of the dashboard include:</a:t>
            </a: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155B26F0-7150-8B83-92ED-69510CC8ECD2}"/>
              </a:ext>
            </a:extLst>
          </p:cNvPr>
          <p:cNvSpPr/>
          <p:nvPr/>
        </p:nvSpPr>
        <p:spPr>
          <a:xfrm>
            <a:off x="1234655" y="4175687"/>
            <a:ext cx="2673496" cy="7915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Departing Reservations</a:t>
            </a:r>
          </a:p>
        </p:txBody>
      </p: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EDAD9AEE-2875-33D1-A58E-0A7AC483827D}"/>
              </a:ext>
            </a:extLst>
          </p:cNvPr>
          <p:cNvSpPr/>
          <p:nvPr/>
        </p:nvSpPr>
        <p:spPr>
          <a:xfrm>
            <a:off x="1234655" y="5519585"/>
            <a:ext cx="2673496" cy="7915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Returning Reservations</a:t>
            </a: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648ABA3-A7BE-2533-7A64-74280F584ED2}"/>
              </a:ext>
            </a:extLst>
          </p:cNvPr>
          <p:cNvSpPr/>
          <p:nvPr/>
        </p:nvSpPr>
        <p:spPr>
          <a:xfrm>
            <a:off x="482331" y="1781983"/>
            <a:ext cx="3844621" cy="1005937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Dashboard helps you see reservation schedule for the day</a:t>
            </a:r>
          </a:p>
        </p:txBody>
      </p:sp>
    </p:spTree>
    <p:extLst>
      <p:ext uri="{BB962C8B-B14F-4D97-AF65-F5344CB8AC3E}">
        <p14:creationId xmlns:p14="http://schemas.microsoft.com/office/powerpoint/2010/main" val="2936574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3" grpId="0" animBg="1"/>
      <p:bldP spid="13" grpId="1" animBg="1"/>
    </p:bld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E564D-F7FB-A279-3E44-8B203AC3A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C9880CE-24D2-AF10-A07D-2AF92483D97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BBD93C-B851-231B-2799-2E70E37A79C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133" t="19516" r="26257" b="37367"/>
          <a:stretch>
            <a:fillRect/>
          </a:stretch>
        </p:blipFill>
        <p:spPr>
          <a:xfrm>
            <a:off x="10401301" y="2158738"/>
            <a:ext cx="1333500" cy="2618900"/>
          </a:xfrm>
          <a:prstGeom prst="rect">
            <a:avLst/>
          </a:prstGeom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CB77F8-4AFD-61A5-77E3-187E3E63E9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321" t="19248" r="64069" b="37635"/>
          <a:stretch>
            <a:fillRect/>
          </a:stretch>
        </p:blipFill>
        <p:spPr>
          <a:xfrm>
            <a:off x="5547576" y="2149212"/>
            <a:ext cx="1333500" cy="2618900"/>
          </a:xfrm>
          <a:prstGeom prst="rect">
            <a:avLst/>
          </a:prstGeom>
          <a:ln>
            <a:noFill/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E87845D0-2EFA-F5D1-EEDC-FF99F45E8732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DASHBOARD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C352EE1-4F68-8D3C-D36B-9FC619C59BC2}"/>
              </a:ext>
            </a:extLst>
          </p:cNvPr>
          <p:cNvSpPr/>
          <p:nvPr/>
        </p:nvSpPr>
        <p:spPr>
          <a:xfrm>
            <a:off x="482331" y="2951888"/>
            <a:ext cx="3815349" cy="95422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Various sections of the dashboard include:</a:t>
            </a: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E3D32BBA-6040-FA00-ACC5-725769ECAD22}"/>
              </a:ext>
            </a:extLst>
          </p:cNvPr>
          <p:cNvSpPr/>
          <p:nvPr/>
        </p:nvSpPr>
        <p:spPr>
          <a:xfrm>
            <a:off x="482331" y="1781983"/>
            <a:ext cx="3844621" cy="1005937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Dashboard helps you see reservation schedule for the day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64E75E-7CBE-E4A1-0542-4DC0BBAAA3B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918"/>
          <a:stretch>
            <a:fillRect/>
          </a:stretch>
        </p:blipFill>
        <p:spPr>
          <a:xfrm>
            <a:off x="5547576" y="2563329"/>
            <a:ext cx="1429022" cy="170855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615D53-6EE4-6A81-028F-F17CA52697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90" t="13042"/>
          <a:stretch>
            <a:fillRect/>
          </a:stretch>
        </p:blipFill>
        <p:spPr>
          <a:xfrm>
            <a:off x="10440829" y="2529234"/>
            <a:ext cx="1334073" cy="1567830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8B8B7B7-099B-186A-3E25-ADBD197CBA7A}"/>
              </a:ext>
            </a:extLst>
          </p:cNvPr>
          <p:cNvCxnSpPr>
            <a:cxnSpLocks/>
            <a:stCxn id="17" idx="3"/>
          </p:cNvCxnSpPr>
          <p:nvPr/>
        </p:nvCxnSpPr>
        <p:spPr>
          <a:xfrm flipV="1">
            <a:off x="4563253" y="3070142"/>
            <a:ext cx="5902823" cy="1884482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1E3940E-7557-7F89-79FF-B620354C9489}"/>
              </a:ext>
            </a:extLst>
          </p:cNvPr>
          <p:cNvCxnSpPr>
            <a:cxnSpLocks/>
          </p:cNvCxnSpPr>
          <p:nvPr/>
        </p:nvCxnSpPr>
        <p:spPr>
          <a:xfrm flipV="1">
            <a:off x="4410092" y="3278131"/>
            <a:ext cx="1160839" cy="1294918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0ECDFB6A-68CB-FC47-ED8F-615539EB56E9}"/>
              </a:ext>
            </a:extLst>
          </p:cNvPr>
          <p:cNvSpPr/>
          <p:nvPr/>
        </p:nvSpPr>
        <p:spPr>
          <a:xfrm>
            <a:off x="1889757" y="4467559"/>
            <a:ext cx="2673496" cy="97413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Mouseover for RESERVATION DETAILS</a:t>
            </a:r>
          </a:p>
        </p:txBody>
      </p:sp>
    </p:spTree>
    <p:extLst>
      <p:ext uri="{BB962C8B-B14F-4D97-AF65-F5344CB8AC3E}">
        <p14:creationId xmlns:p14="http://schemas.microsoft.com/office/powerpoint/2010/main" val="304089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C12E5-7861-EB06-CDDE-7CAB819AD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CD4BD87-16F4-132D-8408-5C53236A77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09D5F1-ACEB-A64C-8362-8B57F8AB30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133" t="19516" r="26257" b="37367"/>
          <a:stretch>
            <a:fillRect/>
          </a:stretch>
        </p:blipFill>
        <p:spPr>
          <a:xfrm>
            <a:off x="10401301" y="2158738"/>
            <a:ext cx="1333500" cy="2618900"/>
          </a:xfrm>
          <a:prstGeom prst="rect">
            <a:avLst/>
          </a:prstGeom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F3CE9D-12E2-1DC6-17C2-3F48EEBB380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321" t="19248" r="64069" b="37635"/>
          <a:stretch>
            <a:fillRect/>
          </a:stretch>
        </p:blipFill>
        <p:spPr>
          <a:xfrm>
            <a:off x="5547576" y="2149212"/>
            <a:ext cx="1333500" cy="2618900"/>
          </a:xfrm>
          <a:prstGeom prst="rect">
            <a:avLst/>
          </a:prstGeom>
          <a:ln>
            <a:noFill/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28870077-FF3A-4499-99AA-A3FC780BA64A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DASHBOARD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FD47092D-D175-5E6C-E222-EC13CEC503D5}"/>
              </a:ext>
            </a:extLst>
          </p:cNvPr>
          <p:cNvSpPr/>
          <p:nvPr/>
        </p:nvSpPr>
        <p:spPr>
          <a:xfrm>
            <a:off x="482331" y="2951888"/>
            <a:ext cx="3815349" cy="95422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Various sections of the dashboard include:</a:t>
            </a: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8DC8A78-1B1F-80D9-1074-05C435DC9D92}"/>
              </a:ext>
            </a:extLst>
          </p:cNvPr>
          <p:cNvSpPr/>
          <p:nvPr/>
        </p:nvSpPr>
        <p:spPr>
          <a:xfrm>
            <a:off x="482331" y="1781983"/>
            <a:ext cx="3844621" cy="1005937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Dashboard helps you see reservation schedule for the day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4F37E-A675-88B3-F1EF-4D59703A09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918"/>
          <a:stretch>
            <a:fillRect/>
          </a:stretch>
        </p:blipFill>
        <p:spPr>
          <a:xfrm>
            <a:off x="5547576" y="2563329"/>
            <a:ext cx="1429022" cy="1708555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87A9099-EEBF-8DB6-40D7-65E6EAA984C2}"/>
              </a:ext>
            </a:extLst>
          </p:cNvPr>
          <p:cNvSpPr/>
          <p:nvPr/>
        </p:nvSpPr>
        <p:spPr>
          <a:xfrm>
            <a:off x="5448016" y="2666708"/>
            <a:ext cx="1577046" cy="27016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AD8E818-EA2F-0574-D16E-E4AE42DE7EEC}"/>
              </a:ext>
            </a:extLst>
          </p:cNvPr>
          <p:cNvCxnSpPr>
            <a:cxnSpLocks/>
          </p:cNvCxnSpPr>
          <p:nvPr/>
        </p:nvCxnSpPr>
        <p:spPr>
          <a:xfrm flipV="1">
            <a:off x="4114800" y="2961280"/>
            <a:ext cx="1333216" cy="1806832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E69512A1-BA55-5B53-E0D4-88CAB8E7C790}"/>
              </a:ext>
            </a:extLst>
          </p:cNvPr>
          <p:cNvSpPr/>
          <p:nvPr/>
        </p:nvSpPr>
        <p:spPr>
          <a:xfrm>
            <a:off x="1179556" y="4610547"/>
            <a:ext cx="3118124" cy="104100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hyper-link to access Manage Reservation view of this reservation</a:t>
            </a:r>
          </a:p>
        </p:txBody>
      </p:sp>
    </p:spTree>
    <p:extLst>
      <p:ext uri="{BB962C8B-B14F-4D97-AF65-F5344CB8AC3E}">
        <p14:creationId xmlns:p14="http://schemas.microsoft.com/office/powerpoint/2010/main" val="179202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</p:bld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DCFE8-5E6A-32BC-AAC4-D42A39977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6F48EEE3-D5F2-47F4-CB85-1F379FC044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6D3E46-8BF7-5089-FB37-A8EC8E3BD4A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133" t="19516" r="26257" b="37367"/>
          <a:stretch>
            <a:fillRect/>
          </a:stretch>
        </p:blipFill>
        <p:spPr>
          <a:xfrm>
            <a:off x="10401301" y="2158738"/>
            <a:ext cx="1333500" cy="2618900"/>
          </a:xfrm>
          <a:prstGeom prst="rect">
            <a:avLst/>
          </a:prstGeom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C1D8BE7-1589-2C3B-B057-FB9FB7BAC5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321" t="19248" r="64069" b="37635"/>
          <a:stretch>
            <a:fillRect/>
          </a:stretch>
        </p:blipFill>
        <p:spPr>
          <a:xfrm>
            <a:off x="5547576" y="2149212"/>
            <a:ext cx="1333500" cy="2618900"/>
          </a:xfrm>
          <a:prstGeom prst="rect">
            <a:avLst/>
          </a:prstGeom>
          <a:ln>
            <a:noFill/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A3755F57-44B0-BF17-745A-BEAE0DAAE81C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DASHBOARD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5953DDF2-DC2B-76AF-C7BF-A67CFC4FA758}"/>
              </a:ext>
            </a:extLst>
          </p:cNvPr>
          <p:cNvSpPr/>
          <p:nvPr/>
        </p:nvSpPr>
        <p:spPr>
          <a:xfrm>
            <a:off x="482331" y="2951888"/>
            <a:ext cx="3815349" cy="95422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Various sections of the dashboard include:</a:t>
            </a: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3C641125-F641-5C7A-784C-3D0A203AA331}"/>
              </a:ext>
            </a:extLst>
          </p:cNvPr>
          <p:cNvSpPr/>
          <p:nvPr/>
        </p:nvSpPr>
        <p:spPr>
          <a:xfrm>
            <a:off x="482331" y="1781983"/>
            <a:ext cx="3844621" cy="1005937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Dashboard helps you see reservation schedule for the day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CF43E34-20AB-3B9B-43C2-E205557701C4}"/>
              </a:ext>
            </a:extLst>
          </p:cNvPr>
          <p:cNvCxnSpPr>
            <a:cxnSpLocks/>
          </p:cNvCxnSpPr>
          <p:nvPr/>
        </p:nvCxnSpPr>
        <p:spPr>
          <a:xfrm>
            <a:off x="4180132" y="5004791"/>
            <a:ext cx="1367444" cy="247074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479CEC6-3142-3953-BFF6-BC2AA535117D}"/>
              </a:ext>
            </a:extLst>
          </p:cNvPr>
          <p:cNvCxnSpPr>
            <a:cxnSpLocks/>
          </p:cNvCxnSpPr>
          <p:nvPr/>
        </p:nvCxnSpPr>
        <p:spPr>
          <a:xfrm>
            <a:off x="4089033" y="5837832"/>
            <a:ext cx="1458543" cy="0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A456B660-8DAF-5F7D-CEF8-8C6AD09571CE}"/>
              </a:ext>
            </a:extLst>
          </p:cNvPr>
          <p:cNvSpPr/>
          <p:nvPr/>
        </p:nvSpPr>
        <p:spPr>
          <a:xfrm>
            <a:off x="1211814" y="4070080"/>
            <a:ext cx="3118124" cy="1181785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Motor Pool Activity: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gives you real time status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of Reservations &amp; Users</a:t>
            </a: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C358197D-7C00-7721-7CCE-56168879768A}"/>
              </a:ext>
            </a:extLst>
          </p:cNvPr>
          <p:cNvSpPr/>
          <p:nvPr/>
        </p:nvSpPr>
        <p:spPr>
          <a:xfrm>
            <a:off x="1211814" y="5580502"/>
            <a:ext cx="3118124" cy="1181785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HINT: click on hyperlinks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as they appear to take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action on that item</a:t>
            </a:r>
          </a:p>
        </p:txBody>
      </p:sp>
    </p:spTree>
    <p:extLst>
      <p:ext uri="{BB962C8B-B14F-4D97-AF65-F5344CB8AC3E}">
        <p14:creationId xmlns:p14="http://schemas.microsoft.com/office/powerpoint/2010/main" val="2411789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</p:bld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6188C4-1FB2-321B-28F6-BCA024EE6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235F03C-94FF-62BA-3A29-00EABCD7501B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Dashboard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E49914-E320-EA87-3496-0233E07FDA34}"/>
              </a:ext>
            </a:extLst>
          </p:cNvPr>
          <p:cNvSpPr txBox="1"/>
          <p:nvPr/>
        </p:nvSpPr>
        <p:spPr>
          <a:xfrm>
            <a:off x="712900" y="2036206"/>
            <a:ext cx="630974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defTabSz="412626" hangingPunct="0">
              <a:defRPr/>
            </a:pP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FleetCommander’s </a:t>
            </a:r>
            <a:r>
              <a:rPr lang="en-US" sz="3200" kern="0" err="1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QwikFind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 Search</a:t>
            </a: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 interface allows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access to data without</a:t>
            </a: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having to navigate away </a:t>
            </a: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from the Dashboard.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266844-8C20-857B-1605-0793F06FBB7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7208" b="14966"/>
          <a:stretch>
            <a:fillRect/>
          </a:stretch>
        </p:blipFill>
        <p:spPr>
          <a:xfrm>
            <a:off x="7022645" y="1"/>
            <a:ext cx="51693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35455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58F16B-F97B-9A9A-9F66-B89B4ED38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7B1C1FE-7290-A896-0E1F-77095D1E8D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1F46E583-FC19-21B9-2540-4CDDF60A27E6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QWIKFIND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C4DD0FC-9D03-9416-BA9B-BC5889FBA70A}"/>
              </a:ext>
            </a:extLst>
          </p:cNvPr>
          <p:cNvSpPr/>
          <p:nvPr/>
        </p:nvSpPr>
        <p:spPr>
          <a:xfrm>
            <a:off x="6696075" y="2438422"/>
            <a:ext cx="3989187" cy="259773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DC139DB-F0EC-28E9-24A3-B6B17383C612}"/>
              </a:ext>
            </a:extLst>
          </p:cNvPr>
          <p:cNvCxnSpPr>
            <a:cxnSpLocks/>
          </p:cNvCxnSpPr>
          <p:nvPr/>
        </p:nvCxnSpPr>
        <p:spPr>
          <a:xfrm flipV="1">
            <a:off x="3667125" y="2616757"/>
            <a:ext cx="3270873" cy="507443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F0D305E3-B0EC-A57E-CD11-37EEC554ED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564" y="2438422"/>
            <a:ext cx="792077" cy="1219178"/>
          </a:xfrm>
          <a:prstGeom prst="rect">
            <a:avLst/>
          </a:prstGeom>
        </p:spPr>
      </p:pic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627677C7-7884-D66F-6556-8A45602FF11C}"/>
              </a:ext>
            </a:extLst>
          </p:cNvPr>
          <p:cNvSpPr/>
          <p:nvPr/>
        </p:nvSpPr>
        <p:spPr>
          <a:xfrm>
            <a:off x="1098426" y="2625458"/>
            <a:ext cx="2779723" cy="1544963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QwikFind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: allows you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search for Assets, Reservations, and Users</a:t>
            </a:r>
          </a:p>
        </p:txBody>
      </p:sp>
    </p:spTree>
    <p:extLst>
      <p:ext uri="{BB962C8B-B14F-4D97-AF65-F5344CB8AC3E}">
        <p14:creationId xmlns:p14="http://schemas.microsoft.com/office/powerpoint/2010/main" val="1549784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2" grpId="0" animBg="1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91A80-71B0-8A5A-C988-33D36F04C3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7AF8BE4-9268-DDA1-6415-B289F95A57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D4A2B0F6-7E8D-E60D-1DC7-D73F765A35BF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lvl="0">
              <a:defRPr/>
            </a:pPr>
            <a:r>
              <a:rPr lang="en-US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QWIKFIND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97E1D0B-D3DC-B15A-9E42-38847E89513F}"/>
              </a:ext>
            </a:extLst>
          </p:cNvPr>
          <p:cNvCxnSpPr>
            <a:cxnSpLocks/>
            <a:stCxn id="10" idx="3"/>
          </p:cNvCxnSpPr>
          <p:nvPr/>
        </p:nvCxnSpPr>
        <p:spPr>
          <a:xfrm flipV="1">
            <a:off x="4961638" y="2552034"/>
            <a:ext cx="2035182" cy="564755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622A0857-88F7-8303-5ACA-50B45E9DBB17}"/>
              </a:ext>
            </a:extLst>
          </p:cNvPr>
          <p:cNvCxnSpPr>
            <a:cxnSpLocks/>
          </p:cNvCxnSpPr>
          <p:nvPr/>
        </p:nvCxnSpPr>
        <p:spPr>
          <a:xfrm flipV="1">
            <a:off x="4463101" y="2778573"/>
            <a:ext cx="4010339" cy="1937256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5F3EBA4-96E4-A102-55FA-751D27E5BB72}"/>
              </a:ext>
            </a:extLst>
          </p:cNvPr>
          <p:cNvCxnSpPr>
            <a:cxnSpLocks/>
          </p:cNvCxnSpPr>
          <p:nvPr/>
        </p:nvCxnSpPr>
        <p:spPr>
          <a:xfrm flipH="1" flipV="1">
            <a:off x="10233850" y="2715774"/>
            <a:ext cx="368822" cy="175333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4B69BD40-D1EC-747C-D9F2-97AB2936EFD3}"/>
              </a:ext>
            </a:extLst>
          </p:cNvPr>
          <p:cNvSpPr/>
          <p:nvPr/>
        </p:nvSpPr>
        <p:spPr>
          <a:xfrm>
            <a:off x="2181915" y="2781300"/>
            <a:ext cx="2779723" cy="6709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QwikFind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: select “Asset</a:t>
            </a: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AF69AB-A3E5-C414-51E4-CAFBBF49511F}"/>
              </a:ext>
            </a:extLst>
          </p:cNvPr>
          <p:cNvSpPr/>
          <p:nvPr/>
        </p:nvSpPr>
        <p:spPr>
          <a:xfrm>
            <a:off x="2434974" y="4079427"/>
            <a:ext cx="2234116" cy="1385546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Type vehicle’s NAME or LICENSE</a:t>
            </a: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255F57A1-6C08-1E24-C8B7-1342816EA86D}"/>
              </a:ext>
            </a:extLst>
          </p:cNvPr>
          <p:cNvSpPr/>
          <p:nvPr/>
        </p:nvSpPr>
        <p:spPr>
          <a:xfrm>
            <a:off x="9326487" y="4350127"/>
            <a:ext cx="2779723" cy="91922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“Go” to view Vehicle Profile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AFFAEC8-57CB-0B97-E52F-FF222DDF4A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677" t="12938" r="31996" b="82405"/>
          <a:stretch>
            <a:fillRect/>
          </a:stretch>
        </p:blipFill>
        <p:spPr>
          <a:xfrm>
            <a:off x="8360732" y="2400453"/>
            <a:ext cx="1931509" cy="30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40572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62069-0E25-FB62-5F1C-8530E785C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592F2C68-2FE8-2B85-0E49-C9B78EA7760E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lvl="0">
              <a:defRPr/>
            </a:pPr>
            <a:r>
              <a:rPr lang="en-US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QWIKFIND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D0D2E98-0C2D-D79E-FE84-D6443341AA2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0151"/>
          <a:stretch>
            <a:fillRect/>
          </a:stretch>
        </p:blipFill>
        <p:spPr>
          <a:xfrm>
            <a:off x="3237161" y="1738739"/>
            <a:ext cx="8954839" cy="501662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85E755A5-C518-E000-F20F-28EC64109E0E}"/>
              </a:ext>
            </a:extLst>
          </p:cNvPr>
          <p:cNvSpPr/>
          <p:nvPr/>
        </p:nvSpPr>
        <p:spPr>
          <a:xfrm>
            <a:off x="607713" y="2415129"/>
            <a:ext cx="2779723" cy="6709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QwikFind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takes you to  “Asset Lookup”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9D677BA-CD7F-80B6-DFBF-92C3F5D3FB85}"/>
              </a:ext>
            </a:extLst>
          </p:cNvPr>
          <p:cNvCxnSpPr>
            <a:cxnSpLocks/>
          </p:cNvCxnSpPr>
          <p:nvPr/>
        </p:nvCxnSpPr>
        <p:spPr>
          <a:xfrm flipV="1">
            <a:off x="4362293" y="5405336"/>
            <a:ext cx="496002" cy="583984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EEB376E-2216-1A36-D95B-95D46790FCDE}"/>
              </a:ext>
            </a:extLst>
          </p:cNvPr>
          <p:cNvCxnSpPr>
            <a:cxnSpLocks/>
          </p:cNvCxnSpPr>
          <p:nvPr/>
        </p:nvCxnSpPr>
        <p:spPr>
          <a:xfrm flipH="1">
            <a:off x="9446653" y="5159434"/>
            <a:ext cx="602603" cy="567455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982884B5-9E63-FA9F-144F-2135ADB27644}"/>
              </a:ext>
            </a:extLst>
          </p:cNvPr>
          <p:cNvSpPr/>
          <p:nvPr/>
        </p:nvSpPr>
        <p:spPr>
          <a:xfrm>
            <a:off x="2270378" y="5723279"/>
            <a:ext cx="2234116" cy="112165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Vehicle Out on scheduled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reservation</a:t>
            </a:r>
          </a:p>
        </p:txBody>
      </p:sp>
      <p:sp>
        <p:nvSpPr>
          <p:cNvPr id="18" name="Flowchart: Alternate Process 17">
            <a:extLst>
              <a:ext uri="{FF2B5EF4-FFF2-40B4-BE49-F238E27FC236}">
                <a16:creationId xmlns:a16="http://schemas.microsoft.com/office/drawing/2014/main" id="{944815E4-20F4-CBDC-8357-7E0F33D41F5C}"/>
              </a:ext>
            </a:extLst>
          </p:cNvPr>
          <p:cNvSpPr/>
          <p:nvPr/>
        </p:nvSpPr>
        <p:spPr>
          <a:xfrm>
            <a:off x="9964930" y="4627118"/>
            <a:ext cx="2081331" cy="77821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Update Vehicle Mileage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14593D3-70E0-564C-7738-4034FD242597}"/>
              </a:ext>
            </a:extLst>
          </p:cNvPr>
          <p:cNvCxnSpPr>
            <a:cxnSpLocks/>
          </p:cNvCxnSpPr>
          <p:nvPr/>
        </p:nvCxnSpPr>
        <p:spPr>
          <a:xfrm>
            <a:off x="3121008" y="5202867"/>
            <a:ext cx="1753661" cy="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lowchart: Alternate Process 19">
            <a:extLst>
              <a:ext uri="{FF2B5EF4-FFF2-40B4-BE49-F238E27FC236}">
                <a16:creationId xmlns:a16="http://schemas.microsoft.com/office/drawing/2014/main" id="{AE9B83C1-1EFE-9DC2-BF39-9ED8C9D80273}"/>
              </a:ext>
            </a:extLst>
          </p:cNvPr>
          <p:cNvSpPr/>
          <p:nvPr/>
        </p:nvSpPr>
        <p:spPr>
          <a:xfrm>
            <a:off x="543669" y="4867378"/>
            <a:ext cx="2779723" cy="6709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Make a Reservation for this Vehicle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7C2E6DE-64C4-4F1D-6E28-0367A647D71B}"/>
              </a:ext>
            </a:extLst>
          </p:cNvPr>
          <p:cNvCxnSpPr>
            <a:cxnSpLocks/>
          </p:cNvCxnSpPr>
          <p:nvPr/>
        </p:nvCxnSpPr>
        <p:spPr>
          <a:xfrm flipH="1">
            <a:off x="9278887" y="4401874"/>
            <a:ext cx="668470" cy="89867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lowchart: Alternate Process 21">
            <a:extLst>
              <a:ext uri="{FF2B5EF4-FFF2-40B4-BE49-F238E27FC236}">
                <a16:creationId xmlns:a16="http://schemas.microsoft.com/office/drawing/2014/main" id="{B8AEFD89-7F31-0CED-7E3F-DCABE7209050}"/>
              </a:ext>
            </a:extLst>
          </p:cNvPr>
          <p:cNvSpPr/>
          <p:nvPr/>
        </p:nvSpPr>
        <p:spPr>
          <a:xfrm>
            <a:off x="9845668" y="3265763"/>
            <a:ext cx="2234116" cy="112165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Vehicle Out on scheduled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reservation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A379BED-1E28-91FC-27E9-58743ED94D3B}"/>
              </a:ext>
            </a:extLst>
          </p:cNvPr>
          <p:cNvCxnSpPr>
            <a:cxnSpLocks/>
          </p:cNvCxnSpPr>
          <p:nvPr/>
        </p:nvCxnSpPr>
        <p:spPr>
          <a:xfrm flipH="1" flipV="1">
            <a:off x="6107094" y="5723279"/>
            <a:ext cx="762220" cy="357481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lowchart: Alternate Process 23">
            <a:extLst>
              <a:ext uri="{FF2B5EF4-FFF2-40B4-BE49-F238E27FC236}">
                <a16:creationId xmlns:a16="http://schemas.microsoft.com/office/drawing/2014/main" id="{FF08AA68-BE37-49B6-0D77-5F3027F0CC64}"/>
              </a:ext>
            </a:extLst>
          </p:cNvPr>
          <p:cNvSpPr/>
          <p:nvPr/>
        </p:nvSpPr>
        <p:spPr>
          <a:xfrm>
            <a:off x="6869314" y="5871144"/>
            <a:ext cx="3688081" cy="898671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NOTE: </a:t>
            </a:r>
            <a:r>
              <a:rPr kumimoji="0" lang="en-US" sz="17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Dispatcher Permission DOES NOT allow editing a Vehicle Profile </a:t>
            </a:r>
            <a:br>
              <a:rPr kumimoji="0" lang="en-US" sz="17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17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(this link is deactivated)</a:t>
            </a:r>
          </a:p>
        </p:txBody>
      </p:sp>
    </p:spTree>
    <p:extLst>
      <p:ext uri="{BB962C8B-B14F-4D97-AF65-F5344CB8AC3E}">
        <p14:creationId xmlns:p14="http://schemas.microsoft.com/office/powerpoint/2010/main" val="918420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20" grpId="0" animBg="1"/>
      <p:bldP spid="20" grpId="1" animBg="1"/>
      <p:bldP spid="22" grpId="0" animBg="1"/>
      <p:bldP spid="22" grpId="1" animBg="1"/>
      <p:bldP spid="24" grpId="0" animBg="1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F8CE7-86C1-DB7D-F519-FD1834B03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CF8F281-A36C-4066-7B94-742AD88A584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8CE7C155-0DAC-64B9-0409-E7DA6F65A6BA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lvl="0">
              <a:defRPr/>
            </a:pPr>
            <a:r>
              <a:rPr lang="en-US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QWIKFIND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B08427B-ACC0-1276-5BDF-6ECF4A1E14E0}"/>
              </a:ext>
            </a:extLst>
          </p:cNvPr>
          <p:cNvCxnSpPr>
            <a:cxnSpLocks/>
          </p:cNvCxnSpPr>
          <p:nvPr/>
        </p:nvCxnSpPr>
        <p:spPr>
          <a:xfrm flipV="1">
            <a:off x="4961638" y="2663297"/>
            <a:ext cx="2436045" cy="453492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lowchart: Alternate Process 2">
            <a:extLst>
              <a:ext uri="{FF2B5EF4-FFF2-40B4-BE49-F238E27FC236}">
                <a16:creationId xmlns:a16="http://schemas.microsoft.com/office/drawing/2014/main" id="{F2AC0DDE-7E6D-C926-D3B1-1B878748A1A3}"/>
              </a:ext>
            </a:extLst>
          </p:cNvPr>
          <p:cNvSpPr/>
          <p:nvPr/>
        </p:nvSpPr>
        <p:spPr>
          <a:xfrm>
            <a:off x="2181915" y="2942159"/>
            <a:ext cx="2779723" cy="6709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QwikFind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: select “User”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3931F51-B7F6-2570-B253-E12692137C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755" t="10010" r="31122" b="77841"/>
          <a:stretch>
            <a:fillRect/>
          </a:stretch>
        </p:blipFill>
        <p:spPr>
          <a:xfrm>
            <a:off x="8411517" y="2334379"/>
            <a:ext cx="1974046" cy="780986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CFCE9F41-FE41-69DA-B9F8-DE08C701225E}"/>
              </a:ext>
            </a:extLst>
          </p:cNvPr>
          <p:cNvCxnSpPr>
            <a:cxnSpLocks/>
          </p:cNvCxnSpPr>
          <p:nvPr/>
        </p:nvCxnSpPr>
        <p:spPr>
          <a:xfrm flipV="1">
            <a:off x="4505631" y="2663297"/>
            <a:ext cx="3905886" cy="1946803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B4CF7C3-CDB4-BB79-F5E0-FE575DB6BB7A}"/>
              </a:ext>
            </a:extLst>
          </p:cNvPr>
          <p:cNvCxnSpPr>
            <a:cxnSpLocks/>
          </p:cNvCxnSpPr>
          <p:nvPr/>
        </p:nvCxnSpPr>
        <p:spPr>
          <a:xfrm flipH="1" flipV="1">
            <a:off x="9884664" y="2663297"/>
            <a:ext cx="500899" cy="1835551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FBD3AA20-4E2C-8606-530D-19711B315054}"/>
              </a:ext>
            </a:extLst>
          </p:cNvPr>
          <p:cNvSpPr/>
          <p:nvPr/>
        </p:nvSpPr>
        <p:spPr>
          <a:xfrm>
            <a:off x="2407815" y="4270344"/>
            <a:ext cx="2234116" cy="112165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Type USERNAME or LAST NAME</a:t>
            </a:r>
          </a:p>
        </p:txBody>
      </p:sp>
      <p:sp>
        <p:nvSpPr>
          <p:cNvPr id="17" name="Flowchart: Alternate Process 16">
            <a:extLst>
              <a:ext uri="{FF2B5EF4-FFF2-40B4-BE49-F238E27FC236}">
                <a16:creationId xmlns:a16="http://schemas.microsoft.com/office/drawing/2014/main" id="{D66F07FA-CE58-C25A-26DE-86DDAFADB15A}"/>
              </a:ext>
            </a:extLst>
          </p:cNvPr>
          <p:cNvSpPr/>
          <p:nvPr/>
        </p:nvSpPr>
        <p:spPr>
          <a:xfrm>
            <a:off x="9658765" y="4498848"/>
            <a:ext cx="2063843" cy="91922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“Go”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view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User Profile</a:t>
            </a:r>
          </a:p>
        </p:txBody>
      </p:sp>
    </p:spTree>
    <p:extLst>
      <p:ext uri="{BB962C8B-B14F-4D97-AF65-F5344CB8AC3E}">
        <p14:creationId xmlns:p14="http://schemas.microsoft.com/office/powerpoint/2010/main" val="2566698057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B9501-3755-1999-7BAA-58A143DFD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6FD96743-A91B-0066-728D-69BA5880FF1C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lvl="0">
              <a:defRPr/>
            </a:pPr>
            <a:r>
              <a:rPr lang="en-US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QWIKFIND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507F21C-88A4-F3C0-F693-3110EF50D138}"/>
              </a:ext>
            </a:extLst>
          </p:cNvPr>
          <p:cNvGrpSpPr/>
          <p:nvPr/>
        </p:nvGrpSpPr>
        <p:grpSpPr>
          <a:xfrm>
            <a:off x="3121008" y="1666875"/>
            <a:ext cx="9070992" cy="5172004"/>
            <a:chOff x="3121008" y="1666875"/>
            <a:chExt cx="9070992" cy="517200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D1A4C0F3-B266-5148-817E-2A31A8A010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8586" r="22519"/>
            <a:stretch>
              <a:fillRect/>
            </a:stretch>
          </p:blipFill>
          <p:spPr>
            <a:xfrm>
              <a:off x="3121008" y="1666875"/>
              <a:ext cx="9070992" cy="5172004"/>
            </a:xfrm>
            <a:prstGeom prst="rect">
              <a:avLst/>
            </a:prstGeom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EAF1D2CE-2C92-39E4-530B-2E6E62324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17905"/>
            <a:stretch>
              <a:fillRect/>
            </a:stretch>
          </p:blipFill>
          <p:spPr>
            <a:xfrm>
              <a:off x="3209857" y="1738334"/>
              <a:ext cx="8982143" cy="5026433"/>
            </a:xfrm>
            <a:prstGeom prst="rect">
              <a:avLst/>
            </a:prstGeom>
          </p:spPr>
        </p:pic>
      </p:grpSp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D62A66AB-13C3-C913-56C0-FBD0CE594851}"/>
              </a:ext>
            </a:extLst>
          </p:cNvPr>
          <p:cNvSpPr/>
          <p:nvPr/>
        </p:nvSpPr>
        <p:spPr>
          <a:xfrm>
            <a:off x="607713" y="2415129"/>
            <a:ext cx="2779723" cy="6709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QwikFind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takes you to  “User Lookup”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2BFD96E-2B1E-0AD9-8067-3559E22B5D58}"/>
              </a:ext>
            </a:extLst>
          </p:cNvPr>
          <p:cNvCxnSpPr>
            <a:cxnSpLocks/>
          </p:cNvCxnSpPr>
          <p:nvPr/>
        </p:nvCxnSpPr>
        <p:spPr>
          <a:xfrm flipV="1">
            <a:off x="3065317" y="4666489"/>
            <a:ext cx="914400" cy="981176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727BF75-AC1D-7FC5-EFBA-844A570B860D}"/>
              </a:ext>
            </a:extLst>
          </p:cNvPr>
          <p:cNvCxnSpPr>
            <a:cxnSpLocks/>
          </p:cNvCxnSpPr>
          <p:nvPr/>
        </p:nvCxnSpPr>
        <p:spPr>
          <a:xfrm flipV="1">
            <a:off x="9601115" y="3330411"/>
            <a:ext cx="0" cy="1536967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B155910F-CB7D-9F4B-7CDA-D1F389F5833B}"/>
              </a:ext>
            </a:extLst>
          </p:cNvPr>
          <p:cNvCxnSpPr>
            <a:cxnSpLocks/>
          </p:cNvCxnSpPr>
          <p:nvPr/>
        </p:nvCxnSpPr>
        <p:spPr>
          <a:xfrm flipH="1">
            <a:off x="7199134" y="1390515"/>
            <a:ext cx="1252612" cy="732005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86BDBEC1-C513-78BA-53D4-0B82709A2B50}"/>
              </a:ext>
            </a:extLst>
          </p:cNvPr>
          <p:cNvSpPr/>
          <p:nvPr/>
        </p:nvSpPr>
        <p:spPr>
          <a:xfrm>
            <a:off x="493412" y="5419067"/>
            <a:ext cx="2779723" cy="6709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a Reservation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B766ECC9-A565-7683-89BB-9251A713CC15}"/>
              </a:ext>
            </a:extLst>
          </p:cNvPr>
          <p:cNvSpPr/>
          <p:nvPr/>
        </p:nvSpPr>
        <p:spPr>
          <a:xfrm>
            <a:off x="8212284" y="4757164"/>
            <a:ext cx="2234116" cy="1121659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Make a new Reservation</a:t>
            </a:r>
          </a:p>
        </p:txBody>
      </p:sp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6E673A37-64C6-4375-0F3B-414F07E81FB5}"/>
              </a:ext>
            </a:extLst>
          </p:cNvPr>
          <p:cNvSpPr/>
          <p:nvPr/>
        </p:nvSpPr>
        <p:spPr>
          <a:xfrm>
            <a:off x="7761243" y="1015343"/>
            <a:ext cx="2779723" cy="435307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Start a new </a:t>
            </a: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QwikFind</a:t>
            </a:r>
            <a:endParaRPr kumimoji="0" lang="en-US" sz="2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" panose="02000000000000000000" pitchFamily="2" charset="0"/>
              <a:ea typeface="Roboto Condensed" panose="02000000000000000000" pitchFamily="2" charset="0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0EEF294-C042-305E-DD58-050C75955866}"/>
              </a:ext>
            </a:extLst>
          </p:cNvPr>
          <p:cNvSpPr/>
          <p:nvPr/>
        </p:nvSpPr>
        <p:spPr>
          <a:xfrm>
            <a:off x="9889366" y="1756517"/>
            <a:ext cx="2280759" cy="2117670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NOTE: Dispatcher Permission DOES NOT allow viewing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a User Profile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(this link is deactivated)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665CEE2-A5ED-44E8-3BC1-108A2D833030}"/>
              </a:ext>
            </a:extLst>
          </p:cNvPr>
          <p:cNvCxnSpPr>
            <a:cxnSpLocks/>
          </p:cNvCxnSpPr>
          <p:nvPr/>
        </p:nvCxnSpPr>
        <p:spPr>
          <a:xfrm flipH="1">
            <a:off x="9485204" y="2259463"/>
            <a:ext cx="581741" cy="774061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900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9" grpId="0" animBg="1"/>
      <p:bldP spid="13" grpId="0" animBg="1"/>
    </p:bld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708D6-F720-0D1C-8F20-D8541FC02F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6D17B17-F9F4-8F7F-3700-CFB2857744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2750CB05-A421-B2BC-622E-E590E8F1F382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QWIKFIND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BCFD81B-ECF3-2E42-9848-8A2E810886BB}"/>
              </a:ext>
            </a:extLst>
          </p:cNvPr>
          <p:cNvCxnSpPr>
            <a:cxnSpLocks/>
            <a:stCxn id="5" idx="3"/>
          </p:cNvCxnSpPr>
          <p:nvPr/>
        </p:nvCxnSpPr>
        <p:spPr>
          <a:xfrm flipV="1">
            <a:off x="5175321" y="2624328"/>
            <a:ext cx="2307718" cy="169345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D62A66AB-13C3-C913-56C0-FBD0CE594851}"/>
              </a:ext>
            </a:extLst>
          </p:cNvPr>
          <p:cNvSpPr/>
          <p:nvPr/>
        </p:nvSpPr>
        <p:spPr>
          <a:xfrm>
            <a:off x="2395598" y="2458184"/>
            <a:ext cx="2779723" cy="6709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QwikFind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: select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“Reservation”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4D8AF3A-42D2-187F-7149-4CFFE1923E3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939" t="10716" r="24308" b="79918"/>
          <a:stretch>
            <a:fillRect/>
          </a:stretch>
        </p:blipFill>
        <p:spPr>
          <a:xfrm>
            <a:off x="8385930" y="2431168"/>
            <a:ext cx="1898384" cy="459089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8892EBD-7D36-02AF-7F4E-7973C24FE2F4}"/>
              </a:ext>
            </a:extLst>
          </p:cNvPr>
          <p:cNvCxnSpPr>
            <a:cxnSpLocks/>
          </p:cNvCxnSpPr>
          <p:nvPr/>
        </p:nvCxnSpPr>
        <p:spPr>
          <a:xfrm flipV="1">
            <a:off x="5447482" y="2942309"/>
            <a:ext cx="2938448" cy="1362559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7D6999F-F972-1CD3-A008-1C29849B194C}"/>
              </a:ext>
            </a:extLst>
          </p:cNvPr>
          <p:cNvCxnSpPr>
            <a:cxnSpLocks/>
          </p:cNvCxnSpPr>
          <p:nvPr/>
        </p:nvCxnSpPr>
        <p:spPr>
          <a:xfrm flipH="1" flipV="1">
            <a:off x="9995985" y="2711645"/>
            <a:ext cx="392239" cy="838730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E51C34DD-4860-3CBF-20CE-18B732EEE9BA}"/>
              </a:ext>
            </a:extLst>
          </p:cNvPr>
          <p:cNvSpPr/>
          <p:nvPr/>
        </p:nvSpPr>
        <p:spPr>
          <a:xfrm>
            <a:off x="587226" y="4202263"/>
            <a:ext cx="4860256" cy="106934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Type either Request ID (example R000029) or Confirmation Number (example 100017)</a:t>
            </a:r>
          </a:p>
        </p:txBody>
      </p:sp>
      <p:sp>
        <p:nvSpPr>
          <p:cNvPr id="18" name="Flowchart: Alternate Process 17">
            <a:extLst>
              <a:ext uri="{FF2B5EF4-FFF2-40B4-BE49-F238E27FC236}">
                <a16:creationId xmlns:a16="http://schemas.microsoft.com/office/drawing/2014/main" id="{4550D590-DA8C-2670-ABB1-68D34343670B}"/>
              </a:ext>
            </a:extLst>
          </p:cNvPr>
          <p:cNvSpPr/>
          <p:nvPr/>
        </p:nvSpPr>
        <p:spPr>
          <a:xfrm>
            <a:off x="9995985" y="3550375"/>
            <a:ext cx="2082803" cy="91922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Click “Go” to view Reservation</a:t>
            </a:r>
          </a:p>
        </p:txBody>
      </p:sp>
    </p:spTree>
    <p:extLst>
      <p:ext uri="{BB962C8B-B14F-4D97-AF65-F5344CB8AC3E}">
        <p14:creationId xmlns:p14="http://schemas.microsoft.com/office/powerpoint/2010/main" val="1478412092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1CE51-8BCC-F965-DD6B-76A0DC0F1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9D0A97D-564F-5427-AA05-45790FDBD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6244" y="1786557"/>
            <a:ext cx="9095756" cy="4879797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1C3ED2EA-6A4A-004C-E474-AD1411373D11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QWIKFIND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BE472390-EDCF-E969-E532-FFCD0DF5807F}"/>
              </a:ext>
            </a:extLst>
          </p:cNvPr>
          <p:cNvSpPr/>
          <p:nvPr/>
        </p:nvSpPr>
        <p:spPr>
          <a:xfrm>
            <a:off x="1005737" y="4811832"/>
            <a:ext cx="2779723" cy="1086607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QwikFind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takes  you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to the Reservation’s Schedule/View Request</a:t>
            </a:r>
          </a:p>
        </p:txBody>
      </p:sp>
    </p:spTree>
    <p:extLst>
      <p:ext uri="{BB962C8B-B14F-4D97-AF65-F5344CB8AC3E}">
        <p14:creationId xmlns:p14="http://schemas.microsoft.com/office/powerpoint/2010/main" val="3724403992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485D22-8DEA-F79D-DAD3-F9352F16D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C995783-A3BB-1CAD-F113-650DA5DA514A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6730316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 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Dashboard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142926-9324-AAA5-CB6B-366843531ACC}"/>
              </a:ext>
            </a:extLst>
          </p:cNvPr>
          <p:cNvSpPr txBox="1"/>
          <p:nvPr/>
        </p:nvSpPr>
        <p:spPr>
          <a:xfrm>
            <a:off x="371314" y="1878551"/>
            <a:ext cx="630974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defTabSz="412626" hangingPunct="0">
              <a:defRPr/>
            </a:pP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FleetCommander’s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Dashboard</a:t>
            </a: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 is the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PRIMARY interface </a:t>
            </a: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for vehicle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Dispatch</a:t>
            </a: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.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89AF6A-6280-FFF7-2C5D-14DF47893AC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7208" b="14966"/>
          <a:stretch>
            <a:fillRect/>
          </a:stretch>
        </p:blipFill>
        <p:spPr>
          <a:xfrm>
            <a:off x="7022645" y="1"/>
            <a:ext cx="51693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309048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7ED8E8-DC6B-A9A9-6D53-296C3FF74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051C8DF-9818-605D-69A8-ED5F53FB31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637"/>
          <a:stretch>
            <a:fillRect/>
          </a:stretch>
        </p:blipFill>
        <p:spPr>
          <a:xfrm>
            <a:off x="4754880" y="1016557"/>
            <a:ext cx="7437120" cy="5841444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F98D4297-D2C1-EB91-EB97-64761314E014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DISPATCH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BCFD81B-ECF3-2E42-9848-8A2E810886BB}"/>
              </a:ext>
            </a:extLst>
          </p:cNvPr>
          <p:cNvCxnSpPr>
            <a:cxnSpLocks/>
          </p:cNvCxnSpPr>
          <p:nvPr/>
        </p:nvCxnSpPr>
        <p:spPr>
          <a:xfrm flipV="1">
            <a:off x="4630808" y="2457450"/>
            <a:ext cx="1065142" cy="372594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E4B543C-933D-3AC4-EE37-42233F777E85}"/>
              </a:ext>
            </a:extLst>
          </p:cNvPr>
          <p:cNvCxnSpPr>
            <a:cxnSpLocks/>
          </p:cNvCxnSpPr>
          <p:nvPr/>
        </p:nvCxnSpPr>
        <p:spPr>
          <a:xfrm flipV="1">
            <a:off x="9738360" y="2715745"/>
            <a:ext cx="987552" cy="713255"/>
          </a:xfrm>
          <a:prstGeom prst="straightConnector1">
            <a:avLst/>
          </a:prstGeom>
          <a:ln w="76200">
            <a:solidFill>
              <a:srgbClr val="3A74B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676F2D15-55D1-69AF-97EB-9591EC9CC9EA}"/>
              </a:ext>
            </a:extLst>
          </p:cNvPr>
          <p:cNvSpPr/>
          <p:nvPr/>
        </p:nvSpPr>
        <p:spPr>
          <a:xfrm>
            <a:off x="7380953" y="2983424"/>
            <a:ext cx="2779723" cy="670978"/>
          </a:xfrm>
          <a:prstGeom prst="flowChartAlternateProcess">
            <a:avLst/>
          </a:prstGeom>
          <a:solidFill>
            <a:srgbClr val="3A74B7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Same function to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In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5FF9F72-F908-1C9C-A1B7-BC73921D5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097" y="2715745"/>
            <a:ext cx="5697756" cy="3591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D62A66AB-13C3-C913-56C0-FBD0CE594851}"/>
              </a:ext>
            </a:extLst>
          </p:cNvPr>
          <p:cNvSpPr/>
          <p:nvPr/>
        </p:nvSpPr>
        <p:spPr>
          <a:xfrm>
            <a:off x="1851085" y="2601446"/>
            <a:ext cx="2779723" cy="670978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Double-click line to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Dispatch Out</a:t>
            </a:r>
          </a:p>
        </p:txBody>
      </p:sp>
    </p:spTree>
    <p:extLst>
      <p:ext uri="{BB962C8B-B14F-4D97-AF65-F5344CB8AC3E}">
        <p14:creationId xmlns:p14="http://schemas.microsoft.com/office/powerpoint/2010/main" val="103711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3" grpId="1" animBg="1"/>
    </p:bld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3F6A9-7C40-E06A-C38A-7E03C8339B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7C7B6E2-8701-2112-8E73-2A9A776060D7}"/>
              </a:ext>
            </a:extLst>
          </p:cNvPr>
          <p:cNvSpPr txBox="1">
            <a:spLocks/>
          </p:cNvSpPr>
          <p:nvPr/>
        </p:nvSpPr>
        <p:spPr>
          <a:xfrm>
            <a:off x="712900" y="263687"/>
            <a:ext cx="5637127" cy="1772519"/>
          </a:xfrm>
          <a:prstGeom prst="rect">
            <a:avLst/>
          </a:prstGeom>
          <a:noFill/>
          <a:effectLst/>
        </p:spPr>
        <p:txBody>
          <a:bodyPr vert="horz" lIns="0" tIns="0" rIns="0" bIns="0" rtlCol="0" anchor="t">
            <a:noAutofit/>
          </a:bodyPr>
          <a:lstStyle>
            <a:lvl1pPr marL="0"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en-US" sz="3600" b="1" kern="1200" cap="all" dirty="0">
                <a:ln w="3175" cmpd="sng">
                  <a:noFill/>
                </a:ln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Administrator</a:t>
            </a:r>
            <a:b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experience: </a:t>
            </a:r>
            <a:br>
              <a:rPr lang="en-US" sz="5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US" sz="3000">
                <a:solidFill>
                  <a:srgbClr val="F48B3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Dashboard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D1A66B-DC05-AAE0-09CB-871BAEDE8C82}"/>
              </a:ext>
            </a:extLst>
          </p:cNvPr>
          <p:cNvSpPr txBox="1"/>
          <p:nvPr/>
        </p:nvSpPr>
        <p:spPr>
          <a:xfrm>
            <a:off x="476417" y="1839137"/>
            <a:ext cx="630974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defTabSz="412626" hangingPunct="0">
              <a:defRPr/>
            </a:pP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Like other places within FleetCommander, you can customize the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Dashboard</a:t>
            </a:r>
            <a:r>
              <a:rPr lang="en-US" sz="3200" kern="0">
                <a:solidFill>
                  <a:srgbClr val="FEFFFF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 </a:t>
            </a:r>
            <a:r>
              <a:rPr lang="en-US" sz="3200" kern="0">
                <a:solidFill>
                  <a:srgbClr val="F48B31"/>
                </a:solidFill>
                <a:latin typeface="Roboto Condensed Bold"/>
                <a:cs typeface="Arial" panose="020B0604020202020204" pitchFamily="34" charset="0"/>
                <a:sym typeface="Helvetica Neue"/>
              </a:rPr>
              <a:t>default and filters.</a:t>
            </a:r>
            <a:endParaRPr kumimoji="0" lang="en-US" sz="3200" b="0" i="0" u="none" strike="noStrike" kern="0" cap="none" spc="0" normalizeH="0" baseline="0" noProof="0">
              <a:ln>
                <a:noFill/>
              </a:ln>
              <a:solidFill>
                <a:srgbClr val="F48B31"/>
              </a:solidFill>
              <a:effectLst/>
              <a:uLnTx/>
              <a:uFillTx/>
              <a:latin typeface="Roboto Condensed Bold"/>
              <a:ea typeface="+mn-ea"/>
              <a:cs typeface="Arial" panose="020B0604020202020204" pitchFamily="34" charset="0"/>
              <a:sym typeface="Helvetica Neu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A72890-A4A7-E575-87A4-AE797D3C521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7208" b="14966"/>
          <a:stretch>
            <a:fillRect/>
          </a:stretch>
        </p:blipFill>
        <p:spPr>
          <a:xfrm>
            <a:off x="7022645" y="1"/>
            <a:ext cx="51693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844923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DF933-7C5B-BC51-B6AC-F23AE8AF3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7A68A9BA-8431-84A0-10A3-AF1E8D476DF0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DEFAULTS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C5AB17-9BD6-8948-6951-8AD5CBB948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010" t="10448" r="22519"/>
          <a:stretch>
            <a:fillRect/>
          </a:stretch>
        </p:blipFill>
        <p:spPr>
          <a:xfrm>
            <a:off x="5580668" y="1772239"/>
            <a:ext cx="6611332" cy="5066640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9F5EA5B-7928-F1A5-DE39-F016A0E09249}"/>
              </a:ext>
            </a:extLst>
          </p:cNvPr>
          <p:cNvSpPr/>
          <p:nvPr/>
        </p:nvSpPr>
        <p:spPr>
          <a:xfrm>
            <a:off x="7315200" y="6528816"/>
            <a:ext cx="4595969" cy="237744"/>
          </a:xfrm>
          <a:prstGeom prst="roundRect">
            <a:avLst/>
          </a:prstGeom>
          <a:noFill/>
          <a:ln w="38100">
            <a:solidFill>
              <a:srgbClr val="1B2A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074AEE6C-AE45-6735-2910-C3EE86B0A457}"/>
              </a:ext>
            </a:extLst>
          </p:cNvPr>
          <p:cNvSpPr/>
          <p:nvPr/>
        </p:nvSpPr>
        <p:spPr>
          <a:xfrm>
            <a:off x="1926444" y="3180772"/>
            <a:ext cx="2389128" cy="1600200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Bottom of page show current filters for this 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Dashboard view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9F3768A-F7FA-9A3B-BDBE-833135798E12}"/>
              </a:ext>
            </a:extLst>
          </p:cNvPr>
          <p:cNvCxnSpPr>
            <a:cxnSpLocks/>
          </p:cNvCxnSpPr>
          <p:nvPr/>
        </p:nvCxnSpPr>
        <p:spPr>
          <a:xfrm>
            <a:off x="4187952" y="4009989"/>
            <a:ext cx="3127248" cy="2619411"/>
          </a:xfrm>
          <a:prstGeom prst="straightConnector1">
            <a:avLst/>
          </a:prstGeom>
          <a:ln w="76200">
            <a:solidFill>
              <a:srgbClr val="1B2A4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685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18ADD9-FB5C-C2B7-92B8-75213CE78D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CF4EC340-B309-C81B-162D-12AC9EFF1BD0}"/>
              </a:ext>
            </a:extLst>
          </p:cNvPr>
          <p:cNvSpPr txBox="1">
            <a:spLocks/>
          </p:cNvSpPr>
          <p:nvPr/>
        </p:nvSpPr>
        <p:spPr>
          <a:xfrm>
            <a:off x="189968" y="684752"/>
            <a:ext cx="7190985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3A74B7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5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ADMINISTRATOR EXPERIENCE: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>
                <a:ln>
                  <a:noFill/>
                </a:ln>
                <a:solidFill>
                  <a:srgbClr val="F48B31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+mj-cs"/>
              </a:rPr>
              <a:t>DEFAULTS</a:t>
            </a: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b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3A74B7"/>
                </a:solidFill>
                <a:effectLst/>
                <a:uLnTx/>
                <a:uFillTx/>
                <a:latin typeface="Roboto Bold"/>
                <a:ea typeface="+mj-ea"/>
                <a:cs typeface="+mj-cs"/>
              </a:rPr>
            </a:b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3A74B7"/>
              </a:solidFill>
              <a:effectLst/>
              <a:uLnTx/>
              <a:uFillTx/>
              <a:latin typeface="Roboto Bold"/>
              <a:ea typeface="+mj-ea"/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375B26-A89B-7294-69AA-98D70ABB74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92" t="11781" r="22519"/>
          <a:stretch>
            <a:fillRect/>
          </a:stretch>
        </p:blipFill>
        <p:spPr>
          <a:xfrm>
            <a:off x="5637228" y="1847654"/>
            <a:ext cx="6554771" cy="4991225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24C0B928-2476-DFD4-D390-D6319509F6A5}"/>
              </a:ext>
            </a:extLst>
          </p:cNvPr>
          <p:cNvCxnSpPr>
            <a:cxnSpLocks/>
          </p:cNvCxnSpPr>
          <p:nvPr/>
        </p:nvCxnSpPr>
        <p:spPr>
          <a:xfrm flipH="1">
            <a:off x="10513055" y="1257447"/>
            <a:ext cx="220869" cy="845673"/>
          </a:xfrm>
          <a:prstGeom prst="straightConnector1">
            <a:avLst/>
          </a:prstGeom>
          <a:ln w="76200">
            <a:solidFill>
              <a:srgbClr val="3A74B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D8A5092-96E4-35C9-3A71-F6DD23AA68FA}"/>
              </a:ext>
            </a:extLst>
          </p:cNvPr>
          <p:cNvSpPr/>
          <p:nvPr/>
        </p:nvSpPr>
        <p:spPr>
          <a:xfrm>
            <a:off x="10193509" y="2103120"/>
            <a:ext cx="236968" cy="530349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3A74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0647552-57C7-E174-4D93-C8B3A38023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818" y="3169134"/>
            <a:ext cx="3787468" cy="3307367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6E89B59-E339-C394-750A-33F3DA5E05CC}"/>
              </a:ext>
            </a:extLst>
          </p:cNvPr>
          <p:cNvCxnSpPr>
            <a:cxnSpLocks/>
            <a:stCxn id="8" idx="3"/>
          </p:cNvCxnSpPr>
          <p:nvPr/>
        </p:nvCxnSpPr>
        <p:spPr>
          <a:xfrm>
            <a:off x="4786444" y="5527812"/>
            <a:ext cx="2689374" cy="29537"/>
          </a:xfrm>
          <a:prstGeom prst="straightConnector1">
            <a:avLst/>
          </a:prstGeom>
          <a:ln w="76200">
            <a:solidFill>
              <a:srgbClr val="F48B3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32A2598-F537-5A7C-3FE1-A9D0F1A7D120}"/>
              </a:ext>
            </a:extLst>
          </p:cNvPr>
          <p:cNvSpPr/>
          <p:nvPr/>
        </p:nvSpPr>
        <p:spPr>
          <a:xfrm rot="5400000">
            <a:off x="8416839" y="4448451"/>
            <a:ext cx="432501" cy="2158722"/>
          </a:xfrm>
          <a:prstGeom prst="roundRect">
            <a:avLst/>
          </a:prstGeom>
          <a:noFill/>
          <a:ln w="38100">
            <a:solidFill>
              <a:srgbClr val="F48B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Condensed Bold"/>
              <a:ea typeface="+mn-ea"/>
              <a:cs typeface="+mn-cs"/>
            </a:endParaRPr>
          </a:p>
        </p:txBody>
      </p:sp>
      <p:sp>
        <p:nvSpPr>
          <p:cNvPr id="21" name="Flowchart: Alternate Process 20">
            <a:extLst>
              <a:ext uri="{FF2B5EF4-FFF2-40B4-BE49-F238E27FC236}">
                <a16:creationId xmlns:a16="http://schemas.microsoft.com/office/drawing/2014/main" id="{A5FAF3DC-EC5E-42A4-F8AE-38AA069DC27C}"/>
              </a:ext>
            </a:extLst>
          </p:cNvPr>
          <p:cNvSpPr/>
          <p:nvPr/>
        </p:nvSpPr>
        <p:spPr>
          <a:xfrm>
            <a:off x="9328536" y="198561"/>
            <a:ext cx="2673496" cy="1368894"/>
          </a:xfrm>
          <a:prstGeom prst="flowChartAlternateProcess">
            <a:avLst/>
          </a:prstGeom>
          <a:solidFill>
            <a:srgbClr val="1B2A4A"/>
          </a:solidFill>
          <a:ln w="12700" cap="flat" cmpd="sng" algn="ctr">
            <a:solidFill>
              <a:srgbClr val="3A74B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Dashboard  Filter: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refines what and how items are shown</a:t>
            </a:r>
            <a:b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</a:b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 on the Dashboard</a:t>
            </a:r>
          </a:p>
        </p:txBody>
      </p:sp>
      <p:sp>
        <p:nvSpPr>
          <p:cNvPr id="8" name="Flowchart: Alternate Process 7">
            <a:extLst>
              <a:ext uri="{FF2B5EF4-FFF2-40B4-BE49-F238E27FC236}">
                <a16:creationId xmlns:a16="http://schemas.microsoft.com/office/drawing/2014/main" id="{D6386799-1DCC-7104-3850-E3B498D88765}"/>
              </a:ext>
            </a:extLst>
          </p:cNvPr>
          <p:cNvSpPr/>
          <p:nvPr/>
        </p:nvSpPr>
        <p:spPr>
          <a:xfrm>
            <a:off x="2112948" y="5050700"/>
            <a:ext cx="2673496" cy="954224"/>
          </a:xfrm>
          <a:prstGeom prst="flowChartAlternateProcess">
            <a:avLst/>
          </a:prstGeom>
          <a:solidFill>
            <a:srgbClr val="F48B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Roboto Condensed" panose="02000000000000000000" pitchFamily="2" charset="0"/>
                <a:ea typeface="Roboto Condensed" panose="02000000000000000000" pitchFamily="2" charset="0"/>
                <a:cs typeface="+mn-cs"/>
              </a:rPr>
              <a:t>TIP: use Two-line Display to enhance your Dashboard view</a:t>
            </a:r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238DA853-D3E8-E1D0-E851-218916F28191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213226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21" grpId="0" animBg="1"/>
      <p:bldP spid="8" grpId="0" animBg="1"/>
    </p:bld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05DC3B-1402-B84F-E108-CE344476C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391054-934C-ACD7-80D8-C0D886B13ACF}"/>
              </a:ext>
            </a:extLst>
          </p:cNvPr>
          <p:cNvSpPr txBox="1">
            <a:spLocks/>
          </p:cNvSpPr>
          <p:nvPr/>
        </p:nvSpPr>
        <p:spPr>
          <a:xfrm>
            <a:off x="572882" y="4905508"/>
            <a:ext cx="5522976" cy="1371600"/>
          </a:xfrm>
          <a:prstGeom prst="rect">
            <a:avLst/>
          </a:prstGeom>
        </p:spPr>
        <p:txBody>
          <a:bodyPr vert="horz" lIns="0" tIns="91440" rIns="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 Roodschild</a:t>
            </a:r>
            <a:endParaRPr lang="en-US"/>
          </a:p>
          <a:p>
            <a:pPr marL="0" indent="0">
              <a:buNone/>
            </a:pPr>
            <a:r>
              <a:rPr lang="en-US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jroodschild@agilefleet.com</a:t>
            </a:r>
          </a:p>
        </p:txBody>
      </p:sp>
      <p:pic>
        <p:nvPicPr>
          <p:cNvPr id="6" name="Picture 5" descr="A black and white logo&#10;&#10;AI-generated content may be incorrect.">
            <a:extLst>
              <a:ext uri="{FF2B5EF4-FFF2-40B4-BE49-F238E27FC236}">
                <a16:creationId xmlns:a16="http://schemas.microsoft.com/office/drawing/2014/main" id="{6C51DC10-8DA0-AC0F-B5BF-784CBF9512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8" name="Text 0">
            <a:extLst>
              <a:ext uri="{FF2B5EF4-FFF2-40B4-BE49-F238E27FC236}">
                <a16:creationId xmlns:a16="http://schemas.microsoft.com/office/drawing/2014/main" id="{3FB785FE-836A-CFA4-DA53-14BE3EA1D93C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186002720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Custom 3">
      <a:dk1>
        <a:srgbClr val="000000"/>
      </a:dk1>
      <a:lt1>
        <a:srgbClr val="FEFFFF"/>
      </a:lt1>
      <a:dk2>
        <a:srgbClr val="146194"/>
      </a:dk2>
      <a:lt2>
        <a:srgbClr val="76DBF4"/>
      </a:lt2>
      <a:accent1>
        <a:srgbClr val="052F61"/>
      </a:accent1>
      <a:accent2>
        <a:srgbClr val="3673BC"/>
      </a:accent2>
      <a:accent3>
        <a:srgbClr val="4CA1CE"/>
      </a:accent3>
      <a:accent4>
        <a:srgbClr val="F2F6F8"/>
      </a:accent4>
      <a:accent5>
        <a:srgbClr val="5AC5DA"/>
      </a:accent5>
      <a:accent6>
        <a:srgbClr val="0A1F37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mmand 2025 Template 081925" id="{50F334A2-AD44-894F-B606-D941F5E3376A}" vid="{6408D32D-9C58-3B41-83A6-82EA146841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AA15E6BD239F4BB8716AC11FDD8152" ma:contentTypeVersion="22" ma:contentTypeDescription="Create a new document." ma:contentTypeScope="" ma:versionID="b506f2727e9fad8643b095f77e12cee0">
  <xsd:schema xmlns:xsd="http://www.w3.org/2001/XMLSchema" xmlns:xs="http://www.w3.org/2001/XMLSchema" xmlns:p="http://schemas.microsoft.com/office/2006/metadata/properties" xmlns:ns1="http://schemas.microsoft.com/sharepoint/v3" xmlns:ns2="797aa1b6-d276-4963-8e9b-a389f20630ae" xmlns:ns3="995c04c3-6940-420f-9b44-f011cddbce17" targetNamespace="http://schemas.microsoft.com/office/2006/metadata/properties" ma:root="true" ma:fieldsID="eb56b69a69c09444661ef86c038b4955" ns1:_="" ns2:_="" ns3:_="">
    <xsd:import namespace="http://schemas.microsoft.com/sharepoint/v3"/>
    <xsd:import namespace="797aa1b6-d276-4963-8e9b-a389f20630ae"/>
    <xsd:import namespace="995c04c3-6940-420f-9b44-f011cddbce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1:_ExtendedDescription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Related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ExtendedDescription" ma:index="22" nillable="true" ma:displayName="Description" ma:default="*Type brief description" ma:format="Dropdown" ma:internalName="_Extended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aa1b6-d276-4963-8e9b-a389f20630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2a0eb56-2e03-4499-a475-1cbd21fab7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latedLink" ma:index="28" nillable="true" ma:displayName="Related Link" ma:format="Hyperlink" ma:internalName="Related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5c04c3-6940-420f-9b44-f011cddbce1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8a304cd-276d-40d2-8f0d-a58c241e1e1a}" ma:internalName="TaxCatchAll" ma:showField="CatchAllData" ma:web="995c04c3-6940-420f-9b44-f011cddbc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5c04c3-6940-420f-9b44-f011cddbce17" xsi:nil="true"/>
    <MediaServiceKeyPoints xmlns="797aa1b6-d276-4963-8e9b-a389f20630ae" xsi:nil="true"/>
    <RelatedLink xmlns="797aa1b6-d276-4963-8e9b-a389f20630ae">
      <Url xsi:nil="true"/>
      <Description xsi:nil="true"/>
    </RelatedLink>
    <_ExtendedDescription xmlns="http://schemas.microsoft.com/sharepoint/v3">*Type brief description</_ExtendedDescription>
    <lcf76f155ced4ddcb4097134ff3c332f xmlns="797aa1b6-d276-4963-8e9b-a389f20630a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7DB28BE-4CC0-4691-9CA5-2BA850A6793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884621-EB4B-467E-940A-0EB33BD4277A}">
  <ds:schemaRefs>
    <ds:schemaRef ds:uri="797aa1b6-d276-4963-8e9b-a389f20630ae"/>
    <ds:schemaRef ds:uri="995c04c3-6940-420f-9b44-f011cddbce1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C03C5E8-6E73-4A29-90A5-6BDD54A3FA10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schemas.microsoft.com/sharepoint/v3"/>
    <ds:schemaRef ds:uri="http://purl.org/dc/dcmitype/"/>
    <ds:schemaRef ds:uri="797aa1b6-d276-4963-8e9b-a389f20630ae"/>
    <ds:schemaRef ds:uri="http://schemas.openxmlformats.org/package/2006/metadata/core-properties"/>
    <ds:schemaRef ds:uri="http://www.w3.org/XML/1998/namespace"/>
    <ds:schemaRef ds:uri="995c04c3-6940-420f-9b44-f011cddbce17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Command 2025 Template 081925</Template>
  <TotalTime>0</TotalTime>
  <Words>5388</Words>
  <Application>Microsoft Office PowerPoint</Application>
  <PresentationFormat>Widescreen</PresentationFormat>
  <Paragraphs>973</Paragraphs>
  <Slides>190</Slides>
  <Notes>111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190</vt:i4>
      </vt:variant>
    </vt:vector>
  </HeadingPairs>
  <TitlesOfParts>
    <vt:vector size="206" baseType="lpstr">
      <vt:lpstr>Aldhabi</vt:lpstr>
      <vt:lpstr>Aptos</vt:lpstr>
      <vt:lpstr>Aptos Display</vt:lpstr>
      <vt:lpstr>Arial</vt:lpstr>
      <vt:lpstr>Calibri</vt:lpstr>
      <vt:lpstr>Century Gothic</vt:lpstr>
      <vt:lpstr>Golden Age</vt:lpstr>
      <vt:lpstr>Roboto</vt:lpstr>
      <vt:lpstr>Roboto Bold</vt:lpstr>
      <vt:lpstr>Roboto Condensed</vt:lpstr>
      <vt:lpstr>Roboto Condensed Bold</vt:lpstr>
      <vt:lpstr>Syne</vt:lpstr>
      <vt:lpstr>System Font Regular</vt:lpstr>
      <vt:lpstr>Wingdings 3</vt:lpstr>
      <vt:lpstr>Slice</vt:lpstr>
      <vt:lpstr>Office Theme</vt:lpstr>
      <vt:lpstr>FLEET COMMANDER FOUNDATIONS: New User Bootcamp</vt:lpstr>
      <vt:lpstr>PowerPoint Presentation</vt:lpstr>
      <vt:lpstr>Did you figure it out?</vt:lpstr>
      <vt:lpstr>FLEET COMMANDER FOUNDATIONS: New User Bootcamp</vt:lpstr>
      <vt:lpstr>Raise  your DoT!</vt:lpstr>
      <vt:lpstr>Follow along with… </vt:lpstr>
      <vt:lpstr>What We’ll Learn Today</vt:lpstr>
      <vt:lpstr>What is FleetCommander?</vt:lpstr>
      <vt:lpstr>FleetCommander Overview </vt:lpstr>
      <vt:lpstr>PowerPoint Presentation</vt:lpstr>
      <vt:lpstr>PowerPoint Presentation</vt:lpstr>
      <vt:lpstr>What is a  profile in FleetCommander?</vt:lpstr>
      <vt:lpstr>FleetCommander Users PROFILES</vt:lpstr>
      <vt:lpstr>What assets can you  place in FleetCommander?</vt:lpstr>
      <vt:lpstr>Accessing FleetCommander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Driver/Requestor Experience</vt:lpstr>
      <vt:lpstr>Driver/Requestor Experience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making reservations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Administrator Experience</vt:lpstr>
      <vt:lpstr>PowerPoint Presentation</vt:lpstr>
      <vt:lpstr>ADMINISTRATOR Experience </vt:lpstr>
      <vt:lpstr>PowerPoint Presentation</vt:lpstr>
      <vt:lpstr>PowerPoint Presentation</vt:lpstr>
      <vt:lpstr>ADMINISTRATOR Experience </vt:lpstr>
      <vt:lpstr>PowerPoint Presentation</vt:lpstr>
      <vt:lpstr>ADMINISTRATOR Experience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ADMINISTRATOR Experience </vt:lpstr>
      <vt:lpstr>PowerPoint Presentation</vt:lpstr>
      <vt:lpstr>PowerPoint Presentation</vt:lpstr>
      <vt:lpstr>PowerPoint Presentation</vt:lpstr>
      <vt:lpstr>ADMINISTRATOR Experience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Jon Roodschild</dc:creator>
  <cp:lastModifiedBy>Jon Roodschild</cp:lastModifiedBy>
  <cp:revision>1</cp:revision>
  <dcterms:created xsi:type="dcterms:W3CDTF">2025-08-25T19:02:59Z</dcterms:created>
  <dcterms:modified xsi:type="dcterms:W3CDTF">2026-11-03T18:02:42Z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0x0101003EAA15E6BD239F4BB8716AC11FDD8152</vt:lpwstr>
  </property>
  <property fmtid="{D5CDD505-2E9C-101B-9397-08002B2CF9AE}" pid="3" name="MediaServiceImageTags">
    <vt:lpwstr/>
  </property>
</Properties>
</file>