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sldIdLst>
    <p:sldId id="256" r:id="rId5"/>
    <p:sldId id="262" r:id="rId6"/>
    <p:sldId id="258" r:id="rId7"/>
    <p:sldId id="263" r:id="rId8"/>
    <p:sldId id="264" r:id="rId9"/>
    <p:sldId id="271" r:id="rId10"/>
    <p:sldId id="265" r:id="rId11"/>
    <p:sldId id="266" r:id="rId12"/>
    <p:sldId id="267" r:id="rId13"/>
    <p:sldId id="268" r:id="rId14"/>
    <p:sldId id="272" r:id="rId15"/>
    <p:sldId id="269" r:id="rId16"/>
    <p:sldId id="270" r:id="rId17"/>
    <p:sldId id="273" r:id="rId18"/>
    <p:sldId id="261" r:id="rId19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3954E5-D983-4BC5-A5E9-06F875A8CEC6}" v="74" dt="2026-11-04T17:03:38.252"/>
    <p1510:client id="{E3B4179C-0CA0-3E3B-6E79-E869A997B75D}" v="2" dt="2026-11-04T16:31:30.0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Lagerblade" userId="39fe9f12-dae8-4521-84ff-d06315e77586" providerId="ADAL" clId="{C5160092-99DA-4384-A483-1E195F7D8CDD}"/>
    <pc:docChg chg="modSld">
      <pc:chgData name="Helen Lagerblade" userId="39fe9f12-dae8-4521-84ff-d06315e77586" providerId="ADAL" clId="{C5160092-99DA-4384-A483-1E195F7D8CDD}" dt="2026-10-22T01:28:00.822" v="15" actId="20577"/>
      <pc:docMkLst>
        <pc:docMk/>
      </pc:docMkLst>
      <pc:sldChg chg="modSp mod">
        <pc:chgData name="Helen Lagerblade" userId="39fe9f12-dae8-4521-84ff-d06315e77586" providerId="ADAL" clId="{C5160092-99DA-4384-A483-1E195F7D8CDD}" dt="2026-10-22T01:28:00.822" v="15" actId="20577"/>
        <pc:sldMkLst>
          <pc:docMk/>
          <pc:sldMk cId="0" sldId="256"/>
        </pc:sldMkLst>
        <pc:spChg chg="mod">
          <ac:chgData name="Helen Lagerblade" userId="39fe9f12-dae8-4521-84ff-d06315e77586" providerId="ADAL" clId="{C5160092-99DA-4384-A483-1E195F7D8CDD}" dt="2026-10-22T01:28:00.822" v="15" actId="20577"/>
          <ac:spMkLst>
            <pc:docMk/>
            <pc:sldMk cId="0" sldId="256"/>
            <ac:spMk id="4" creationId="{00000000-0000-0000-0000-000000000000}"/>
          </ac:spMkLst>
        </pc:spChg>
      </pc:sldChg>
    </pc:docChg>
  </pc:docChgLst>
  <pc:docChgLst>
    <pc:chgData name="Helen Lagerblade" userId="S::hlagerblade@agilefleet.com::39fe9f12-dae8-4521-84ff-d06315e77586" providerId="AD" clId="Web-{E3B4179C-0CA0-3E3B-6E79-E869A997B75D}"/>
    <pc:docChg chg="addSld delSld">
      <pc:chgData name="Helen Lagerblade" userId="S::hlagerblade@agilefleet.com::39fe9f12-dae8-4521-84ff-d06315e77586" providerId="AD" clId="Web-{E3B4179C-0CA0-3E3B-6E79-E869A997B75D}" dt="2026-11-04T16:31:29.665" v="1"/>
      <pc:docMkLst>
        <pc:docMk/>
      </pc:docMkLst>
      <pc:sldChg chg="add del">
        <pc:chgData name="Helen Lagerblade" userId="S::hlagerblade@agilefleet.com::39fe9f12-dae8-4521-84ff-d06315e77586" providerId="AD" clId="Web-{E3B4179C-0CA0-3E3B-6E79-E869A997B75D}" dt="2026-11-04T16:31:29.665" v="1"/>
        <pc:sldMkLst>
          <pc:docMk/>
          <pc:sldMk cId="82954473" sldId="267"/>
        </pc:sldMkLst>
      </pc:sldChg>
    </pc:docChg>
  </pc:docChgLst>
  <pc:docChgLst>
    <pc:chgData name="Michael Hicks" userId="S::mhicks@agilefleet.com::7a8095c1-be7a-46dd-99da-100fccf25387" providerId="AD" clId="Web-{C3CB8613-492B-C33C-D32F-0E1D04C473C8}"/>
    <pc:docChg chg="modSld">
      <pc:chgData name="Michael Hicks" userId="S::mhicks@agilefleet.com::7a8095c1-be7a-46dd-99da-100fccf25387" providerId="AD" clId="Web-{C3CB8613-492B-C33C-D32F-0E1D04C473C8}" dt="2026-10-28T19:13:22.935" v="15"/>
      <pc:docMkLst>
        <pc:docMk/>
      </pc:docMkLst>
      <pc:sldChg chg="addSp delSp modSp">
        <pc:chgData name="Michael Hicks" userId="S::mhicks@agilefleet.com::7a8095c1-be7a-46dd-99da-100fccf25387" providerId="AD" clId="Web-{C3CB8613-492B-C33C-D32F-0E1D04C473C8}" dt="2026-10-28T19:13:14.263" v="14"/>
        <pc:sldMkLst>
          <pc:docMk/>
          <pc:sldMk cId="0" sldId="256"/>
        </pc:sldMkLst>
        <pc:spChg chg="add">
          <ac:chgData name="Michael Hicks" userId="S::mhicks@agilefleet.com::7a8095c1-be7a-46dd-99da-100fccf25387" providerId="AD" clId="Web-{C3CB8613-492B-C33C-D32F-0E1D04C473C8}" dt="2026-10-28T19:13:14.263" v="14"/>
          <ac:spMkLst>
            <pc:docMk/>
            <pc:sldMk cId="0" sldId="256"/>
            <ac:spMk id="10" creationId="{AC943439-1E40-FEAF-8389-E6B63912132F}"/>
          </ac:spMkLst>
        </pc:spChg>
        <pc:picChg chg="add">
          <ac:chgData name="Michael Hicks" userId="S::mhicks@agilefleet.com::7a8095c1-be7a-46dd-99da-100fccf25387" providerId="AD" clId="Web-{C3CB8613-492B-C33C-D32F-0E1D04C473C8}" dt="2026-10-28T19:13:14.263" v="14"/>
          <ac:picMkLst>
            <pc:docMk/>
            <pc:sldMk cId="0" sldId="256"/>
            <ac:picMk id="9" creationId="{C1E4981D-FEA0-2E46-256E-F198B3060731}"/>
          </ac:picMkLst>
        </pc:picChg>
      </pc:sldChg>
      <pc:sldChg chg="addSp">
        <pc:chgData name="Michael Hicks" userId="S::mhicks@agilefleet.com::7a8095c1-be7a-46dd-99da-100fccf25387" providerId="AD" clId="Web-{C3CB8613-492B-C33C-D32F-0E1D04C473C8}" dt="2026-10-28T19:13:22.935" v="15"/>
        <pc:sldMkLst>
          <pc:docMk/>
          <pc:sldMk cId="0" sldId="261"/>
        </pc:sldMkLst>
        <pc:spChg chg="add">
          <ac:chgData name="Michael Hicks" userId="S::mhicks@agilefleet.com::7a8095c1-be7a-46dd-99da-100fccf25387" providerId="AD" clId="Web-{C3CB8613-492B-C33C-D32F-0E1D04C473C8}" dt="2026-10-28T19:13:22.935" v="15"/>
          <ac:spMkLst>
            <pc:docMk/>
            <pc:sldMk cId="0" sldId="261"/>
            <ac:spMk id="6" creationId="{0CFDC08E-4CE8-3F91-DD7E-752B6BB1DFBB}"/>
          </ac:spMkLst>
        </pc:spChg>
        <pc:picChg chg="add">
          <ac:chgData name="Michael Hicks" userId="S::mhicks@agilefleet.com::7a8095c1-be7a-46dd-99da-100fccf25387" providerId="AD" clId="Web-{C3CB8613-492B-C33C-D32F-0E1D04C473C8}" dt="2026-10-28T19:13:22.935" v="15"/>
          <ac:picMkLst>
            <pc:docMk/>
            <pc:sldMk cId="0" sldId="261"/>
            <ac:picMk id="5" creationId="{529EF30D-0943-4383-6624-16F5AFB1EF5E}"/>
          </ac:picMkLst>
        </pc:picChg>
      </pc:sldChg>
    </pc:docChg>
  </pc:docChgLst>
  <pc:docChgLst>
    <pc:chgData name="David Kennerley" userId="79306323-ce79-4650-94dd-2c72a7e933c7" providerId="ADAL" clId="{CFA0FFA5-CB4B-40DD-9FC5-652C03C8E80D}"/>
    <pc:docChg chg="undo custSel addSld delSld modSld sldOrd">
      <pc:chgData name="David Kennerley" userId="79306323-ce79-4650-94dd-2c72a7e933c7" providerId="ADAL" clId="{CFA0FFA5-CB4B-40DD-9FC5-652C03C8E80D}" dt="2026-11-04T17:03:38.252" v="5189" actId="20577"/>
      <pc:docMkLst>
        <pc:docMk/>
      </pc:docMkLst>
      <pc:sldChg chg="modSp mod">
        <pc:chgData name="David Kennerley" userId="79306323-ce79-4650-94dd-2c72a7e933c7" providerId="ADAL" clId="{CFA0FFA5-CB4B-40DD-9FC5-652C03C8E80D}" dt="2026-10-19T14:58:56.845" v="1447" actId="20577"/>
        <pc:sldMkLst>
          <pc:docMk/>
          <pc:sldMk cId="0" sldId="256"/>
        </pc:sldMkLst>
        <pc:spChg chg="mod">
          <ac:chgData name="David Kennerley" userId="79306323-ce79-4650-94dd-2c72a7e933c7" providerId="ADAL" clId="{CFA0FFA5-CB4B-40DD-9FC5-652C03C8E80D}" dt="2026-10-19T14:58:56.845" v="1447" actId="20577"/>
          <ac:spMkLst>
            <pc:docMk/>
            <pc:sldMk cId="0" sldId="256"/>
            <ac:spMk id="2" creationId="{00000000-0000-0000-0000-000000000000}"/>
          </ac:spMkLst>
        </pc:spChg>
      </pc:sldChg>
      <pc:sldChg chg="addSp delSp modSp mod">
        <pc:chgData name="David Kennerley" userId="79306323-ce79-4650-94dd-2c72a7e933c7" providerId="ADAL" clId="{CFA0FFA5-CB4B-40DD-9FC5-652C03C8E80D}" dt="2026-10-19T16:44:05.276" v="4098" actId="14100"/>
        <pc:sldMkLst>
          <pc:docMk/>
          <pc:sldMk cId="0" sldId="258"/>
        </pc:sldMkLst>
        <pc:spChg chg="mod">
          <ac:chgData name="David Kennerley" userId="79306323-ce79-4650-94dd-2c72a7e933c7" providerId="ADAL" clId="{CFA0FFA5-CB4B-40DD-9FC5-652C03C8E80D}" dt="2026-10-19T16:44:05.276" v="4098" actId="14100"/>
          <ac:spMkLst>
            <pc:docMk/>
            <pc:sldMk cId="0" sldId="258"/>
            <ac:spMk id="2" creationId="{00000000-0000-0000-0000-000000000000}"/>
          </ac:spMkLst>
        </pc:spChg>
        <pc:spChg chg="mod">
          <ac:chgData name="David Kennerley" userId="79306323-ce79-4650-94dd-2c72a7e933c7" providerId="ADAL" clId="{CFA0FFA5-CB4B-40DD-9FC5-652C03C8E80D}" dt="2026-10-19T15:07:14.206" v="1807" actId="2711"/>
          <ac:spMkLst>
            <pc:docMk/>
            <pc:sldMk cId="0" sldId="258"/>
            <ac:spMk id="3" creationId="{00000000-0000-0000-0000-000000000000}"/>
          </ac:spMkLst>
        </pc:spChg>
        <pc:spChg chg="add mod">
          <ac:chgData name="David Kennerley" userId="79306323-ce79-4650-94dd-2c72a7e933c7" providerId="ADAL" clId="{CFA0FFA5-CB4B-40DD-9FC5-652C03C8E80D}" dt="2026-10-19T15:05:29.485" v="1674" actId="1076"/>
          <ac:spMkLst>
            <pc:docMk/>
            <pc:sldMk cId="0" sldId="258"/>
            <ac:spMk id="7" creationId="{B39CFEB5-0C24-5CE8-DC7D-00490100CD0B}"/>
          </ac:spMkLst>
        </pc:spChg>
        <pc:picChg chg="add mod">
          <ac:chgData name="David Kennerley" userId="79306323-ce79-4650-94dd-2c72a7e933c7" providerId="ADAL" clId="{CFA0FFA5-CB4B-40DD-9FC5-652C03C8E80D}" dt="2026-10-19T15:13:31.006" v="1919" actId="692"/>
          <ac:picMkLst>
            <pc:docMk/>
            <pc:sldMk cId="0" sldId="258"/>
            <ac:picMk id="6" creationId="{5A8E4C3B-E18C-F07D-CC4A-21FB865E80A3}"/>
          </ac:picMkLst>
        </pc:picChg>
      </pc:sldChg>
      <pc:sldChg chg="modSp mod">
        <pc:chgData name="David Kennerley" userId="79306323-ce79-4650-94dd-2c72a7e933c7" providerId="ADAL" clId="{CFA0FFA5-CB4B-40DD-9FC5-652C03C8E80D}" dt="2026-10-18T00:18:43.877" v="586" actId="20577"/>
        <pc:sldMkLst>
          <pc:docMk/>
          <pc:sldMk cId="0" sldId="261"/>
        </pc:sldMkLst>
        <pc:spChg chg="mod">
          <ac:chgData name="David Kennerley" userId="79306323-ce79-4650-94dd-2c72a7e933c7" providerId="ADAL" clId="{CFA0FFA5-CB4B-40DD-9FC5-652C03C8E80D}" dt="2026-10-18T00:18:43.877" v="586" actId="20577"/>
          <ac:spMkLst>
            <pc:docMk/>
            <pc:sldMk cId="0" sldId="261"/>
            <ac:spMk id="3" creationId="{00000000-0000-0000-0000-000000000000}"/>
          </ac:spMkLst>
        </pc:spChg>
      </pc:sldChg>
      <pc:sldChg chg="modSp add mod">
        <pc:chgData name="David Kennerley" userId="79306323-ce79-4650-94dd-2c72a7e933c7" providerId="ADAL" clId="{CFA0FFA5-CB4B-40DD-9FC5-652C03C8E80D}" dt="2026-10-19T15:00:58.928" v="1618" actId="20577"/>
        <pc:sldMkLst>
          <pc:docMk/>
          <pc:sldMk cId="3809554960" sldId="262"/>
        </pc:sldMkLst>
        <pc:spChg chg="mod">
          <ac:chgData name="David Kennerley" userId="79306323-ce79-4650-94dd-2c72a7e933c7" providerId="ADAL" clId="{CFA0FFA5-CB4B-40DD-9FC5-652C03C8E80D}" dt="2026-10-17T22:23:12.597" v="97" actId="20577"/>
          <ac:spMkLst>
            <pc:docMk/>
            <pc:sldMk cId="3809554960" sldId="262"/>
            <ac:spMk id="2" creationId="{39D608BB-72D9-80D5-4920-3DB106CE69E2}"/>
          </ac:spMkLst>
        </pc:spChg>
        <pc:spChg chg="mod">
          <ac:chgData name="David Kennerley" userId="79306323-ce79-4650-94dd-2c72a7e933c7" providerId="ADAL" clId="{CFA0FFA5-CB4B-40DD-9FC5-652C03C8E80D}" dt="2026-10-19T15:00:58.928" v="1618" actId="20577"/>
          <ac:spMkLst>
            <pc:docMk/>
            <pc:sldMk cId="3809554960" sldId="262"/>
            <ac:spMk id="3" creationId="{CEFFF928-4265-C2C2-F5CE-8065A7D46FC8}"/>
          </ac:spMkLst>
        </pc:spChg>
      </pc:sldChg>
      <pc:sldChg chg="addSp delSp modSp add mod">
        <pc:chgData name="David Kennerley" userId="79306323-ce79-4650-94dd-2c72a7e933c7" providerId="ADAL" clId="{CFA0FFA5-CB4B-40DD-9FC5-652C03C8E80D}" dt="2026-10-19T16:44:13.643" v="4103" actId="20577"/>
        <pc:sldMkLst>
          <pc:docMk/>
          <pc:sldMk cId="4087938105" sldId="263"/>
        </pc:sldMkLst>
        <pc:spChg chg="mod">
          <ac:chgData name="David Kennerley" userId="79306323-ce79-4650-94dd-2c72a7e933c7" providerId="ADAL" clId="{CFA0FFA5-CB4B-40DD-9FC5-652C03C8E80D}" dt="2026-10-19T16:44:13.643" v="4103" actId="20577"/>
          <ac:spMkLst>
            <pc:docMk/>
            <pc:sldMk cId="4087938105" sldId="263"/>
            <ac:spMk id="2" creationId="{02E01E2D-C0E0-390D-E866-A3EA0EAC84BE}"/>
          </ac:spMkLst>
        </pc:spChg>
        <pc:spChg chg="mod">
          <ac:chgData name="David Kennerley" userId="79306323-ce79-4650-94dd-2c72a7e933c7" providerId="ADAL" clId="{CFA0FFA5-CB4B-40DD-9FC5-652C03C8E80D}" dt="2026-10-19T16:42:56.246" v="4091" actId="20577"/>
          <ac:spMkLst>
            <pc:docMk/>
            <pc:sldMk cId="4087938105" sldId="263"/>
            <ac:spMk id="3" creationId="{EBBADB0B-5708-A5DB-AE8C-129D81AEB655}"/>
          </ac:spMkLst>
        </pc:spChg>
        <pc:picChg chg="add mod">
          <ac:chgData name="David Kennerley" userId="79306323-ce79-4650-94dd-2c72a7e933c7" providerId="ADAL" clId="{CFA0FFA5-CB4B-40DD-9FC5-652C03C8E80D}" dt="2026-10-19T15:15:00.631" v="2010" actId="1076"/>
          <ac:picMkLst>
            <pc:docMk/>
            <pc:sldMk cId="4087938105" sldId="263"/>
            <ac:picMk id="5" creationId="{58DB85EF-5E70-DD55-6D79-7D8E6C4C14AE}"/>
          </ac:picMkLst>
        </pc:picChg>
      </pc:sldChg>
      <pc:sldChg chg="addSp delSp modSp add mod">
        <pc:chgData name="David Kennerley" userId="79306323-ce79-4650-94dd-2c72a7e933c7" providerId="ADAL" clId="{CFA0FFA5-CB4B-40DD-9FC5-652C03C8E80D}" dt="2026-10-30T12:54:33.775" v="4364" actId="167"/>
        <pc:sldMkLst>
          <pc:docMk/>
          <pc:sldMk cId="1979087553" sldId="264"/>
        </pc:sldMkLst>
        <pc:spChg chg="mod">
          <ac:chgData name="David Kennerley" userId="79306323-ce79-4650-94dd-2c72a7e933c7" providerId="ADAL" clId="{CFA0FFA5-CB4B-40DD-9FC5-652C03C8E80D}" dt="2026-10-19T16:44:25.633" v="4108" actId="20577"/>
          <ac:spMkLst>
            <pc:docMk/>
            <pc:sldMk cId="1979087553" sldId="264"/>
            <ac:spMk id="2" creationId="{7B930DED-8C13-C9AF-2996-08A533BD8D56}"/>
          </ac:spMkLst>
        </pc:spChg>
        <pc:spChg chg="mod">
          <ac:chgData name="David Kennerley" userId="79306323-ce79-4650-94dd-2c72a7e933c7" providerId="ADAL" clId="{CFA0FFA5-CB4B-40DD-9FC5-652C03C8E80D}" dt="2026-10-19T15:26:17.356" v="2422" actId="1076"/>
          <ac:spMkLst>
            <pc:docMk/>
            <pc:sldMk cId="1979087553" sldId="264"/>
            <ac:spMk id="3" creationId="{9F587AB2-6320-4417-83B1-C3FC34907069}"/>
          </ac:spMkLst>
        </pc:spChg>
        <pc:picChg chg="add mod">
          <ac:chgData name="David Kennerley" userId="79306323-ce79-4650-94dd-2c72a7e933c7" providerId="ADAL" clId="{CFA0FFA5-CB4B-40DD-9FC5-652C03C8E80D}" dt="2026-10-19T15:17:35.976" v="2047" actId="692"/>
          <ac:picMkLst>
            <pc:docMk/>
            <pc:sldMk cId="1979087553" sldId="264"/>
            <ac:picMk id="6" creationId="{9144AE0E-B9C1-90F8-513E-FC028E6E0825}"/>
          </ac:picMkLst>
        </pc:picChg>
        <pc:picChg chg="add mod ord">
          <ac:chgData name="David Kennerley" userId="79306323-ce79-4650-94dd-2c72a7e933c7" providerId="ADAL" clId="{CFA0FFA5-CB4B-40DD-9FC5-652C03C8E80D}" dt="2026-10-30T12:54:33.775" v="4364" actId="167"/>
          <ac:picMkLst>
            <pc:docMk/>
            <pc:sldMk cId="1979087553" sldId="264"/>
            <ac:picMk id="11" creationId="{9403E2FE-A07E-5BC8-03B7-3C88DA5C1436}"/>
          </ac:picMkLst>
        </pc:picChg>
      </pc:sldChg>
      <pc:sldChg chg="addSp delSp modSp add mod">
        <pc:chgData name="David Kennerley" userId="79306323-ce79-4650-94dd-2c72a7e933c7" providerId="ADAL" clId="{CFA0FFA5-CB4B-40DD-9FC5-652C03C8E80D}" dt="2026-10-31T15:44:53.595" v="5040" actId="1076"/>
        <pc:sldMkLst>
          <pc:docMk/>
          <pc:sldMk cId="3071255318" sldId="265"/>
        </pc:sldMkLst>
        <pc:spChg chg="mod">
          <ac:chgData name="David Kennerley" userId="79306323-ce79-4650-94dd-2c72a7e933c7" providerId="ADAL" clId="{CFA0FFA5-CB4B-40DD-9FC5-652C03C8E80D}" dt="2026-10-31T15:43:03.721" v="4908" actId="14100"/>
          <ac:spMkLst>
            <pc:docMk/>
            <pc:sldMk cId="3071255318" sldId="265"/>
            <ac:spMk id="2" creationId="{22DB78AF-4C87-C042-5271-2B3971739688}"/>
          </ac:spMkLst>
        </pc:spChg>
        <pc:spChg chg="mod">
          <ac:chgData name="David Kennerley" userId="79306323-ce79-4650-94dd-2c72a7e933c7" providerId="ADAL" clId="{CFA0FFA5-CB4B-40DD-9FC5-652C03C8E80D}" dt="2026-10-31T15:44:53.595" v="5040" actId="1076"/>
          <ac:spMkLst>
            <pc:docMk/>
            <pc:sldMk cId="3071255318" sldId="265"/>
            <ac:spMk id="3" creationId="{A1B8A1A1-790D-C88F-2204-937BC639E467}"/>
          </ac:spMkLst>
        </pc:spChg>
        <pc:picChg chg="add mod">
          <ac:chgData name="David Kennerley" userId="79306323-ce79-4650-94dd-2c72a7e933c7" providerId="ADAL" clId="{CFA0FFA5-CB4B-40DD-9FC5-652C03C8E80D}" dt="2026-10-31T15:42:49.187" v="4905" actId="692"/>
          <ac:picMkLst>
            <pc:docMk/>
            <pc:sldMk cId="3071255318" sldId="265"/>
            <ac:picMk id="6" creationId="{BB096F34-4251-1585-CCA0-188D7E7FEA10}"/>
          </ac:picMkLst>
        </pc:picChg>
      </pc:sldChg>
      <pc:sldChg chg="addSp delSp modSp add mod">
        <pc:chgData name="David Kennerley" userId="79306323-ce79-4650-94dd-2c72a7e933c7" providerId="ADAL" clId="{CFA0FFA5-CB4B-40DD-9FC5-652C03C8E80D}" dt="2026-10-19T16:44:51.343" v="4118" actId="20577"/>
        <pc:sldMkLst>
          <pc:docMk/>
          <pc:sldMk cId="1294807186" sldId="266"/>
        </pc:sldMkLst>
        <pc:spChg chg="mod">
          <ac:chgData name="David Kennerley" userId="79306323-ce79-4650-94dd-2c72a7e933c7" providerId="ADAL" clId="{CFA0FFA5-CB4B-40DD-9FC5-652C03C8E80D}" dt="2026-10-19T16:44:51.343" v="4118" actId="20577"/>
          <ac:spMkLst>
            <pc:docMk/>
            <pc:sldMk cId="1294807186" sldId="266"/>
            <ac:spMk id="2" creationId="{5CBD0F45-B6FB-0797-3C79-BD66062922CB}"/>
          </ac:spMkLst>
        </pc:spChg>
        <pc:spChg chg="mod">
          <ac:chgData name="David Kennerley" userId="79306323-ce79-4650-94dd-2c72a7e933c7" providerId="ADAL" clId="{CFA0FFA5-CB4B-40DD-9FC5-652C03C8E80D}" dt="2026-10-19T15:33:54.438" v="2526" actId="20577"/>
          <ac:spMkLst>
            <pc:docMk/>
            <pc:sldMk cId="1294807186" sldId="266"/>
            <ac:spMk id="3" creationId="{4C5DFB51-C53D-0F3E-2B8C-ECAEB0C8BC10}"/>
          </ac:spMkLst>
        </pc:spChg>
        <pc:picChg chg="add mod">
          <ac:chgData name="David Kennerley" userId="79306323-ce79-4650-94dd-2c72a7e933c7" providerId="ADAL" clId="{CFA0FFA5-CB4B-40DD-9FC5-652C03C8E80D}" dt="2026-10-19T15:34:02.446" v="2527" actId="1076"/>
          <ac:picMkLst>
            <pc:docMk/>
            <pc:sldMk cId="1294807186" sldId="266"/>
            <ac:picMk id="6" creationId="{FA03E024-E192-D05C-D104-97D33B027F96}"/>
          </ac:picMkLst>
        </pc:picChg>
      </pc:sldChg>
      <pc:sldChg chg="addSp delSp modSp add mod">
        <pc:chgData name="David Kennerley" userId="79306323-ce79-4650-94dd-2c72a7e933c7" providerId="ADAL" clId="{CFA0FFA5-CB4B-40DD-9FC5-652C03C8E80D}" dt="2026-10-31T15:46:09.823" v="5042" actId="20577"/>
        <pc:sldMkLst>
          <pc:docMk/>
          <pc:sldMk cId="82954473" sldId="267"/>
        </pc:sldMkLst>
        <pc:spChg chg="mod">
          <ac:chgData name="David Kennerley" userId="79306323-ce79-4650-94dd-2c72a7e933c7" providerId="ADAL" clId="{CFA0FFA5-CB4B-40DD-9FC5-652C03C8E80D}" dt="2026-10-26T12:40:03.726" v="4309" actId="14100"/>
          <ac:spMkLst>
            <pc:docMk/>
            <pc:sldMk cId="82954473" sldId="267"/>
            <ac:spMk id="2" creationId="{849F926A-D5CB-A2BC-DC1D-7A67D2FE2E8C}"/>
          </ac:spMkLst>
        </pc:spChg>
        <pc:spChg chg="mod">
          <ac:chgData name="David Kennerley" userId="79306323-ce79-4650-94dd-2c72a7e933c7" providerId="ADAL" clId="{CFA0FFA5-CB4B-40DD-9FC5-652C03C8E80D}" dt="2026-10-31T15:46:09.823" v="5042" actId="20577"/>
          <ac:spMkLst>
            <pc:docMk/>
            <pc:sldMk cId="82954473" sldId="267"/>
            <ac:spMk id="3" creationId="{AC25F381-2AC7-4AA7-2904-887B1C93A79B}"/>
          </ac:spMkLst>
        </pc:spChg>
        <pc:spChg chg="add mod">
          <ac:chgData name="David Kennerley" userId="79306323-ce79-4650-94dd-2c72a7e933c7" providerId="ADAL" clId="{CFA0FFA5-CB4B-40DD-9FC5-652C03C8E80D}" dt="2026-10-19T15:41:55.115" v="2658" actId="1076"/>
          <ac:spMkLst>
            <pc:docMk/>
            <pc:sldMk cId="82954473" sldId="267"/>
            <ac:spMk id="5" creationId="{432D6784-80DC-940B-0F6C-305893F9ECFA}"/>
          </ac:spMkLst>
        </pc:spChg>
        <pc:picChg chg="add mod">
          <ac:chgData name="David Kennerley" userId="79306323-ce79-4650-94dd-2c72a7e933c7" providerId="ADAL" clId="{CFA0FFA5-CB4B-40DD-9FC5-652C03C8E80D}" dt="2026-10-19T18:57:39.691" v="4229" actId="1076"/>
          <ac:picMkLst>
            <pc:docMk/>
            <pc:sldMk cId="82954473" sldId="267"/>
            <ac:picMk id="4" creationId="{39743F3B-AF12-BC29-6157-D207B13FD2C9}"/>
          </ac:picMkLst>
        </pc:picChg>
        <pc:picChg chg="add mod">
          <ac:chgData name="David Kennerley" userId="79306323-ce79-4650-94dd-2c72a7e933c7" providerId="ADAL" clId="{CFA0FFA5-CB4B-40DD-9FC5-652C03C8E80D}" dt="2026-10-19T18:58:00.121" v="4236" actId="1076"/>
          <ac:picMkLst>
            <pc:docMk/>
            <pc:sldMk cId="82954473" sldId="267"/>
            <ac:picMk id="7" creationId="{B31C6613-D6A9-EA58-828E-2B107D312B28}"/>
          </ac:picMkLst>
        </pc:picChg>
        <pc:picChg chg="add mod">
          <ac:chgData name="David Kennerley" userId="79306323-ce79-4650-94dd-2c72a7e933c7" providerId="ADAL" clId="{CFA0FFA5-CB4B-40DD-9FC5-652C03C8E80D}" dt="2026-10-19T18:58:01.945" v="4237" actId="1076"/>
          <ac:picMkLst>
            <pc:docMk/>
            <pc:sldMk cId="82954473" sldId="267"/>
            <ac:picMk id="9" creationId="{2C29C939-A952-6887-1D81-B6B6190EDD80}"/>
          </ac:picMkLst>
        </pc:picChg>
        <pc:picChg chg="add mod">
          <ac:chgData name="David Kennerley" userId="79306323-ce79-4650-94dd-2c72a7e933c7" providerId="ADAL" clId="{CFA0FFA5-CB4B-40DD-9FC5-652C03C8E80D}" dt="2026-10-19T18:58:04.695" v="4238" actId="1076"/>
          <ac:picMkLst>
            <pc:docMk/>
            <pc:sldMk cId="82954473" sldId="267"/>
            <ac:picMk id="11" creationId="{F62279A8-1101-6FC6-8FF0-2FE95AE29C45}"/>
          </ac:picMkLst>
        </pc:picChg>
      </pc:sldChg>
      <pc:sldChg chg="addSp delSp modSp add mod">
        <pc:chgData name="David Kennerley" userId="79306323-ce79-4650-94dd-2c72a7e933c7" providerId="ADAL" clId="{CFA0FFA5-CB4B-40DD-9FC5-652C03C8E80D}" dt="2026-10-31T15:47:42.240" v="5055" actId="113"/>
        <pc:sldMkLst>
          <pc:docMk/>
          <pc:sldMk cId="3361600343" sldId="268"/>
        </pc:sldMkLst>
        <pc:spChg chg="mod">
          <ac:chgData name="David Kennerley" userId="79306323-ce79-4650-94dd-2c72a7e933c7" providerId="ADAL" clId="{CFA0FFA5-CB4B-40DD-9FC5-652C03C8E80D}" dt="2026-10-26T12:40:24.622" v="4317" actId="14100"/>
          <ac:spMkLst>
            <pc:docMk/>
            <pc:sldMk cId="3361600343" sldId="268"/>
            <ac:spMk id="2" creationId="{07617ACD-3E0F-95C7-B942-ACC51E03DA3D}"/>
          </ac:spMkLst>
        </pc:spChg>
        <pc:spChg chg="mod">
          <ac:chgData name="David Kennerley" userId="79306323-ce79-4650-94dd-2c72a7e933c7" providerId="ADAL" clId="{CFA0FFA5-CB4B-40DD-9FC5-652C03C8E80D}" dt="2026-10-31T15:47:42.240" v="5055" actId="113"/>
          <ac:spMkLst>
            <pc:docMk/>
            <pc:sldMk cId="3361600343" sldId="268"/>
            <ac:spMk id="3" creationId="{2D2E594F-7F1D-D839-E911-00A7C9D11985}"/>
          </ac:spMkLst>
        </pc:spChg>
        <pc:picChg chg="add mod">
          <ac:chgData name="David Kennerley" userId="79306323-ce79-4650-94dd-2c72a7e933c7" providerId="ADAL" clId="{CFA0FFA5-CB4B-40DD-9FC5-652C03C8E80D}" dt="2026-10-31T15:47:27.451" v="5054" actId="1036"/>
          <ac:picMkLst>
            <pc:docMk/>
            <pc:sldMk cId="3361600343" sldId="268"/>
            <ac:picMk id="5" creationId="{D56C5E44-06F3-E95A-5B61-97B18C7CE2D6}"/>
          </ac:picMkLst>
        </pc:picChg>
        <pc:picChg chg="add mod">
          <ac:chgData name="David Kennerley" userId="79306323-ce79-4650-94dd-2c72a7e933c7" providerId="ADAL" clId="{CFA0FFA5-CB4B-40DD-9FC5-652C03C8E80D}" dt="2026-10-19T15:46:36.753" v="3049" actId="1076"/>
          <ac:picMkLst>
            <pc:docMk/>
            <pc:sldMk cId="3361600343" sldId="268"/>
            <ac:picMk id="6" creationId="{FFBBFDB0-8F8F-84BE-75AA-5FA7AFE933E9}"/>
          </ac:picMkLst>
        </pc:picChg>
        <pc:picChg chg="add mod">
          <ac:chgData name="David Kennerley" userId="79306323-ce79-4650-94dd-2c72a7e933c7" providerId="ADAL" clId="{CFA0FFA5-CB4B-40DD-9FC5-652C03C8E80D}" dt="2026-10-31T15:47:27.451" v="5054" actId="1036"/>
          <ac:picMkLst>
            <pc:docMk/>
            <pc:sldMk cId="3361600343" sldId="268"/>
            <ac:picMk id="7" creationId="{B18A7890-D93B-1195-7D7D-AB32A656B984}"/>
          </ac:picMkLst>
        </pc:picChg>
        <pc:picChg chg="add mod">
          <ac:chgData name="David Kennerley" userId="79306323-ce79-4650-94dd-2c72a7e933c7" providerId="ADAL" clId="{CFA0FFA5-CB4B-40DD-9FC5-652C03C8E80D}" dt="2026-10-31T15:47:27.451" v="5054" actId="1036"/>
          <ac:picMkLst>
            <pc:docMk/>
            <pc:sldMk cId="3361600343" sldId="268"/>
            <ac:picMk id="9" creationId="{2B7DB91A-B095-6328-16D5-35EB3546D0BD}"/>
          </ac:picMkLst>
        </pc:picChg>
        <pc:picChg chg="add mod">
          <ac:chgData name="David Kennerley" userId="79306323-ce79-4650-94dd-2c72a7e933c7" providerId="ADAL" clId="{CFA0FFA5-CB4B-40DD-9FC5-652C03C8E80D}" dt="2026-10-31T15:47:27.451" v="5054" actId="1036"/>
          <ac:picMkLst>
            <pc:docMk/>
            <pc:sldMk cId="3361600343" sldId="268"/>
            <ac:picMk id="11" creationId="{D7DC830B-CB24-BE39-0BDD-0C10DC6417F4}"/>
          </ac:picMkLst>
        </pc:picChg>
      </pc:sldChg>
      <pc:sldChg chg="delSp modSp add mod">
        <pc:chgData name="David Kennerley" userId="79306323-ce79-4650-94dd-2c72a7e933c7" providerId="ADAL" clId="{CFA0FFA5-CB4B-40DD-9FC5-652C03C8E80D}" dt="2026-10-30T12:58:39.058" v="4391" actId="20577"/>
        <pc:sldMkLst>
          <pc:docMk/>
          <pc:sldMk cId="3201018259" sldId="269"/>
        </pc:sldMkLst>
        <pc:spChg chg="mod">
          <ac:chgData name="David Kennerley" userId="79306323-ce79-4650-94dd-2c72a7e933c7" providerId="ADAL" clId="{CFA0FFA5-CB4B-40DD-9FC5-652C03C8E80D}" dt="2026-10-19T19:49:25.016" v="4252" actId="14100"/>
          <ac:spMkLst>
            <pc:docMk/>
            <pc:sldMk cId="3201018259" sldId="269"/>
            <ac:spMk id="2" creationId="{5E9072A8-4828-A3E0-3ECB-2CA539234E11}"/>
          </ac:spMkLst>
        </pc:spChg>
        <pc:spChg chg="mod">
          <ac:chgData name="David Kennerley" userId="79306323-ce79-4650-94dd-2c72a7e933c7" providerId="ADAL" clId="{CFA0FFA5-CB4B-40DD-9FC5-652C03C8E80D}" dt="2026-10-30T12:58:39.058" v="4391" actId="20577"/>
          <ac:spMkLst>
            <pc:docMk/>
            <pc:sldMk cId="3201018259" sldId="269"/>
            <ac:spMk id="3" creationId="{ECEBFA94-3039-57DB-0EBC-D2AFCA0C8BFF}"/>
          </ac:spMkLst>
        </pc:spChg>
      </pc:sldChg>
      <pc:sldChg chg="delSp modSp add mod">
        <pc:chgData name="David Kennerley" userId="79306323-ce79-4650-94dd-2c72a7e933c7" providerId="ADAL" clId="{CFA0FFA5-CB4B-40DD-9FC5-652C03C8E80D}" dt="2026-10-19T19:51:51.389" v="4299" actId="20577"/>
        <pc:sldMkLst>
          <pc:docMk/>
          <pc:sldMk cId="128265568" sldId="270"/>
        </pc:sldMkLst>
        <pc:spChg chg="mod">
          <ac:chgData name="David Kennerley" userId="79306323-ce79-4650-94dd-2c72a7e933c7" providerId="ADAL" clId="{CFA0FFA5-CB4B-40DD-9FC5-652C03C8E80D}" dt="2026-10-19T19:50:52.443" v="4264" actId="14100"/>
          <ac:spMkLst>
            <pc:docMk/>
            <pc:sldMk cId="128265568" sldId="270"/>
            <ac:spMk id="2" creationId="{543356AA-B818-3DDE-BB5B-89EF5397F1B6}"/>
          </ac:spMkLst>
        </pc:spChg>
        <pc:spChg chg="mod">
          <ac:chgData name="David Kennerley" userId="79306323-ce79-4650-94dd-2c72a7e933c7" providerId="ADAL" clId="{CFA0FFA5-CB4B-40DD-9FC5-652C03C8E80D}" dt="2026-10-19T19:51:51.389" v="4299" actId="20577"/>
          <ac:spMkLst>
            <pc:docMk/>
            <pc:sldMk cId="128265568" sldId="270"/>
            <ac:spMk id="3" creationId="{B7725DF4-C6DD-E78C-6E05-07FC2F65C833}"/>
          </ac:spMkLst>
        </pc:spChg>
      </pc:sldChg>
      <pc:sldChg chg="addSp delSp modSp add mod ord">
        <pc:chgData name="David Kennerley" userId="79306323-ce79-4650-94dd-2c72a7e933c7" providerId="ADAL" clId="{CFA0FFA5-CB4B-40DD-9FC5-652C03C8E80D}" dt="2026-10-30T12:55:22.009" v="4368" actId="1076"/>
        <pc:sldMkLst>
          <pc:docMk/>
          <pc:sldMk cId="1278780891" sldId="271"/>
        </pc:sldMkLst>
        <pc:spChg chg="mod">
          <ac:chgData name="David Kennerley" userId="79306323-ce79-4650-94dd-2c72a7e933c7" providerId="ADAL" clId="{CFA0FFA5-CB4B-40DD-9FC5-652C03C8E80D}" dt="2026-10-19T16:45:15.564" v="4137" actId="14100"/>
          <ac:spMkLst>
            <pc:docMk/>
            <pc:sldMk cId="1278780891" sldId="271"/>
            <ac:spMk id="2" creationId="{BBD887B3-056B-4DBD-A7B2-2FBFD48AA4C7}"/>
          </ac:spMkLst>
        </pc:spChg>
        <pc:spChg chg="mod">
          <ac:chgData name="David Kennerley" userId="79306323-ce79-4650-94dd-2c72a7e933c7" providerId="ADAL" clId="{CFA0FFA5-CB4B-40DD-9FC5-652C03C8E80D}" dt="2026-10-30T12:55:22.009" v="4368" actId="1076"/>
          <ac:spMkLst>
            <pc:docMk/>
            <pc:sldMk cId="1278780891" sldId="271"/>
            <ac:spMk id="3" creationId="{5CA323E4-30DD-A6F6-9D60-25A3E86F6C7E}"/>
          </ac:spMkLst>
        </pc:spChg>
        <pc:picChg chg="add mod">
          <ac:chgData name="David Kennerley" userId="79306323-ce79-4650-94dd-2c72a7e933c7" providerId="ADAL" clId="{CFA0FFA5-CB4B-40DD-9FC5-652C03C8E80D}" dt="2026-10-19T16:47:05.653" v="4143" actId="692"/>
          <ac:picMkLst>
            <pc:docMk/>
            <pc:sldMk cId="1278780891" sldId="271"/>
            <ac:picMk id="5" creationId="{D08CD5B4-DB4D-1543-ED0F-6E541609A46B}"/>
          </ac:picMkLst>
        </pc:picChg>
      </pc:sldChg>
      <pc:sldChg chg="addSp modSp new mod">
        <pc:chgData name="David Kennerley" userId="79306323-ce79-4650-94dd-2c72a7e933c7" providerId="ADAL" clId="{CFA0FFA5-CB4B-40DD-9FC5-652C03C8E80D}" dt="2026-11-04T06:18:51.573" v="5115" actId="14100"/>
        <pc:sldMkLst>
          <pc:docMk/>
          <pc:sldMk cId="2527065995" sldId="272"/>
        </pc:sldMkLst>
        <pc:spChg chg="mod">
          <ac:chgData name="David Kennerley" userId="79306323-ce79-4650-94dd-2c72a7e933c7" providerId="ADAL" clId="{CFA0FFA5-CB4B-40DD-9FC5-652C03C8E80D}" dt="2026-11-04T06:18:51.573" v="5115" actId="14100"/>
          <ac:spMkLst>
            <pc:docMk/>
            <pc:sldMk cId="2527065995" sldId="272"/>
            <ac:spMk id="2" creationId="{B6687388-0906-26B8-D50B-99B4B4814C6D}"/>
          </ac:spMkLst>
        </pc:spChg>
        <pc:spChg chg="mod">
          <ac:chgData name="David Kennerley" userId="79306323-ce79-4650-94dd-2c72a7e933c7" providerId="ADAL" clId="{CFA0FFA5-CB4B-40DD-9FC5-652C03C8E80D}" dt="2026-10-31T15:49:52.051" v="5114" actId="20577"/>
          <ac:spMkLst>
            <pc:docMk/>
            <pc:sldMk cId="2527065995" sldId="272"/>
            <ac:spMk id="3" creationId="{B73EB314-E9D0-C8C8-C82B-D5CDBA487480}"/>
          </ac:spMkLst>
        </pc:spChg>
        <pc:picChg chg="add mod">
          <ac:chgData name="David Kennerley" userId="79306323-ce79-4650-94dd-2c72a7e933c7" providerId="ADAL" clId="{CFA0FFA5-CB4B-40DD-9FC5-652C03C8E80D}" dt="2026-10-31T15:48:59.788" v="5065" actId="1076"/>
          <ac:picMkLst>
            <pc:docMk/>
            <pc:sldMk cId="2527065995" sldId="272"/>
            <ac:picMk id="5" creationId="{BE3FE869-10C1-6477-9CAA-35960E0CA73D}"/>
          </ac:picMkLst>
        </pc:picChg>
        <pc:picChg chg="add mod">
          <ac:chgData name="David Kennerley" userId="79306323-ce79-4650-94dd-2c72a7e933c7" providerId="ADAL" clId="{CFA0FFA5-CB4B-40DD-9FC5-652C03C8E80D}" dt="2026-10-31T15:49:15.706" v="5071" actId="1076"/>
          <ac:picMkLst>
            <pc:docMk/>
            <pc:sldMk cId="2527065995" sldId="272"/>
            <ac:picMk id="6" creationId="{B2A612AD-988F-C7F5-2204-DB93934D6EEA}"/>
          </ac:picMkLst>
        </pc:picChg>
        <pc:picChg chg="add mod">
          <ac:chgData name="David Kennerley" userId="79306323-ce79-4650-94dd-2c72a7e933c7" providerId="ADAL" clId="{CFA0FFA5-CB4B-40DD-9FC5-652C03C8E80D}" dt="2026-10-31T15:49:18.664" v="5072" actId="1076"/>
          <ac:picMkLst>
            <pc:docMk/>
            <pc:sldMk cId="2527065995" sldId="272"/>
            <ac:picMk id="8" creationId="{DC262528-04F7-C2CE-F6F5-4824AA5E04F2}"/>
          </ac:picMkLst>
        </pc:picChg>
        <pc:picChg chg="add mod">
          <ac:chgData name="David Kennerley" userId="79306323-ce79-4650-94dd-2c72a7e933c7" providerId="ADAL" clId="{CFA0FFA5-CB4B-40DD-9FC5-652C03C8E80D}" dt="2026-10-31T15:49:07.639" v="5069" actId="1076"/>
          <ac:picMkLst>
            <pc:docMk/>
            <pc:sldMk cId="2527065995" sldId="272"/>
            <ac:picMk id="10" creationId="{4AF99AB5-40EA-7519-E632-25F1B4214067}"/>
          </ac:picMkLst>
        </pc:picChg>
      </pc:sldChg>
      <pc:sldChg chg="modSp add mod">
        <pc:chgData name="David Kennerley" userId="79306323-ce79-4650-94dd-2c72a7e933c7" providerId="ADAL" clId="{CFA0FFA5-CB4B-40DD-9FC5-652C03C8E80D}" dt="2026-11-04T17:03:38.252" v="5189" actId="20577"/>
        <pc:sldMkLst>
          <pc:docMk/>
          <pc:sldMk cId="3601902388" sldId="273"/>
        </pc:sldMkLst>
        <pc:spChg chg="mod">
          <ac:chgData name="David Kennerley" userId="79306323-ce79-4650-94dd-2c72a7e933c7" providerId="ADAL" clId="{CFA0FFA5-CB4B-40DD-9FC5-652C03C8E80D}" dt="2026-11-04T17:03:13.706" v="5178" actId="14100"/>
          <ac:spMkLst>
            <pc:docMk/>
            <pc:sldMk cId="3601902388" sldId="273"/>
            <ac:spMk id="2" creationId="{488C4020-4FAE-522B-F3D5-FEA5B91E6B88}"/>
          </ac:spMkLst>
        </pc:spChg>
        <pc:spChg chg="mod">
          <ac:chgData name="David Kennerley" userId="79306323-ce79-4650-94dd-2c72a7e933c7" providerId="ADAL" clId="{CFA0FFA5-CB4B-40DD-9FC5-652C03C8E80D}" dt="2026-11-04T17:03:38.252" v="5189" actId="20577"/>
          <ac:spMkLst>
            <pc:docMk/>
            <pc:sldMk cId="3601902388" sldId="273"/>
            <ac:spMk id="3" creationId="{CFA846AB-D079-72D6-E5B9-206C82A3B6D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9012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5352A9-B248-2FEE-8AC7-992D8AAC91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4C9499-88DB-005E-0491-D4C2EA06FE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800887-9B05-5C46-FB60-51535219CF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1B4E5B-BF68-289B-2C2F-DEB19ACD220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78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22B642-9B3F-EEA8-3F8E-7A2019350B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EB3101-67B4-08C4-1ED2-A63E7F4E03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8034E6-0F69-FD49-1823-02B1EDF3BF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21F9B6-B5B1-2302-152F-E5CB3C13409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2147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EBD199-E24C-5B26-5CD4-AA3A9A8178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7616CB-77E0-251F-CB06-C805F5A144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FF0F69-5656-751B-2565-C6D8F1F7F5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B2A287-4D05-58DE-B467-AFBBF7E7B79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0493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E2B9E4-BCB0-4B6E-2FE0-BFD71EE016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D1BBD6-6A29-D838-AFEA-BC4A8EA02F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DC411C-9B54-8E35-2A29-7728B002B3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8B07A5-8689-8B35-97EC-120696D399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6354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58F05E-76F8-22D8-A318-A47B0505D9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F834CF-E0A9-8B8F-ECC7-68C558D843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B0E6A5-7F35-7A43-2D65-42EA19EA78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98F6BF-8C16-30DE-5191-8559B70102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6628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B0C7D8-8923-0ADD-26A1-070DC9A0C8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F87B8D-DA17-27E1-351A-A1F0E4BE3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1E5CDF-4582-C087-68C9-71C1565DE8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D817C8-10B4-C229-5F85-E77A06D71AD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9718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A39053-328E-BD7F-B6CB-88B622D928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D86EB1-6F30-345C-D8B0-FEB3E9AEC4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8AC9D9-9B59-520B-6DBD-C51410EBF5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3AC3A4-5489-8AF1-A944-F8433BAE693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9009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4B687-E776-DBDE-5D2F-723DFD5E6E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A69082-1643-6FDA-6124-843C4046FD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F81EE9-54E7-16CC-25EA-4AAA127F75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25519D-4F7E-3C1D-EABC-4AF8A4D693A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1157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E6D52-DFC3-8D0D-021A-A3527C729B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57814C-DCA2-2DC1-E10B-6831C1F5FF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C97158-9474-C1A3-7FE2-B9E680A777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4C9FD5-FA2B-4EB6-23B4-56857CDB7A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0962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D5724B-0FD6-03D8-DFB0-720DF16B8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C89867-E32F-BBE6-0BC3-99BC41095D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4964FB-18DC-033B-6AA2-67FDE75744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7AE92A-8122-1A5B-A8CB-C710E9A2709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6802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57DC2D-8A37-F1DB-F92F-87877AFC8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71D136-78EB-E04F-B010-27E3F4AD94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D6976E-0EC0-CF6D-ED44-225ED821A7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31FA0-849D-4E86-C227-F1E6B238110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9566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502920"/>
            <a:ext cx="1828800" cy="748282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4173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4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4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Presentation Title</a:t>
            </a:r>
            <a:endParaRPr lang="en-US" sz="44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931920"/>
            <a:ext cx="7589520" cy="5486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200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Subtitle or Track Name</a:t>
            </a:r>
            <a:endParaRPr lang="en-US" sz="200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0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2895" y="457200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640080" y="868680"/>
            <a:ext cx="7315200" cy="4114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400" b="1" kern="0" spc="300" dirty="0">
                <a:solidFill>
                  <a:srgbClr val="F58220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400" b="1" kern="0" spc="300">
                <a:solidFill>
                  <a:srgbClr val="F5822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SECTION 01</a:t>
            </a:r>
            <a:endParaRPr lang="en-US" sz="1400"/>
          </a:p>
        </p:txBody>
      </p:sp>
      <p:sp>
        <p:nvSpPr>
          <p:cNvPr id="4" name="Text 0"/>
          <p:cNvSpPr>
            <a:spLocks noGrp="1"/>
          </p:cNvSpPr>
          <p:nvPr>
            <p:ph type="title" idx="102" hasCustomPrompt="1"/>
          </p:nvPr>
        </p:nvSpPr>
        <p:spPr>
          <a:xfrm>
            <a:off x="640080" y="1325880"/>
            <a:ext cx="758952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0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Section Title</a:t>
            </a:r>
            <a:endParaRPr lang="en-US" sz="400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1106424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28600" indent="-228600" algn="l">
              <a:buSzPct val="100000"/>
              <a:buChar char="●"/>
              <a:defRPr lang="en-US" sz="16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600"/>
          </a:p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600"/>
          </a:p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600"/>
          </a:p>
        </p:txBody>
      </p:sp>
      <p:pic>
        <p:nvPicPr>
          <p:cNvPr id="5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 (Text + Image)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521208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03200" indent="-203200" algn="l">
              <a:buSzPct val="100000"/>
              <a:buChar char="●"/>
              <a:def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500"/>
          </a:p>
        </p:txBody>
      </p:sp>
      <p:sp>
        <p:nvSpPr>
          <p:cNvPr id="5" name="Shape 0"/>
          <p:cNvSpPr/>
          <p:nvPr/>
        </p:nvSpPr>
        <p:spPr>
          <a:xfrm>
            <a:off x="6080760" y="1417320"/>
            <a:ext cx="5532120" cy="4142232"/>
          </a:xfrm>
          <a:prstGeom prst="rect">
            <a:avLst/>
          </a:prstGeom>
          <a:solidFill>
            <a:srgbClr val="DCE7F3"/>
          </a:solidFill>
          <a:ln w="12700">
            <a:solidFill>
              <a:srgbClr val="3773BC"/>
            </a:solidFill>
            <a:prstDash val="dash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1"/>
          <p:cNvSpPr/>
          <p:nvPr/>
        </p:nvSpPr>
        <p:spPr>
          <a:xfrm>
            <a:off x="6080760" y="1417320"/>
            <a:ext cx="553212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>
                <a:solidFill>
                  <a:srgbClr val="3773BC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Insert image</a:t>
            </a:r>
            <a:endParaRPr lang="en-US" sz="1400"/>
          </a:p>
        </p:txBody>
      </p:sp>
      <p:sp>
        <p:nvSpPr>
          <p:cNvPr id="7" name="Text 2"/>
          <p:cNvSpPr>
            <a:spLocks noGrp="1"/>
          </p:cNvSpPr>
          <p:nvPr>
            <p:ph idx="105" hasCustomPrompt="1"/>
          </p:nvPr>
        </p:nvSpPr>
        <p:spPr>
          <a:xfrm>
            <a:off x="6080760" y="1417320"/>
            <a:ext cx="553212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dirty="0"/>
            </a:lvl1pPr>
          </a:lstStyle>
          <a:p>
            <a:pPr marL="0" indent="0">
              <a:buNone/>
            </a:pPr>
            <a:endParaRPr lang="en-US"/>
          </a:p>
        </p:txBody>
      </p:sp>
      <p:pic>
        <p:nvPicPr>
          <p:cNvPr id="8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9" name="Text 2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 Highligh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/>
          </a:p>
        </p:txBody>
      </p:sp>
      <p:sp>
        <p:nvSpPr>
          <p:cNvPr id="4" name="Shape 0"/>
          <p:cNvSpPr/>
          <p:nvPr/>
        </p:nvSpPr>
        <p:spPr>
          <a:xfrm>
            <a:off x="548640" y="1417320"/>
            <a:ext cx="3749040" cy="4142232"/>
          </a:xfrm>
          <a:prstGeom prst="rect">
            <a:avLst/>
          </a:prstGeom>
          <a:solidFill>
            <a:srgbClr val="0B1F3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1"/>
          <p:cNvSpPr>
            <a:spLocks noGrp="1"/>
          </p:cNvSpPr>
          <p:nvPr>
            <p:ph type="body" idx="103" hasCustomPrompt="1"/>
          </p:nvPr>
        </p:nvSpPr>
        <p:spPr>
          <a:xfrm>
            <a:off x="822960" y="2377440"/>
            <a:ext cx="3200400" cy="12801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6400" b="1" dirty="0">
                <a:solidFill>
                  <a:srgbClr val="F58220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6400" b="1">
                <a:solidFill>
                  <a:srgbClr val="F58220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42%</a:t>
            </a:r>
            <a:endParaRPr lang="en-US" sz="6400"/>
          </a:p>
        </p:txBody>
      </p:sp>
      <p:sp>
        <p:nvSpPr>
          <p:cNvPr id="6" name="Text 1"/>
          <p:cNvSpPr>
            <a:spLocks noGrp="1"/>
          </p:cNvSpPr>
          <p:nvPr>
            <p:ph type="body" idx="104" hasCustomPrompt="1"/>
          </p:nvPr>
        </p:nvSpPr>
        <p:spPr>
          <a:xfrm>
            <a:off x="822960" y="3657600"/>
            <a:ext cx="320040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400" b="1" dirty="0">
                <a:solidFill>
                  <a:srgbClr val="5CC6DC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400" b="1">
                <a:solidFill>
                  <a:srgbClr val="5CC6DC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Supporting stat label</a:t>
            </a:r>
            <a:endParaRPr lang="en-US" sz="1400"/>
          </a:p>
        </p:txBody>
      </p:sp>
      <p:sp>
        <p:nvSpPr>
          <p:cNvPr id="7" name="Text 1"/>
          <p:cNvSpPr>
            <a:spLocks noGrp="1"/>
          </p:cNvSpPr>
          <p:nvPr>
            <p:ph type="body" idx="105" hasCustomPrompt="1"/>
          </p:nvPr>
        </p:nvSpPr>
        <p:spPr>
          <a:xfrm>
            <a:off x="4709160" y="1417320"/>
            <a:ext cx="690372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03200" indent="-203200" algn="l">
              <a:buSzPct val="100000"/>
              <a:buChar char="●"/>
              <a:def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500"/>
          </a:p>
        </p:txBody>
      </p:sp>
      <p:pic>
        <p:nvPicPr>
          <p:cNvPr id="8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9" name="Text 1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/ 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502920"/>
            <a:ext cx="1645920" cy="673453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0058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0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Thank You</a:t>
            </a:r>
            <a:endParaRPr lang="en-US" sz="4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383280"/>
            <a:ext cx="7589520" cy="5486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8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80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Questions? Find us at the AgileFleet booth.</a:t>
            </a:r>
            <a:endParaRPr lang="en-US" sz="180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0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community.microsoft.com/blog/windows-itpro-blog/vbscript-deprecation-timelines-and-next-steps/4148301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fcsupport@agilefleet.com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 sz="44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Roadmap</a:t>
            </a:r>
            <a:endParaRPr lang="en-US" sz="4400"/>
          </a:p>
        </p:txBody>
      </p:sp>
      <p:sp>
        <p:nvSpPr>
          <p:cNvPr id="3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931920"/>
            <a:ext cx="7589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Fleet Intelligence, Reimagined</a:t>
            </a:r>
            <a:endParaRPr lang="en-US" sz="2000"/>
          </a:p>
        </p:txBody>
      </p:sp>
      <p:sp>
        <p:nvSpPr>
          <p:cNvPr id="4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0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November 3-5, 2026  •  Glendale, AZ</a:t>
            </a:r>
            <a:endParaRPr lang="en-US" sz="1300"/>
          </a:p>
        </p:txBody>
      </p:sp>
      <p:pic>
        <p:nvPicPr>
          <p:cNvPr id="9" name="Picture 8" descr="A black and white logo&#10;&#10;AI-generated content may be incorrect.">
            <a:extLst>
              <a:ext uri="{FF2B5EF4-FFF2-40B4-BE49-F238E27FC236}">
                <a16:creationId xmlns:a16="http://schemas.microsoft.com/office/drawing/2014/main" id="{C1E4981D-FEA0-2E46-256E-F198B30607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6320" y="5789205"/>
            <a:ext cx="1670198" cy="764216"/>
          </a:xfrm>
          <a:prstGeom prst="rect">
            <a:avLst/>
          </a:prstGeom>
        </p:spPr>
      </p:pic>
      <p:sp>
        <p:nvSpPr>
          <p:cNvPr id="10" name="Text 0">
            <a:extLst>
              <a:ext uri="{FF2B5EF4-FFF2-40B4-BE49-F238E27FC236}">
                <a16:creationId xmlns:a16="http://schemas.microsoft.com/office/drawing/2014/main" id="{AC943439-1E40-FEAF-8389-E6B63912132F}"/>
              </a:ext>
            </a:extLst>
          </p:cNvPr>
          <p:cNvSpPr txBox="1">
            <a:spLocks/>
          </p:cNvSpPr>
          <p:nvPr/>
        </p:nvSpPr>
        <p:spPr>
          <a:xfrm>
            <a:off x="10095968" y="5787301"/>
            <a:ext cx="1077079" cy="223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300" kern="12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Roboto"/>
                <a:ea typeface="Roboto"/>
                <a:cs typeface="Roboto"/>
              </a:rPr>
              <a:t>Sponsored by: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4C808-A2A4-3DAF-7D6C-741E2D3B2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39D608BB-72D9-80D5-4920-3DB106CE69E2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Agenda</a:t>
            </a:r>
            <a:endParaRPr lang="en-US" sz="30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CEFFF928-4265-C2C2-F5CE-8065A7D46FC8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What’s Coming the Next Few Months</a:t>
            </a:r>
          </a:p>
          <a:p>
            <a:pPr marL="342900" indent="-342900">
              <a:spcAft>
                <a:spcPts val="1200"/>
              </a:spcAft>
            </a:pPr>
            <a:r>
              <a:rPr lang="en-US" sz="2400"/>
              <a:t>A Few Reminders</a:t>
            </a:r>
          </a:p>
          <a:p>
            <a:pPr marL="342900" indent="-342900">
              <a:spcAft>
                <a:spcPts val="1200"/>
              </a:spcAft>
            </a:pPr>
            <a:r>
              <a:rPr lang="en-US" sz="2400"/>
              <a:t>Top Initiatives For 2027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endParaRPr lang="en-US" sz="24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A20DD199-9E1A-FDD3-8C0A-47AD4E02E02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5549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1" hasCustomPrompt="1"/>
          </p:nvPr>
        </p:nvSpPr>
        <p:spPr>
          <a:xfrm>
            <a:off x="502919" y="187452"/>
            <a:ext cx="8869681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/>
              <a:t>Top 6</a:t>
            </a: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 Enhancements Coming Soon: Recurring Reservations</a:t>
            </a:r>
            <a:endParaRPr lang="en-US" sz="3000"/>
          </a:p>
        </p:txBody>
      </p:sp>
      <p:sp>
        <p:nvSpPr>
          <p:cNvPr id="3" name="Text 0"/>
          <p:cNvSpPr>
            <a:spLocks noGrp="1"/>
          </p:cNvSpPr>
          <p:nvPr>
            <p:ph type="body" idx="102" hasCustomPrompt="1"/>
          </p:nvPr>
        </p:nvSpPr>
        <p:spPr>
          <a:xfrm>
            <a:off x="274320" y="99669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Make Your Reservations Recurring</a:t>
            </a:r>
          </a:p>
          <a:p>
            <a:pPr marL="857250" lvl="1" indent="-342900">
              <a:spcAft>
                <a:spcPts val="1200"/>
              </a:spcAft>
              <a:buSzPct val="100000"/>
              <a:buChar char="●"/>
            </a:pPr>
            <a:r>
              <a:rPr lang="en-US" sz="2000"/>
              <a:t>Configurable Option</a:t>
            </a:r>
          </a:p>
          <a:p>
            <a:pPr marL="857250" lvl="1" indent="-342900">
              <a:spcAft>
                <a:spcPts val="1200"/>
              </a:spcAft>
              <a:buSzPct val="100000"/>
              <a:buChar char="●"/>
            </a:pPr>
            <a:r>
              <a:rPr lang="en-US" sz="2000">
                <a:solidFill>
                  <a:srgbClr val="1A1A1A"/>
                </a:solidFill>
                <a:ea typeface="Roboto" pitchFamily="34" charset="-122"/>
                <a:cs typeface="Roboto" pitchFamily="34" charset="-120"/>
              </a:rPr>
              <a:t>Create/Manage a series of Reservations</a:t>
            </a:r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8E4C3B-E18C-F07D-CC4A-21FB865E80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2112" y="2843022"/>
            <a:ext cx="8867775" cy="24193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7" name="Arrow: Right 6">
            <a:extLst>
              <a:ext uri="{FF2B5EF4-FFF2-40B4-BE49-F238E27FC236}">
                <a16:creationId xmlns:a16="http://schemas.microsoft.com/office/drawing/2014/main" id="{B39CFEB5-0C24-5CE8-DC7D-00490100CD0B}"/>
              </a:ext>
            </a:extLst>
          </p:cNvPr>
          <p:cNvSpPr/>
          <p:nvPr/>
        </p:nvSpPr>
        <p:spPr>
          <a:xfrm rot="9070602">
            <a:off x="10256807" y="2989083"/>
            <a:ext cx="698740" cy="36118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673B57-0DE0-C169-6BF1-3F191FE329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02E01E2D-C0E0-390D-E866-A3EA0EAC84BE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02918" y="187452"/>
            <a:ext cx="1083564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Top 6 Enhancements Coming Soon: User Initiated Changes to Reservations</a:t>
            </a:r>
            <a:endParaRPr lang="en-US" sz="30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EBBADB0B-5708-A5DB-AE8C-129D81AEB655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274320" y="105384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Make Changes to Your Reservations (non-Admins)</a:t>
            </a:r>
          </a:p>
          <a:p>
            <a:pPr marL="857250" lvl="1" indent="-342900">
              <a:spcAft>
                <a:spcPts val="1200"/>
              </a:spcAft>
              <a:buSzPct val="100000"/>
              <a:buChar char="●"/>
            </a:pPr>
            <a:r>
              <a:rPr lang="en-US" sz="2000"/>
              <a:t>Configurable Option</a:t>
            </a:r>
          </a:p>
          <a:p>
            <a:pPr marL="857250" lvl="1" indent="-342900">
              <a:spcAft>
                <a:spcPts val="1200"/>
              </a:spcAft>
              <a:buSzPct val="100000"/>
              <a:buChar char="●"/>
            </a:pPr>
            <a:r>
              <a:rPr lang="en-US" sz="2000">
                <a:solidFill>
                  <a:srgbClr val="1A1A1A"/>
                </a:solidFill>
                <a:ea typeface="Roboto" pitchFamily="34" charset="-122"/>
                <a:cs typeface="Roboto" pitchFamily="34" charset="-120"/>
              </a:rPr>
              <a:t>Requestors and Drivers Can Directly Make Changes to Reservations</a:t>
            </a: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6C199078-DD09-93EF-3088-89E82D00A10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DB85EF-5E70-DD55-6D79-7D8E6C4C14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6626" y="2587924"/>
            <a:ext cx="6177711" cy="3445907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087938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268731-D9A4-7538-20AC-06971153F3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403E2FE-A07E-5BC8-03B7-3C88DA5C14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8436" y="2633567"/>
            <a:ext cx="2143564" cy="1134440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7B930DED-8C13-C9AF-2996-08A533BD8D56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02917" y="187452"/>
            <a:ext cx="9907907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Top 6 Enhancements Coming Soon: A New Manage Fleet Experience</a:t>
            </a:r>
            <a:endParaRPr lang="en-US" sz="30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9F587AB2-6320-4417-83B1-C3FC34907069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274320" y="1251599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Modernized to Align to the New FleetCommander UI/UX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Combined with a Modernized Reservation Reassignment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Optional Smart Automation for Reassignments</a:t>
            </a:r>
            <a:endParaRPr lang="en-US" sz="2000">
              <a:solidFill>
                <a:srgbClr val="1A1A1A"/>
              </a:solidFill>
              <a:ea typeface="Roboto" pitchFamily="34" charset="-122"/>
              <a:cs typeface="Roboto" pitchFamily="34" charset="-120"/>
            </a:endParaRP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353E7CB8-9ED4-E2E0-0669-CD3C6C09AD1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5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44AE0E-B9C1-90F8-513E-FC028E6E08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9308" y="3306507"/>
            <a:ext cx="7893384" cy="205265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9790875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F94B31-B528-5423-9FEE-932EC7308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BBD887B3-056B-4DBD-A7B2-2FBFD48AA4C7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02917" y="187452"/>
            <a:ext cx="9107427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Top 6 Enhancements Coming Soon: Email Approvals</a:t>
            </a:r>
            <a:endParaRPr lang="en-US" sz="30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5CA323E4-30DD-A6F6-9D60-25A3E86F6C7E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47472" y="1357884"/>
            <a:ext cx="8003918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Add Email Approval / Reject Buttons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Configure Approvers</a:t>
            </a: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56CE4029-6999-74C3-D4FB-792836C161B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8CD5B4-DB4D-1543-ED0F-6E541609A4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440" y="873252"/>
            <a:ext cx="4449551" cy="532180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2787808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6BAAB1-DFF9-D655-6FD3-CEC4128A5C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22DB78AF-4C87-C042-5271-2B3971739688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02916" y="187452"/>
            <a:ext cx="964493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Top 6 Enhancements Coming Soon: </a:t>
            </a:r>
            <a:r>
              <a:rPr lang="en-US"/>
              <a:t>Custom Field Upgrades</a:t>
            </a:r>
            <a:endParaRPr lang="en-US" sz="30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A1B8A1A1-790D-C88F-2204-937BC639E467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195478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Additional Fields and Targeting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Upgraded Sorting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Upgraded Configuration</a:t>
            </a:r>
          </a:p>
          <a:p>
            <a:pPr marL="0" indent="0" algn="l">
              <a:spcAft>
                <a:spcPts val="1200"/>
              </a:spcAft>
              <a:buSzPct val="100000"/>
              <a:buNone/>
            </a:pPr>
            <a:endParaRPr lang="en-US" sz="24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1E99EE99-DA16-7244-3975-BAAA159E31A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7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B096F34-4251-1585-CCA0-188D7E7FEA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5028" y="2188467"/>
            <a:ext cx="6690732" cy="329262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071255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71DACA-F05E-C6DB-9E69-31F94D9CC0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5CBD0F45-B6FB-0797-3C79-BD66062922CB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02917" y="187452"/>
            <a:ext cx="8874547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Top 6 Enhancements Coming Soon: </a:t>
            </a:r>
            <a:r>
              <a:rPr lang="en-US"/>
              <a:t>A Better Travel Sheet</a:t>
            </a:r>
            <a:endParaRPr lang="en-US" sz="30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4C5DFB51-C53D-0F3E-2B8C-ECAEB0C8BC10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274320" y="99669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More Options to Customize your Travel Sheets</a:t>
            </a: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04254ED1-782E-94E7-3431-745CC8FFC9A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8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A03E024-E192-D05C-D104-97D33B027F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1427" y="1591056"/>
            <a:ext cx="3835564" cy="414223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2948071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3C93F0-6E54-B378-C0F4-6A0F6532BA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849F926A-D5CB-A2BC-DC1D-7A67D2FE2E8C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02917" y="187452"/>
            <a:ext cx="977414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REMINDER: Upgrade Your VBScript Code </a:t>
            </a:r>
            <a:r>
              <a:rPr lang="en-US"/>
              <a:t>Before 12/31/2026</a:t>
            </a:r>
            <a:endParaRPr lang="en-US" sz="30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AC25F381-2AC7-4AA7-2904-887B1C93A79B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274320" y="1108952"/>
            <a:ext cx="11064240" cy="40299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Microsoft has Deprecated VBScript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If you utilize Microsoft VBScript in any of your custom processes, you should have received several emails from Agile Fleet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endParaRPr lang="en-US" sz="2400"/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 b="1"/>
              <a:t>Agile Fleet will Discontinue Support of VBScript on 12/31/2026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Please reach out to your Client Success representative if you have questions</a:t>
            </a: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8C137B2B-B14B-0032-3DEF-ACF9EFC74A1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9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2D6784-80DC-940B-0F6C-305893F9ECFA}"/>
              </a:ext>
            </a:extLst>
          </p:cNvPr>
          <p:cNvSpPr txBox="1"/>
          <p:nvPr/>
        </p:nvSpPr>
        <p:spPr>
          <a:xfrm>
            <a:off x="2218149" y="4954262"/>
            <a:ext cx="71765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hlinkClick r:id="rId3"/>
              </a:rPr>
              <a:t>VBScript deprecation: Timelines and next steps | Windows IT Pro Blog</a:t>
            </a:r>
            <a:endParaRPr lang="en-US"/>
          </a:p>
        </p:txBody>
      </p:sp>
      <p:pic>
        <p:nvPicPr>
          <p:cNvPr id="4" name="Picture 3" descr="Important">
            <a:extLst>
              <a:ext uri="{FF2B5EF4-FFF2-40B4-BE49-F238E27FC236}">
                <a16:creationId xmlns:a16="http://schemas.microsoft.com/office/drawing/2014/main" id="{39743F3B-AF12-BC29-6157-D207B13FD2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088" y="2392050"/>
            <a:ext cx="1246905" cy="890646"/>
          </a:xfrm>
          <a:prstGeom prst="rect">
            <a:avLst/>
          </a:prstGeom>
        </p:spPr>
      </p:pic>
      <p:pic>
        <p:nvPicPr>
          <p:cNvPr id="7" name="Picture 6" descr="Important">
            <a:extLst>
              <a:ext uri="{FF2B5EF4-FFF2-40B4-BE49-F238E27FC236}">
                <a16:creationId xmlns:a16="http://schemas.microsoft.com/office/drawing/2014/main" id="{B31C6613-D6A9-EA58-828E-2B107D312B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8918" y="2392050"/>
            <a:ext cx="1246905" cy="890646"/>
          </a:xfrm>
          <a:prstGeom prst="rect">
            <a:avLst/>
          </a:prstGeom>
        </p:spPr>
      </p:pic>
      <p:pic>
        <p:nvPicPr>
          <p:cNvPr id="9" name="Picture 8" descr="Important">
            <a:extLst>
              <a:ext uri="{FF2B5EF4-FFF2-40B4-BE49-F238E27FC236}">
                <a16:creationId xmlns:a16="http://schemas.microsoft.com/office/drawing/2014/main" id="{2C29C939-A952-6887-1D81-B6B6190EDD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5029" y="2392050"/>
            <a:ext cx="1246905" cy="890646"/>
          </a:xfrm>
          <a:prstGeom prst="rect">
            <a:avLst/>
          </a:prstGeom>
        </p:spPr>
      </p:pic>
      <p:pic>
        <p:nvPicPr>
          <p:cNvPr id="11" name="Picture 10" descr="Important">
            <a:extLst>
              <a:ext uri="{FF2B5EF4-FFF2-40B4-BE49-F238E27FC236}">
                <a16:creationId xmlns:a16="http://schemas.microsoft.com/office/drawing/2014/main" id="{F62279A8-1101-6FC6-8FF0-2FE95AE29C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3341" y="2392050"/>
            <a:ext cx="1246905" cy="89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54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847CC-03A4-7B4F-1AA9-72C396D8BF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07617ACD-3E0F-95C7-B942-ACC51E03DA3D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02918" y="187452"/>
            <a:ext cx="8810048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REMINDER: Maintenance Window Scheduled for December 5, 2026</a:t>
            </a:r>
            <a:endParaRPr lang="en-US" sz="30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2D2E594F-7F1D-D839-E911-00A7C9D11985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274320" y="1376855"/>
            <a:ext cx="11064240" cy="3762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FleetCommander is moving to Microsoft Azure!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endParaRPr lang="en-US" sz="2400"/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 b="1"/>
              <a:t>A Maintenance Window is Scheduled for December 5, 2026 Starting at 9am ET for the Migration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Please reach out to Support at </a:t>
            </a:r>
            <a:r>
              <a:rPr lang="en-US" sz="2400">
                <a:hlinkClick r:id="rId3"/>
              </a:rPr>
              <a:t>fcsupport@agilefleet.com</a:t>
            </a:r>
            <a:r>
              <a:rPr lang="en-US" sz="2400"/>
              <a:t> with questions</a:t>
            </a: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0EADF17E-B406-E96D-08AD-093D55A6411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10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BBFDB0-8F8F-84BE-75AA-5FA7AFE933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1457" y="3961744"/>
            <a:ext cx="4677103" cy="26308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56C5E44-06F3-E95A-5B61-97B18C7CE2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059" y="1683299"/>
            <a:ext cx="1243692" cy="8961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8A7890-D93B-1195-7D7D-AB32A656B9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2060" y="1683299"/>
            <a:ext cx="1243692" cy="89619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B7DB91A-B095-6328-16D5-35EB3546D0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5061" y="1683299"/>
            <a:ext cx="1243692" cy="8961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7DC830B-CB24-BE39-0BDD-0C10DC6417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3249" y="1683299"/>
            <a:ext cx="1243692" cy="89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600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7388-0906-26B8-D50B-99B4B4814C6D}"/>
              </a:ext>
            </a:extLst>
          </p:cNvPr>
          <p:cNvSpPr>
            <a:spLocks noGrp="1"/>
          </p:cNvSpPr>
          <p:nvPr>
            <p:ph type="title" idx="101"/>
          </p:nvPr>
        </p:nvSpPr>
        <p:spPr>
          <a:xfrm>
            <a:off x="449248" y="272332"/>
            <a:ext cx="9835293" cy="685800"/>
          </a:xfrm>
        </p:spPr>
        <p:txBody>
          <a:bodyPr/>
          <a:lstStyle/>
          <a:p>
            <a:r>
              <a:rPr lang="en-US"/>
              <a:t>NOTIFICATION: Classic ASP Deprecating 12/31/2027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3EB314-E9D0-C8C8-C82B-D5CDBA487480}"/>
              </a:ext>
            </a:extLst>
          </p:cNvPr>
          <p:cNvSpPr>
            <a:spLocks noGrp="1"/>
          </p:cNvSpPr>
          <p:nvPr>
            <p:ph type="body" idx="102"/>
          </p:nvPr>
        </p:nvSpPr>
        <p:spPr>
          <a:xfrm>
            <a:off x="449249" y="1202474"/>
            <a:ext cx="11064240" cy="4373377"/>
          </a:xfrm>
        </p:spPr>
        <p:txBody>
          <a:bodyPr/>
          <a:lstStyle/>
          <a:p>
            <a:r>
              <a:rPr lang="en-US" sz="2400"/>
              <a:t>Microsoft is not actively developing this framework</a:t>
            </a:r>
          </a:p>
          <a:p>
            <a:r>
              <a:rPr lang="en-US" sz="2400"/>
              <a:t>Security and compliance support is becoming more difficult</a:t>
            </a:r>
          </a:p>
          <a:p>
            <a:endParaRPr lang="en-US" sz="2400"/>
          </a:p>
          <a:p>
            <a:endParaRPr lang="en-US" sz="2400"/>
          </a:p>
          <a:p>
            <a:r>
              <a:rPr lang="en-US" sz="2400" b="1"/>
              <a:t>Agile Fleet is planning to deprecate Classic ASP code from FleetCommander on 12/31/2027</a:t>
            </a:r>
          </a:p>
          <a:p>
            <a:r>
              <a:rPr lang="en-US" sz="2400"/>
              <a:t>If you are using .asp pages in your navigation, please plan to upgrade</a:t>
            </a:r>
          </a:p>
          <a:p>
            <a:endParaRPr lang="en-US" sz="2400"/>
          </a:p>
          <a:p>
            <a:r>
              <a:rPr lang="en-US" sz="2400"/>
              <a:t>Please reach out to your Client Success representative if you have questions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3FE869-10C1-6477-9CAA-35960E0CA7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511" y="2096997"/>
            <a:ext cx="1243692" cy="8961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A612AD-988F-C7F5-2204-DB93934D6E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2623" y="2096997"/>
            <a:ext cx="1243692" cy="8961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C262528-04F7-C2CE-F6F5-4824AA5E04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9523" y="2087732"/>
            <a:ext cx="1243692" cy="8961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AF99AB5-40EA-7519-E632-25F1B42140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5685" y="2096997"/>
            <a:ext cx="1243692" cy="89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065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C6C8EC-5F3C-FCC8-97A9-9D9AA552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5E9072A8-4828-A3E0-3ECB-2CA539234E11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02917" y="187452"/>
            <a:ext cx="8689209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/>
              <a:t>Roadmap: Current High-Level Plan for 1H 2027</a:t>
            </a:r>
            <a:endParaRPr lang="en-US" sz="30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ECEBFA94-3039-57DB-0EBC-D2AFCA0C8BFF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274320" y="1376855"/>
            <a:ext cx="11064240" cy="3762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Notification Center – Build / Customize and Manage Your Notifications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UI Modernization – More FleetCommander Screens re-designed in the new UI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Report Center – More Templates (Data) and AI Assisted Intelligent Insights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Enhanced Keyless Dispatch – Enhanced Features and Digital Keys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Configurable Billing – Customize your Billing Files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Digital Inspections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Mobile Applications</a:t>
            </a: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CC63ADB6-51B9-DC80-5A41-ADBF5541AD6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018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637250-40CE-4E4C-2DA8-12A971E67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543356AA-B818-3DDE-BB5B-89EF5397F1B6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02918" y="187452"/>
            <a:ext cx="866033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/>
              <a:t>Roadmap: Current High-Level Plan for 2H 2027</a:t>
            </a:r>
            <a:endParaRPr lang="en-US" sz="30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B7725DF4-C6DD-E78C-6E05-07FC2F65C833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274320" y="1376855"/>
            <a:ext cx="11064240" cy="3762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UI Modernization – More FleetCommander Screens re-designed in the new UI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Report Center – Build from Scratch and AI Assisted Workflows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Digital Inspections – Damage Detection and Related Workflows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Telematics Data Enhancements – More Telematics Data and Intelligence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API Enhancements – Additional Data, Features and Endpoints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2400"/>
              <a:t>Asset Tracking</a:t>
            </a: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6BFDC1C6-FAB2-95B4-52AA-3851A81B606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655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4ECEB5-D817-42A4-6F99-117F7F1E45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488C4020-4FAE-522B-F3D5-FEA5B91E6B88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32414" y="224710"/>
            <a:ext cx="8995043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/>
              <a:t>CAB Survey – Summarized Feedback from Yesterday</a:t>
            </a:r>
            <a:endParaRPr lang="en-US" sz="30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CFA846AB-D079-72D6-E5B9-206C82A3B6D9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274320" y="1376855"/>
            <a:ext cx="11064240" cy="3762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en-US" sz="2400" b="1"/>
              <a:t>Top priority:</a:t>
            </a:r>
            <a:r>
              <a:rPr lang="en-US" sz="2400"/>
              <a:t> Motor Pool Optimization had the best average rank (3.5) and was ranked #1 four times.</a:t>
            </a:r>
          </a:p>
          <a:p>
            <a:pPr lvl="0"/>
            <a:r>
              <a:rPr lang="en-US" sz="2400" b="1"/>
              <a:t>Lowest priority:</a:t>
            </a:r>
            <a:r>
              <a:rPr lang="en-US" sz="2400"/>
              <a:t> Vehicle Circle Check / Digital Inspections averaged 8.0, behind every other feature.</a:t>
            </a:r>
          </a:p>
          <a:p>
            <a:pPr lvl="0"/>
            <a:r>
              <a:rPr lang="en-US" sz="2400" b="1"/>
              <a:t>Releases every 2–3 weeks:</a:t>
            </a:r>
            <a:r>
              <a:rPr lang="en-US" sz="2400"/>
              <a:t> no one responded negatively.</a:t>
            </a:r>
            <a:endParaRPr lang="en-US" sz="2400" b="1"/>
          </a:p>
          <a:p>
            <a:pPr lvl="0"/>
            <a:r>
              <a:rPr lang="en-US" sz="2400" b="1"/>
              <a:t>New interface:</a:t>
            </a:r>
            <a:r>
              <a:rPr lang="en-US" sz="2400"/>
              <a:t> 9 of 12 are comfortable with it.</a:t>
            </a:r>
          </a:p>
          <a:p>
            <a:pPr lvl="0"/>
            <a:r>
              <a:rPr lang="en-US" sz="2400" b="1"/>
              <a:t>How CAB should run:</a:t>
            </a:r>
            <a:r>
              <a:rPr lang="en-US" sz="2400"/>
              <a:t> most prefer open sign-up, virtual meetings and about 1–2 hours a quarter.</a:t>
            </a: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1917A2A3-FDA5-09CC-FBD3-ED839FFE9176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9023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 sz="40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Thank You</a:t>
            </a:r>
            <a:endParaRPr lang="en-US" sz="4000"/>
          </a:p>
        </p:txBody>
      </p:sp>
      <p:sp>
        <p:nvSpPr>
          <p:cNvPr id="3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383280"/>
            <a:ext cx="7589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80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Questions?</a:t>
            </a:r>
          </a:p>
        </p:txBody>
      </p:sp>
      <p:sp>
        <p:nvSpPr>
          <p:cNvPr id="4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0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/>
          </a:p>
        </p:txBody>
      </p:sp>
      <p:pic>
        <p:nvPicPr>
          <p:cNvPr id="5" name="Picture 4" descr="A black and white logo&#10;&#10;AI-generated content may be incorrect.">
            <a:extLst>
              <a:ext uri="{FF2B5EF4-FFF2-40B4-BE49-F238E27FC236}">
                <a16:creationId xmlns:a16="http://schemas.microsoft.com/office/drawing/2014/main" id="{529EF30D-0943-4383-6624-16F5AFB1EF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6320" y="5789205"/>
            <a:ext cx="1670198" cy="764216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0CFDC08E-4CE8-3F91-DD7E-752B6BB1DFBB}"/>
              </a:ext>
            </a:extLst>
          </p:cNvPr>
          <p:cNvSpPr txBox="1">
            <a:spLocks/>
          </p:cNvSpPr>
          <p:nvPr/>
        </p:nvSpPr>
        <p:spPr>
          <a:xfrm>
            <a:off x="10095968" y="5787301"/>
            <a:ext cx="1077079" cy="223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300" kern="12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Roboto"/>
                <a:ea typeface="Roboto"/>
                <a:cs typeface="Roboto"/>
              </a:rPr>
              <a:t>Sponsored by: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AA15E6BD239F4BB8716AC11FDD8152" ma:contentTypeVersion="22" ma:contentTypeDescription="Create a new document." ma:contentTypeScope="" ma:versionID="b506f2727e9fad8643b095f77e12cee0">
  <xsd:schema xmlns:xsd="http://www.w3.org/2001/XMLSchema" xmlns:xs="http://www.w3.org/2001/XMLSchema" xmlns:p="http://schemas.microsoft.com/office/2006/metadata/properties" xmlns:ns1="http://schemas.microsoft.com/sharepoint/v3" xmlns:ns2="797aa1b6-d276-4963-8e9b-a389f20630ae" xmlns:ns3="995c04c3-6940-420f-9b44-f011cddbce17" targetNamespace="http://schemas.microsoft.com/office/2006/metadata/properties" ma:root="true" ma:fieldsID="eb56b69a69c09444661ef86c038b4955" ns1:_="" ns2:_="" ns3:_="">
    <xsd:import namespace="http://schemas.microsoft.com/sharepoint/v3"/>
    <xsd:import namespace="797aa1b6-d276-4963-8e9b-a389f20630ae"/>
    <xsd:import namespace="995c04c3-6940-420f-9b44-f011cddbce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1:_ExtendedDescription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RelatedLink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ExtendedDescription" ma:index="22" nillable="true" ma:displayName="Description" ma:default="*Type brief description" ma:format="Dropdown" ma:internalName="_Extended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7aa1b6-d276-4963-8e9b-a389f20630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2a0eb56-2e03-4499-a475-1cbd21fab79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  <xsd:element name="RelatedLink" ma:index="28" nillable="true" ma:displayName="Related Link" ma:format="Hyperlink" ma:internalName="RelatedLink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5c04c3-6940-420f-9b44-f011cddbce1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38a304cd-276d-40d2-8f0d-a58c241e1e1a}" ma:internalName="TaxCatchAll" ma:showField="CatchAllData" ma:web="995c04c3-6940-420f-9b44-f011cddbce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95c04c3-6940-420f-9b44-f011cddbce17" xsi:nil="true"/>
    <RelatedLink xmlns="797aa1b6-d276-4963-8e9b-a389f20630ae">
      <Url xsi:nil="true"/>
      <Description xsi:nil="true"/>
    </RelatedLink>
    <_ExtendedDescription xmlns="http://schemas.microsoft.com/sharepoint/v3">*Type brief description</_ExtendedDescription>
    <lcf76f155ced4ddcb4097134ff3c332f xmlns="797aa1b6-d276-4963-8e9b-a389f20630ae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BD8727B-31C8-4061-A708-96B9B9C45EAB}">
  <ds:schemaRefs>
    <ds:schemaRef ds:uri="797aa1b6-d276-4963-8e9b-a389f20630ae"/>
    <ds:schemaRef ds:uri="995c04c3-6940-420f-9b44-f011cddbce1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42B994C-DB25-41B5-99B5-134FE90CA678}">
  <ds:schemaRefs>
    <ds:schemaRef ds:uri="797aa1b6-d276-4963-8e9b-a389f20630ae"/>
    <ds:schemaRef ds:uri="995c04c3-6940-420f-9b44-f011cddbce17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3.xml><?xml version="1.0" encoding="utf-8"?>
<ds:datastoreItem xmlns:ds="http://schemas.openxmlformats.org/officeDocument/2006/customXml" ds:itemID="{69B23F44-1809-4305-B34C-CC310135733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COMMAND-2026-Template (1)</Template>
  <Application>Microsoft Office PowerPoint</Application>
  <PresentationFormat>Widescreen</PresentationFormat>
  <Slides>15</Slides>
  <Notes>14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Roadmap</vt:lpstr>
      <vt:lpstr>Agenda</vt:lpstr>
      <vt:lpstr>Top 6 Enhancements Coming Soon: Recurring Reservations</vt:lpstr>
      <vt:lpstr>Top 6 Enhancements Coming Soon: User Initiated Changes to Reservations</vt:lpstr>
      <vt:lpstr>Top 6 Enhancements Coming Soon: A New Manage Fleet Experience</vt:lpstr>
      <vt:lpstr>Top 6 Enhancements Coming Soon: Email Approvals</vt:lpstr>
      <vt:lpstr>Top 6 Enhancements Coming Soon: Custom Field Upgrades</vt:lpstr>
      <vt:lpstr>Top 6 Enhancements Coming Soon: A Better Travel Sheet</vt:lpstr>
      <vt:lpstr>REMINDER: Upgrade Your VBScript Code Before 12/31/2026</vt:lpstr>
      <vt:lpstr>REMINDER: Maintenance Window Scheduled for December 5, 2026</vt:lpstr>
      <vt:lpstr>NOTIFICATION: Classic ASP Deprecating 12/31/2027</vt:lpstr>
      <vt:lpstr>Roadmap: Current High-Level Plan for 1H 2027</vt:lpstr>
      <vt:lpstr>Roadmap: Current High-Level Plan for 2H 2027</vt:lpstr>
      <vt:lpstr>CAB Survey – Summarized Feedback from Yesterday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PptxGenJS Presentation</dc:subject>
  <dc:creator>Helen Lagerblade</dc:creator>
  <cp:revision>1</cp:revision>
  <dcterms:created xsi:type="dcterms:W3CDTF">2026-10-14T19:13:51Z</dcterms:created>
  <dcterms:modified xsi:type="dcterms:W3CDTF">2026-11-04T17:03:41Z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0x0101003EAA15E6BD239F4BB8716AC11FDD8152</vt:lpwstr>
  </property>
  <property fmtid="{D5CDD505-2E9C-101B-9397-08002B2CF9AE}" pid="3" name="MediaServiceImageTags">
    <vt:lpwstr/>
  </property>
</Properties>
</file>