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3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4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4122" r:id="rId4"/>
    <p:sldMasterId id="2147484124" r:id="rId5"/>
    <p:sldMasterId id="2147484156" r:id="rId6"/>
    <p:sldMasterId id="2147484191" r:id="rId7"/>
    <p:sldMasterId id="2147484224" r:id="rId8"/>
  </p:sldMasterIdLst>
  <p:notesMasterIdLst>
    <p:notesMasterId r:id="rId17"/>
  </p:notesMasterIdLst>
  <p:handoutMasterIdLst>
    <p:handoutMasterId r:id="rId18"/>
  </p:handoutMasterIdLst>
  <p:sldIdLst>
    <p:sldId id="2147483516" r:id="rId9"/>
    <p:sldId id="2147483525" r:id="rId10"/>
    <p:sldId id="2147483518" r:id="rId11"/>
    <p:sldId id="2147483526" r:id="rId12"/>
    <p:sldId id="2147483527" r:id="rId13"/>
    <p:sldId id="2147483529" r:id="rId14"/>
    <p:sldId id="2147483528" r:id="rId15"/>
    <p:sldId id="35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ntent Slides" id="{BE61B041-B0A8-4AAC-A976-6C7D941E38EC}">
          <p14:sldIdLst>
            <p14:sldId id="2147483516"/>
            <p14:sldId id="2147483525"/>
            <p14:sldId id="2147483518"/>
            <p14:sldId id="2147483526"/>
            <p14:sldId id="2147483527"/>
            <p14:sldId id="2147483529"/>
            <p14:sldId id="2147483528"/>
            <p14:sldId id="354"/>
          </p14:sldIdLst>
        </p14:section>
      </p14:section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5767A18-0C60-54CF-1903-D81D1725C950}" name="Stacey Batchellor" initials="SB" userId="S::stacey.batchellor@gpsinsight.com::06208379-89a9-4231-8274-00e6adad822e" providerId="AD"/>
  <p188:author id="{B65D551C-656A-AA5B-0568-15A4D4C8C093}" name="Ashlye Stark" initials="AS" userId="S::ashlye.stark@gpsinsight.com::ac77f878-ca1c-4248-b73d-cc324671c9dd" providerId="AD"/>
  <p188:author id="{65FF252C-C15D-E014-5305-0CC27E214541}" name="Stephanie Brady" initials="" userId="S::stephanie.brady@gpsinsight.com::93506a10-8737-49da-93ba-89c107c21d8f" providerId="AD"/>
  <p188:author id="{5AA2418A-2DB3-17FE-4F68-3E9E29C9C10F}" name="Marc Tatarsky" initials="MT" userId="S::marc.tatarsky@fieldaware.com::6de51f43-57c6-4714-83ee-9886a93c72d3" providerId="AD"/>
  <p188:author id="{7DFFEFAC-6DE3-CD04-F29B-EA3017FEEB6F}" name="Jaclyn Cooksey" initials="JC" userId="S::jaclyn.cooksey@gpsinsight.com::3e2501d2-7548-414c-987a-0e08791b8e91" providerId="AD"/>
  <p188:author id="{B5388EB7-A717-5092-ECF7-2C12E2D947DC}" name="Sandra Hittle" initials="SH" userId="S::sandra.hittle@gpsinsight.com::19a4dbbb-636b-4d47-8be4-2ed0b7fb90ad" providerId="AD"/>
  <p188:author id="{4D1A1CF9-A739-A6EC-2E82-09911C5DD965}" name="Stephanie Brady" initials="" userId="S::Stephanie.Brady@gpsinsight.com::93506a10-8737-49da-93ba-89c107c21d8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E41F27"/>
    <a:srgbClr val="EAEAEA"/>
    <a:srgbClr val="CACACA"/>
    <a:srgbClr val="F5FCFF"/>
    <a:srgbClr val="E9EFF4"/>
    <a:srgbClr val="DEEBF7"/>
    <a:srgbClr val="142E47"/>
    <a:srgbClr val="09B0ED"/>
    <a:srgbClr val="143F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1" d="100"/>
          <a:sy n="71" d="100"/>
        </p:scale>
        <p:origin x="3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microsoft.com/office/2018/10/relationships/authors" Target="authors.xml"/><Relationship Id="rId10" Type="http://schemas.openxmlformats.org/officeDocument/2006/relationships/slide" Target="slides/slide2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64397E1-3727-E344-BCA0-3B19C4E6C40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2825EB-6C00-1B40-B377-24A0D8A8615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00FE15-28BF-CB40-9AC2-0B25AD9F5E80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6110D4-B7AD-C04E-86C6-EF0DCD58DF5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967A46-DABA-2E4A-B784-727F57D3BCA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FE3D83-EFBB-9648-B2D6-EE7A10CA4B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2434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988D86-FDF5-654A-8D16-D35A497F5E00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B35635-F005-6F44-BD00-2C3E4D7642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962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emf"/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8.svg"/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5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5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5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5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ginning Title Slide">
    <p:bg>
      <p:bgPr>
        <a:solidFill>
          <a:schemeClr val="bg1">
            <a:alpha val="5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5C960FA-F0C0-07A2-ACAB-ECC84076247D}"/>
              </a:ext>
            </a:extLst>
          </p:cNvPr>
          <p:cNvSpPr/>
          <p:nvPr userDrawn="1"/>
        </p:nvSpPr>
        <p:spPr>
          <a:xfrm>
            <a:off x="5420248" y="2882353"/>
            <a:ext cx="1351505" cy="45719"/>
          </a:xfrm>
          <a:prstGeom prst="rect">
            <a:avLst/>
          </a:prstGeom>
          <a:solidFill>
            <a:srgbClr val="09B0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C83B65E-573D-7288-F64B-B54C4B2475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32113" y="1985355"/>
            <a:ext cx="9927772" cy="70242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60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add header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4D8F6185-B880-70CB-05F0-1E9704C429C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2113" y="3122643"/>
            <a:ext cx="9927772" cy="70242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/>
              <a:t>Click to add </a:t>
            </a:r>
            <a:r>
              <a:rPr lang="en-US" err="1"/>
              <a:t>subheader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136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urv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4">
            <a:extLst>
              <a:ext uri="{FF2B5EF4-FFF2-40B4-BE49-F238E27FC236}">
                <a16:creationId xmlns:a16="http://schemas.microsoft.com/office/drawing/2014/main" id="{542D7FBC-C78B-7E8F-EFB4-8C2EB39D2BC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497806" y="-1918437"/>
            <a:ext cx="15187613" cy="7248719"/>
          </a:xfrm>
          <a:prstGeom prst="ellipse">
            <a:avLst/>
          </a:prstGeom>
          <a:ln w="38100">
            <a:noFill/>
          </a:ln>
          <a:effectLst>
            <a:outerShdw blurRad="215900" dist="63500" dir="5400000" algn="t" rotWithShape="0">
              <a:prstClr val="black">
                <a:alpha val="25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07D975-DDF5-7E82-6102-C8D33BB03B27}"/>
              </a:ext>
            </a:extLst>
          </p:cNvPr>
          <p:cNvSpPr/>
          <p:nvPr userDrawn="1"/>
        </p:nvSpPr>
        <p:spPr>
          <a:xfrm>
            <a:off x="-2041451" y="-1297172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D23AA6E-1186-57A4-EC02-29322C4C88B4}"/>
              </a:ext>
            </a:extLst>
          </p:cNvPr>
          <p:cNvSpPr/>
          <p:nvPr userDrawn="1"/>
        </p:nvSpPr>
        <p:spPr>
          <a:xfrm>
            <a:off x="12192001" y="-1122637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E94DDC-4ABD-44E0-9882-01F1B7B10370}"/>
              </a:ext>
            </a:extLst>
          </p:cNvPr>
          <p:cNvSpPr/>
          <p:nvPr userDrawn="1"/>
        </p:nvSpPr>
        <p:spPr>
          <a:xfrm>
            <a:off x="0" y="-2308470"/>
            <a:ext cx="12192000" cy="2308470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CD530E0-1B79-03D6-D6DE-00A8C60A6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6558" y="2248525"/>
            <a:ext cx="9318885" cy="126143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83E9D61-8FED-71F4-793D-6E09E635ED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CBF8A5E-BE6E-D44A-5F58-FA1CEE654CBD}"/>
              </a:ext>
            </a:extLst>
          </p:cNvPr>
          <p:cNvSpPr/>
          <p:nvPr userDrawn="1"/>
        </p:nvSpPr>
        <p:spPr>
          <a:xfrm>
            <a:off x="5420248" y="3545037"/>
            <a:ext cx="1351505" cy="45719"/>
          </a:xfrm>
          <a:prstGeom prst="rect">
            <a:avLst/>
          </a:prstGeom>
          <a:solidFill>
            <a:srgbClr val="09B0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555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i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2D2A3-5026-D3F5-ED86-4EC24AEF5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0643" y="1122363"/>
            <a:ext cx="9270715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EAF636-6A33-620E-1620-4B0E94CCBA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93B268-8B20-10F7-00EA-911417F41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6EE45-ED4E-5F29-D72F-4672535E7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D86875-FBCE-4E66-F6C3-35829C9D0115}"/>
              </a:ext>
            </a:extLst>
          </p:cNvPr>
          <p:cNvSpPr/>
          <p:nvPr userDrawn="1"/>
        </p:nvSpPr>
        <p:spPr>
          <a:xfrm>
            <a:off x="5420248" y="3545037"/>
            <a:ext cx="1351505" cy="45719"/>
          </a:xfrm>
          <a:prstGeom prst="rect">
            <a:avLst/>
          </a:prstGeom>
          <a:solidFill>
            <a:srgbClr val="09B0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767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EEA59D-FABD-1CE8-D6EA-82D8F71CC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32539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13144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EEA59D-FABD-1CE8-D6EA-82D8F71CC86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8479"/>
            <a:ext cx="5257800" cy="45529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58702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-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AF6CB-AF30-5319-FD3F-D32D38C04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16D2F-F2D3-4BE7-F3B3-18EDA783B8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A0F3EB-495D-5C6F-12C3-A16C6CB5A9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165B8-BE47-0DC1-4F71-F5E4486A6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FE9C8E-0E5E-98EE-6E06-652DDEB02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241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- Bullets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AF6CB-AF30-5319-FD3F-D32D38C04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16D2F-F2D3-4BE7-F3B3-18EDA783B8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279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165B8-BE47-0DC1-4F71-F5E4486A6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FE9C8E-0E5E-98EE-6E06-652DDEB02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E4CA332-BE02-2351-C23B-5E56C586035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88572" y="1825625"/>
            <a:ext cx="4865227" cy="382792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715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315D7-2C67-FF5F-CB87-7A3D22267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B50EA6-7EC0-9993-99A5-A190BA305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D4A46D-144F-B8CD-0E3A-327FF917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510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EE4849F3-9D8C-E177-EBF0-93754DCA3083}"/>
              </a:ext>
            </a:extLst>
          </p:cNvPr>
          <p:cNvSpPr/>
          <p:nvPr userDrawn="1"/>
        </p:nvSpPr>
        <p:spPr>
          <a:xfrm>
            <a:off x="-1286652" y="3371991"/>
            <a:ext cx="4225377" cy="4225377"/>
          </a:xfrm>
          <a:prstGeom prst="ellipse">
            <a:avLst/>
          </a:prstGeom>
          <a:solidFill>
            <a:srgbClr val="A9BED1"/>
          </a:solidFill>
          <a:ln w="19050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2517F9D-6A98-9196-AEA2-8B31C402F3C9}"/>
              </a:ext>
            </a:extLst>
          </p:cNvPr>
          <p:cNvSpPr/>
          <p:nvPr userDrawn="1"/>
        </p:nvSpPr>
        <p:spPr>
          <a:xfrm>
            <a:off x="-2758585" y="2204022"/>
            <a:ext cx="6569242" cy="6569242"/>
          </a:xfrm>
          <a:prstGeom prst="ellipse">
            <a:avLst/>
          </a:prstGeom>
          <a:noFill/>
          <a:ln w="1905000">
            <a:solidFill>
              <a:srgbClr val="688DA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E0BF6E0-74EC-AADB-E34B-28B2B1FACA67}"/>
              </a:ext>
            </a:extLst>
          </p:cNvPr>
          <p:cNvSpPr/>
          <p:nvPr userDrawn="1"/>
        </p:nvSpPr>
        <p:spPr>
          <a:xfrm>
            <a:off x="-3389531" y="690350"/>
            <a:ext cx="9221903" cy="9221903"/>
          </a:xfrm>
          <a:prstGeom prst="ellipse">
            <a:avLst/>
          </a:prstGeom>
          <a:noFill/>
          <a:ln w="2222500">
            <a:solidFill>
              <a:srgbClr val="275C8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3029DBE-8784-9C22-6DC4-E60E0DC5A87A}"/>
              </a:ext>
            </a:extLst>
          </p:cNvPr>
          <p:cNvSpPr/>
          <p:nvPr userDrawn="1"/>
        </p:nvSpPr>
        <p:spPr>
          <a:xfrm>
            <a:off x="-3396661" y="-509479"/>
            <a:ext cx="11477182" cy="11477182"/>
          </a:xfrm>
          <a:prstGeom prst="ellipse">
            <a:avLst/>
          </a:prstGeom>
          <a:noFill/>
          <a:ln w="2349500">
            <a:solidFill>
              <a:srgbClr val="143F6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D544F5C-8567-7EBE-3E07-E61195CC1DF5}"/>
              </a:ext>
            </a:extLst>
          </p:cNvPr>
          <p:cNvSpPr/>
          <p:nvPr userDrawn="1"/>
        </p:nvSpPr>
        <p:spPr>
          <a:xfrm>
            <a:off x="-5343907" y="-2934182"/>
            <a:ext cx="16326587" cy="16326587"/>
          </a:xfrm>
          <a:prstGeom prst="ellipse">
            <a:avLst/>
          </a:prstGeom>
          <a:noFill/>
          <a:ln w="3492500">
            <a:solidFill>
              <a:srgbClr val="142E4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tored Data 10">
            <a:extLst>
              <a:ext uri="{FF2B5EF4-FFF2-40B4-BE49-F238E27FC236}">
                <a16:creationId xmlns:a16="http://schemas.microsoft.com/office/drawing/2014/main" id="{D04E9636-703A-5FA9-DE4C-DB24CDB2EB00}"/>
              </a:ext>
            </a:extLst>
          </p:cNvPr>
          <p:cNvSpPr/>
          <p:nvPr userDrawn="1"/>
        </p:nvSpPr>
        <p:spPr>
          <a:xfrm rot="4631793">
            <a:off x="2813205" y="-5797548"/>
            <a:ext cx="5327693" cy="14040326"/>
          </a:xfrm>
          <a:prstGeom prst="flowChartOnlineStorag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744044D-4BB2-AD94-BD97-4C7A622A393D}"/>
              </a:ext>
            </a:extLst>
          </p:cNvPr>
          <p:cNvSpPr/>
          <p:nvPr userDrawn="1"/>
        </p:nvSpPr>
        <p:spPr>
          <a:xfrm>
            <a:off x="679329" y="3806169"/>
            <a:ext cx="1059983" cy="1059983"/>
          </a:xfrm>
          <a:prstGeom prst="ellipse">
            <a:avLst/>
          </a:prstGeom>
          <a:solidFill>
            <a:srgbClr val="A9BED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2F8E9B8-7FE0-92FC-0AB3-9E2D7C017D29}"/>
              </a:ext>
            </a:extLst>
          </p:cNvPr>
          <p:cNvSpPr/>
          <p:nvPr userDrawn="1"/>
        </p:nvSpPr>
        <p:spPr>
          <a:xfrm>
            <a:off x="783870" y="3910710"/>
            <a:ext cx="850900" cy="850900"/>
          </a:xfrm>
          <a:prstGeom prst="ellipse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9228E1C-4258-48E4-0434-C0B12811F375}"/>
              </a:ext>
            </a:extLst>
          </p:cNvPr>
          <p:cNvSpPr/>
          <p:nvPr userDrawn="1"/>
        </p:nvSpPr>
        <p:spPr>
          <a:xfrm>
            <a:off x="2748643" y="3140923"/>
            <a:ext cx="1151701" cy="1151701"/>
          </a:xfrm>
          <a:prstGeom prst="ellipse">
            <a:avLst/>
          </a:prstGeom>
          <a:solidFill>
            <a:srgbClr val="688DA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B7638BA-0548-E43C-58CC-7EE514EA3F3E}"/>
              </a:ext>
            </a:extLst>
          </p:cNvPr>
          <p:cNvSpPr/>
          <p:nvPr userDrawn="1"/>
        </p:nvSpPr>
        <p:spPr>
          <a:xfrm>
            <a:off x="2862030" y="3254509"/>
            <a:ext cx="924527" cy="924527"/>
          </a:xfrm>
          <a:prstGeom prst="ellipse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E62F092-2443-457F-73E1-85D9567A13A9}"/>
              </a:ext>
            </a:extLst>
          </p:cNvPr>
          <p:cNvSpPr/>
          <p:nvPr userDrawn="1"/>
        </p:nvSpPr>
        <p:spPr>
          <a:xfrm>
            <a:off x="4566954" y="2457773"/>
            <a:ext cx="1424783" cy="1424783"/>
          </a:xfrm>
          <a:prstGeom prst="ellipse">
            <a:avLst/>
          </a:prstGeom>
          <a:solidFill>
            <a:srgbClr val="275C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9A04965-4246-6320-B956-B4B9A1F91BFE}"/>
              </a:ext>
            </a:extLst>
          </p:cNvPr>
          <p:cNvSpPr/>
          <p:nvPr userDrawn="1"/>
        </p:nvSpPr>
        <p:spPr>
          <a:xfrm>
            <a:off x="4708819" y="2595983"/>
            <a:ext cx="1143743" cy="1143743"/>
          </a:xfrm>
          <a:prstGeom prst="ellipse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28D1E9A-E985-E49B-E4CC-F11DBDBC5DE2}"/>
              </a:ext>
            </a:extLst>
          </p:cNvPr>
          <p:cNvSpPr/>
          <p:nvPr userDrawn="1"/>
        </p:nvSpPr>
        <p:spPr>
          <a:xfrm>
            <a:off x="6748034" y="1870131"/>
            <a:ext cx="1605256" cy="1605256"/>
          </a:xfrm>
          <a:prstGeom prst="ellipse">
            <a:avLst/>
          </a:prstGeom>
          <a:solidFill>
            <a:srgbClr val="143F6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14666D1-135B-EC67-6290-E89EA01FB690}"/>
              </a:ext>
            </a:extLst>
          </p:cNvPr>
          <p:cNvSpPr/>
          <p:nvPr userDrawn="1"/>
        </p:nvSpPr>
        <p:spPr>
          <a:xfrm>
            <a:off x="6906353" y="2028450"/>
            <a:ext cx="1288618" cy="1288618"/>
          </a:xfrm>
          <a:prstGeom prst="ellipse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32D4F2E-3CA9-A234-EE98-421E3938BDFB}"/>
              </a:ext>
            </a:extLst>
          </p:cNvPr>
          <p:cNvSpPr/>
          <p:nvPr userDrawn="1"/>
        </p:nvSpPr>
        <p:spPr>
          <a:xfrm>
            <a:off x="9464417" y="1461152"/>
            <a:ext cx="1861791" cy="1861791"/>
          </a:xfrm>
          <a:prstGeom prst="ellipse">
            <a:avLst/>
          </a:prstGeom>
          <a:solidFill>
            <a:srgbClr val="142E4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AC89F8E-0EDB-41AF-B1BE-A1C1438E75B8}"/>
              </a:ext>
            </a:extLst>
          </p:cNvPr>
          <p:cNvSpPr/>
          <p:nvPr userDrawn="1"/>
        </p:nvSpPr>
        <p:spPr>
          <a:xfrm>
            <a:off x="9648036" y="1644771"/>
            <a:ext cx="1494551" cy="1494551"/>
          </a:xfrm>
          <a:prstGeom prst="ellipse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C5EAFD-9065-CFD8-8386-8C00024D6C49}"/>
              </a:ext>
            </a:extLst>
          </p:cNvPr>
          <p:cNvSpPr/>
          <p:nvPr userDrawn="1"/>
        </p:nvSpPr>
        <p:spPr>
          <a:xfrm>
            <a:off x="-9289472" y="6858000"/>
            <a:ext cx="26822400" cy="945800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986354B-C67D-6C3C-B15B-7E03772DA263}"/>
              </a:ext>
            </a:extLst>
          </p:cNvPr>
          <p:cNvSpPr/>
          <p:nvPr userDrawn="1"/>
        </p:nvSpPr>
        <p:spPr>
          <a:xfrm>
            <a:off x="-7578828" y="-9458005"/>
            <a:ext cx="26822400" cy="945800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8D3627F-0B93-F644-59CC-CEF0F6992FE7}"/>
              </a:ext>
            </a:extLst>
          </p:cNvPr>
          <p:cNvSpPr/>
          <p:nvPr userDrawn="1"/>
        </p:nvSpPr>
        <p:spPr>
          <a:xfrm>
            <a:off x="12184633" y="-2041029"/>
            <a:ext cx="5758067" cy="945800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376DEF-ADE9-4670-6A7B-C9C8727F7654}"/>
              </a:ext>
            </a:extLst>
          </p:cNvPr>
          <p:cNvSpPr/>
          <p:nvPr userDrawn="1"/>
        </p:nvSpPr>
        <p:spPr>
          <a:xfrm>
            <a:off x="-8443300" y="-509479"/>
            <a:ext cx="8471114" cy="945800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173A1D3-89C0-ADB7-0874-36DBC5EA1AF2}"/>
              </a:ext>
            </a:extLst>
          </p:cNvPr>
          <p:cNvSpPr txBox="1"/>
          <p:nvPr userDrawn="1"/>
        </p:nvSpPr>
        <p:spPr>
          <a:xfrm>
            <a:off x="252776" y="3964228"/>
            <a:ext cx="1937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rgbClr val="A9BED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83504A-AEAE-E55B-CEEC-B134DA162884}"/>
              </a:ext>
            </a:extLst>
          </p:cNvPr>
          <p:cNvSpPr txBox="1"/>
          <p:nvPr userDrawn="1"/>
        </p:nvSpPr>
        <p:spPr>
          <a:xfrm>
            <a:off x="2349429" y="3294312"/>
            <a:ext cx="19372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rgbClr val="688DA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83D22F3-4EE1-2E25-72E2-F24D4AA49869}"/>
              </a:ext>
            </a:extLst>
          </p:cNvPr>
          <p:cNvSpPr txBox="1"/>
          <p:nvPr userDrawn="1"/>
        </p:nvSpPr>
        <p:spPr>
          <a:xfrm>
            <a:off x="4305418" y="2672759"/>
            <a:ext cx="1937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>
                <a:solidFill>
                  <a:srgbClr val="275C8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837460B-007E-67F8-9FF4-D0F837200464}"/>
              </a:ext>
            </a:extLst>
          </p:cNvPr>
          <p:cNvSpPr txBox="1"/>
          <p:nvPr userDrawn="1"/>
        </p:nvSpPr>
        <p:spPr>
          <a:xfrm>
            <a:off x="6582018" y="2164927"/>
            <a:ext cx="1937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>
                <a:solidFill>
                  <a:srgbClr val="143F6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75C223E-3F40-D213-1E65-FF779ECAC320}"/>
              </a:ext>
            </a:extLst>
          </p:cNvPr>
          <p:cNvSpPr txBox="1"/>
          <p:nvPr userDrawn="1"/>
        </p:nvSpPr>
        <p:spPr>
          <a:xfrm>
            <a:off x="9424657" y="1730778"/>
            <a:ext cx="19372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>
                <a:solidFill>
                  <a:srgbClr val="142E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3315D7-2C67-FF5F-CB87-7A3D22267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5074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3ABC299-6FEC-91A6-CB42-3D2AEAEB6ADE}"/>
              </a:ext>
            </a:extLst>
          </p:cNvPr>
          <p:cNvGrpSpPr/>
          <p:nvPr userDrawn="1"/>
        </p:nvGrpSpPr>
        <p:grpSpPr>
          <a:xfrm>
            <a:off x="1432509" y="1708545"/>
            <a:ext cx="9318725" cy="3884855"/>
            <a:chOff x="1432509" y="1708545"/>
            <a:chExt cx="9318725" cy="3884855"/>
          </a:xfrm>
          <a:gradFill>
            <a:gsLst>
              <a:gs pos="99000">
                <a:schemeClr val="tx2"/>
              </a:gs>
              <a:gs pos="51000">
                <a:schemeClr val="tx1"/>
              </a:gs>
              <a:gs pos="11000">
                <a:srgbClr val="09B0ED"/>
              </a:gs>
            </a:gsLst>
            <a:lin ang="0" scaled="0"/>
          </a:gradFill>
        </p:grpSpPr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0487C8E7-664E-2C14-9A4C-6ACD2C36E022}"/>
                </a:ext>
              </a:extLst>
            </p:cNvPr>
            <p:cNvSpPr/>
            <p:nvPr/>
          </p:nvSpPr>
          <p:spPr>
            <a:xfrm rot="21436401" flipV="1">
              <a:off x="8849954" y="1708545"/>
              <a:ext cx="1901280" cy="3883386"/>
            </a:xfrm>
            <a:custGeom>
              <a:avLst/>
              <a:gdLst>
                <a:gd name="connsiteX0" fmla="*/ 1901280 w 1901280"/>
                <a:gd name="connsiteY0" fmla="*/ 3883386 h 3883386"/>
                <a:gd name="connsiteX1" fmla="*/ 1716334 w 1901280"/>
                <a:gd name="connsiteY1" fmla="*/ 0 h 3883386"/>
                <a:gd name="connsiteX2" fmla="*/ 0 w 1901280"/>
                <a:gd name="connsiteY2" fmla="*/ 81740 h 3883386"/>
                <a:gd name="connsiteX3" fmla="*/ 141927 w 1901280"/>
                <a:gd name="connsiteY3" fmla="*/ 3061854 h 3883386"/>
                <a:gd name="connsiteX4" fmla="*/ 577164 w 1901280"/>
                <a:gd name="connsiteY4" fmla="*/ 3240458 h 3883386"/>
                <a:gd name="connsiteX5" fmla="*/ 1610493 w 1901280"/>
                <a:gd name="connsiteY5" fmla="*/ 3726829 h 3883386"/>
                <a:gd name="connsiteX6" fmla="*/ 1901280 w 1901280"/>
                <a:gd name="connsiteY6" fmla="*/ 3883386 h 388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280" h="3883386">
                  <a:moveTo>
                    <a:pt x="1901280" y="3883386"/>
                  </a:moveTo>
                  <a:lnTo>
                    <a:pt x="1716334" y="0"/>
                  </a:lnTo>
                  <a:lnTo>
                    <a:pt x="0" y="81740"/>
                  </a:lnTo>
                  <a:lnTo>
                    <a:pt x="141927" y="3061854"/>
                  </a:lnTo>
                  <a:lnTo>
                    <a:pt x="577164" y="3240458"/>
                  </a:lnTo>
                  <a:cubicBezTo>
                    <a:pt x="933300" y="3393498"/>
                    <a:pt x="1278143" y="3555726"/>
                    <a:pt x="1610493" y="3726829"/>
                  </a:cubicBezTo>
                  <a:lnTo>
                    <a:pt x="1901280" y="3883386"/>
                  </a:lnTo>
                  <a:close/>
                </a:path>
              </a:pathLst>
            </a:custGeom>
            <a:grpFill/>
            <a:ln w="19050" cap="flat" cmpd="sng" algn="ctr">
              <a:noFill/>
              <a:prstDash val="solid"/>
              <a:miter lim="800000"/>
              <a:tailEnd type="triangle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1BE0D47F-E61A-4D91-1C93-68DDFCE6A297}"/>
                </a:ext>
              </a:extLst>
            </p:cNvPr>
            <p:cNvSpPr/>
            <p:nvPr/>
          </p:nvSpPr>
          <p:spPr>
            <a:xfrm rot="21436401" flipV="1">
              <a:off x="7003316" y="2681279"/>
              <a:ext cx="1854981" cy="2911203"/>
            </a:xfrm>
            <a:custGeom>
              <a:avLst/>
              <a:gdLst>
                <a:gd name="connsiteX0" fmla="*/ 1854981 w 1854981"/>
                <a:gd name="connsiteY0" fmla="*/ 2911203 h 2911203"/>
                <a:gd name="connsiteX1" fmla="*/ 1716335 w 1854981"/>
                <a:gd name="connsiteY1" fmla="*/ 0 h 2911203"/>
                <a:gd name="connsiteX2" fmla="*/ 0 w 1854981"/>
                <a:gd name="connsiteY2" fmla="*/ 81740 h 2911203"/>
                <a:gd name="connsiteX3" fmla="*/ 106852 w 1854981"/>
                <a:gd name="connsiteY3" fmla="*/ 2325343 h 2911203"/>
                <a:gd name="connsiteX4" fmla="*/ 182070 w 1854981"/>
                <a:gd name="connsiteY4" fmla="*/ 2346004 h 2911203"/>
                <a:gd name="connsiteX5" fmla="*/ 1343740 w 1854981"/>
                <a:gd name="connsiteY5" fmla="*/ 2720262 h 2911203"/>
                <a:gd name="connsiteX6" fmla="*/ 1854981 w 1854981"/>
                <a:gd name="connsiteY6" fmla="*/ 2911203 h 291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54981" h="2911203">
                  <a:moveTo>
                    <a:pt x="1854981" y="2911203"/>
                  </a:moveTo>
                  <a:lnTo>
                    <a:pt x="1716335" y="0"/>
                  </a:lnTo>
                  <a:lnTo>
                    <a:pt x="0" y="81740"/>
                  </a:lnTo>
                  <a:lnTo>
                    <a:pt x="106852" y="2325343"/>
                  </a:lnTo>
                  <a:lnTo>
                    <a:pt x="182070" y="2346004"/>
                  </a:lnTo>
                  <a:cubicBezTo>
                    <a:pt x="578590" y="2461051"/>
                    <a:pt x="966213" y="2585908"/>
                    <a:pt x="1343740" y="2720262"/>
                  </a:cubicBezTo>
                  <a:lnTo>
                    <a:pt x="1854981" y="2911203"/>
                  </a:lnTo>
                  <a:close/>
                </a:path>
              </a:pathLst>
            </a:custGeom>
            <a:grpFill/>
            <a:ln w="19050" cap="flat" cmpd="sng" algn="ctr">
              <a:noFill/>
              <a:prstDash val="solid"/>
              <a:miter lim="800000"/>
              <a:tailEnd type="triangle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3C29BCAF-4F79-101B-E9B9-B4E316A79FCF}"/>
                </a:ext>
              </a:extLst>
            </p:cNvPr>
            <p:cNvSpPr/>
            <p:nvPr/>
          </p:nvSpPr>
          <p:spPr>
            <a:xfrm rot="21436401" flipV="1">
              <a:off x="5150601" y="3398711"/>
              <a:ext cx="1820833" cy="2194177"/>
            </a:xfrm>
            <a:custGeom>
              <a:avLst/>
              <a:gdLst>
                <a:gd name="connsiteX0" fmla="*/ 1820833 w 1820833"/>
                <a:gd name="connsiteY0" fmla="*/ 2194177 h 2194177"/>
                <a:gd name="connsiteX1" fmla="*/ 1716335 w 1820833"/>
                <a:gd name="connsiteY1" fmla="*/ 0 h 2194177"/>
                <a:gd name="connsiteX2" fmla="*/ 0 w 1820833"/>
                <a:gd name="connsiteY2" fmla="*/ 81740 h 2194177"/>
                <a:gd name="connsiteX3" fmla="*/ 80997 w 1820833"/>
                <a:gd name="connsiteY3" fmla="*/ 1782459 h 2194177"/>
                <a:gd name="connsiteX4" fmla="*/ 209387 w 1820833"/>
                <a:gd name="connsiteY4" fmla="*/ 1806611 h 2194177"/>
                <a:gd name="connsiteX5" fmla="*/ 1448438 w 1820833"/>
                <a:gd name="connsiteY5" fmla="*/ 2091883 h 2194177"/>
                <a:gd name="connsiteX6" fmla="*/ 1820833 w 1820833"/>
                <a:gd name="connsiteY6" fmla="*/ 2194177 h 2194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0833" h="2194177">
                  <a:moveTo>
                    <a:pt x="1820833" y="2194177"/>
                  </a:moveTo>
                  <a:lnTo>
                    <a:pt x="1716335" y="0"/>
                  </a:lnTo>
                  <a:lnTo>
                    <a:pt x="0" y="81740"/>
                  </a:lnTo>
                  <a:lnTo>
                    <a:pt x="80997" y="1782459"/>
                  </a:lnTo>
                  <a:lnTo>
                    <a:pt x="209387" y="1806611"/>
                  </a:lnTo>
                  <a:cubicBezTo>
                    <a:pt x="629903" y="1891529"/>
                    <a:pt x="1043320" y="1986723"/>
                    <a:pt x="1448438" y="2091883"/>
                  </a:cubicBezTo>
                  <a:lnTo>
                    <a:pt x="1820833" y="2194177"/>
                  </a:lnTo>
                  <a:close/>
                </a:path>
              </a:pathLst>
            </a:custGeom>
            <a:grpFill/>
            <a:ln w="19050" cap="flat" cmpd="sng" algn="ctr">
              <a:noFill/>
              <a:prstDash val="solid"/>
              <a:miter lim="800000"/>
              <a:tailEnd type="triangle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E3108592-23C5-1783-B841-5E125633027B}"/>
                </a:ext>
              </a:extLst>
            </p:cNvPr>
            <p:cNvSpPr/>
            <p:nvPr/>
          </p:nvSpPr>
          <p:spPr>
            <a:xfrm rot="21436401" flipV="1">
              <a:off x="3293420" y="3928468"/>
              <a:ext cx="1795617" cy="1664721"/>
            </a:xfrm>
            <a:custGeom>
              <a:avLst/>
              <a:gdLst>
                <a:gd name="connsiteX0" fmla="*/ 1795617 w 1795617"/>
                <a:gd name="connsiteY0" fmla="*/ 1664721 h 1664721"/>
                <a:gd name="connsiteX1" fmla="*/ 1716335 w 1795617"/>
                <a:gd name="connsiteY1" fmla="*/ 0 h 1664721"/>
                <a:gd name="connsiteX2" fmla="*/ 0 w 1795617"/>
                <a:gd name="connsiteY2" fmla="*/ 81741 h 1664721"/>
                <a:gd name="connsiteX3" fmla="*/ 62661 w 1795617"/>
                <a:gd name="connsiteY3" fmla="*/ 1397449 h 1664721"/>
                <a:gd name="connsiteX4" fmla="*/ 140857 w 1795617"/>
                <a:gd name="connsiteY4" fmla="*/ 1405945 h 1664721"/>
                <a:gd name="connsiteX5" fmla="*/ 1441109 w 1795617"/>
                <a:gd name="connsiteY5" fmla="*/ 1598032 h 1664721"/>
                <a:gd name="connsiteX6" fmla="*/ 1795617 w 1795617"/>
                <a:gd name="connsiteY6" fmla="*/ 1664721 h 1664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5617" h="1664721">
                  <a:moveTo>
                    <a:pt x="1795617" y="1664721"/>
                  </a:moveTo>
                  <a:lnTo>
                    <a:pt x="1716335" y="0"/>
                  </a:lnTo>
                  <a:lnTo>
                    <a:pt x="0" y="81741"/>
                  </a:lnTo>
                  <a:lnTo>
                    <a:pt x="62661" y="1397449"/>
                  </a:lnTo>
                  <a:lnTo>
                    <a:pt x="140857" y="1405945"/>
                  </a:lnTo>
                  <a:cubicBezTo>
                    <a:pt x="579977" y="1459336"/>
                    <a:pt x="1013793" y="1523468"/>
                    <a:pt x="1441109" y="1598032"/>
                  </a:cubicBezTo>
                  <a:lnTo>
                    <a:pt x="1795617" y="1664721"/>
                  </a:lnTo>
                  <a:close/>
                </a:path>
              </a:pathLst>
            </a:custGeom>
            <a:grpFill/>
            <a:ln w="19050" cap="flat" cmpd="sng" algn="ctr">
              <a:noFill/>
              <a:prstDash val="solid"/>
              <a:miter lim="800000"/>
              <a:tailEnd type="triangle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2DF1C92E-EBA4-3713-F5CD-1EE73F6D06A7}"/>
                </a:ext>
              </a:extLst>
            </p:cNvPr>
            <p:cNvSpPr/>
            <p:nvPr/>
          </p:nvSpPr>
          <p:spPr>
            <a:xfrm rot="21436401" flipV="1">
              <a:off x="1432509" y="4301467"/>
              <a:ext cx="1777863" cy="1291933"/>
            </a:xfrm>
            <a:custGeom>
              <a:avLst/>
              <a:gdLst>
                <a:gd name="connsiteX0" fmla="*/ 1777863 w 1777863"/>
                <a:gd name="connsiteY0" fmla="*/ 1291933 h 1291933"/>
                <a:gd name="connsiteX1" fmla="*/ 1716335 w 1777863"/>
                <a:gd name="connsiteY1" fmla="*/ 0 h 1291933"/>
                <a:gd name="connsiteX2" fmla="*/ 0 w 1777863"/>
                <a:gd name="connsiteY2" fmla="*/ 81741 h 1291933"/>
                <a:gd name="connsiteX3" fmla="*/ 51029 w 1777863"/>
                <a:gd name="connsiteY3" fmla="*/ 1153213 h 1291933"/>
                <a:gd name="connsiteX4" fmla="*/ 676463 w 1777863"/>
                <a:gd name="connsiteY4" fmla="*/ 1189368 h 1291933"/>
                <a:gd name="connsiteX5" fmla="*/ 1346023 w 1777863"/>
                <a:gd name="connsiteY5" fmla="*/ 1245009 h 1291933"/>
                <a:gd name="connsiteX6" fmla="*/ 1777863 w 1777863"/>
                <a:gd name="connsiteY6" fmla="*/ 1291933 h 1291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7863" h="1291933">
                  <a:moveTo>
                    <a:pt x="1777863" y="1291933"/>
                  </a:moveTo>
                  <a:lnTo>
                    <a:pt x="1716335" y="0"/>
                  </a:lnTo>
                  <a:lnTo>
                    <a:pt x="0" y="81741"/>
                  </a:lnTo>
                  <a:lnTo>
                    <a:pt x="51029" y="1153213"/>
                  </a:lnTo>
                  <a:lnTo>
                    <a:pt x="676463" y="1189368"/>
                  </a:lnTo>
                  <a:cubicBezTo>
                    <a:pt x="900726" y="1205164"/>
                    <a:pt x="1123962" y="1223724"/>
                    <a:pt x="1346023" y="1245009"/>
                  </a:cubicBezTo>
                  <a:lnTo>
                    <a:pt x="1777863" y="1291933"/>
                  </a:lnTo>
                  <a:close/>
                </a:path>
              </a:pathLst>
            </a:custGeom>
            <a:grpFill/>
            <a:ln w="19050" cap="flat" cmpd="sng" algn="ctr">
              <a:noFill/>
              <a:prstDash val="solid"/>
              <a:miter lim="800000"/>
              <a:tailEnd type="triangle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3" name="Text Placeholder 51">
            <a:extLst>
              <a:ext uri="{FF2B5EF4-FFF2-40B4-BE49-F238E27FC236}">
                <a16:creationId xmlns:a16="http://schemas.microsoft.com/office/drawing/2014/main" id="{C4B178C9-C68D-754C-F5CC-0BB8CAF94F4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92838" y="4894850"/>
            <a:ext cx="1609344" cy="649224"/>
          </a:xfr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1757B12-4B2C-A07E-58FC-CC3060CC8712}"/>
              </a:ext>
            </a:extLst>
          </p:cNvPr>
          <p:cNvSpPr/>
          <p:nvPr userDrawn="1"/>
        </p:nvSpPr>
        <p:spPr>
          <a:xfrm rot="21199295" flipV="1">
            <a:off x="-11657045" y="-6260058"/>
            <a:ext cx="25026052" cy="10613904"/>
          </a:xfrm>
          <a:prstGeom prst="arc">
            <a:avLst>
              <a:gd name="adj1" fmla="val 16200000"/>
              <a:gd name="adj2" fmla="val 20382240"/>
            </a:avLst>
          </a:prstGeom>
          <a:noFill/>
          <a:ln w="117475" cap="rnd" cmpd="sng" algn="ctr">
            <a:gradFill>
              <a:gsLst>
                <a:gs pos="11000">
                  <a:srgbClr val="09B0ED"/>
                </a:gs>
                <a:gs pos="51000">
                  <a:srgbClr val="275C8D"/>
                </a:gs>
                <a:gs pos="99000">
                  <a:schemeClr val="tx2"/>
                </a:gs>
              </a:gsLst>
              <a:lin ang="0" scaled="0"/>
            </a:gradFill>
            <a:prstDash val="solid"/>
            <a:miter lim="800000"/>
            <a:tailEnd type="triangle" w="med" len="sm"/>
          </a:ln>
          <a:effectLst>
            <a:outerShdw blurRad="63500" dist="762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 Placeholder 51">
            <a:extLst>
              <a:ext uri="{FF2B5EF4-FFF2-40B4-BE49-F238E27FC236}">
                <a16:creationId xmlns:a16="http://schemas.microsoft.com/office/drawing/2014/main" id="{3A22F60F-71AF-BC79-4826-EE56DC8EC9B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16144" y="4894850"/>
            <a:ext cx="1609344" cy="649224"/>
          </a:xfr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6" name="Text Placeholder 51">
            <a:extLst>
              <a:ext uri="{FF2B5EF4-FFF2-40B4-BE49-F238E27FC236}">
                <a16:creationId xmlns:a16="http://schemas.microsoft.com/office/drawing/2014/main" id="{A625D4B0-92B5-D71B-93A0-311EF07C9BB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54341" y="4894850"/>
            <a:ext cx="1609344" cy="649224"/>
          </a:xfr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7" name="Text Placeholder 51">
            <a:extLst>
              <a:ext uri="{FF2B5EF4-FFF2-40B4-BE49-F238E27FC236}">
                <a16:creationId xmlns:a16="http://schemas.microsoft.com/office/drawing/2014/main" id="{50A7C0AD-29BD-0025-3FE8-48419E4DECF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387999" y="4894850"/>
            <a:ext cx="1609344" cy="649224"/>
          </a:xfr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" name="Text Placeholder 51">
            <a:extLst>
              <a:ext uri="{FF2B5EF4-FFF2-40B4-BE49-F238E27FC236}">
                <a16:creationId xmlns:a16="http://schemas.microsoft.com/office/drawing/2014/main" id="{D1C5EC35-082C-1D12-AA6D-6D80A403222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518772" y="4868274"/>
            <a:ext cx="1609344" cy="649224"/>
          </a:xfr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28293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Red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5F28B6D-DF7A-D213-E876-B1E51002ED05}"/>
              </a:ext>
            </a:extLst>
          </p:cNvPr>
          <p:cNvSpPr/>
          <p:nvPr userDrawn="1"/>
        </p:nvSpPr>
        <p:spPr>
          <a:xfrm>
            <a:off x="3201715" y="2792578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98A8E45-8720-5A8F-214B-E92400C41A85}"/>
              </a:ext>
            </a:extLst>
          </p:cNvPr>
          <p:cNvSpPr/>
          <p:nvPr userDrawn="1"/>
        </p:nvSpPr>
        <p:spPr>
          <a:xfrm>
            <a:off x="996395" y="2781985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ADDEB03F-D887-2B7B-3CC8-FA210D7654E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073330" y="2773987"/>
            <a:ext cx="6044184" cy="1656174"/>
          </a:xfrm>
          <a:prstGeom prst="rect">
            <a:avLst/>
          </a:prstGeom>
        </p:spPr>
      </p:pic>
      <p:sp>
        <p:nvSpPr>
          <p:cNvPr id="16" name="Picture Placeholder 13">
            <a:extLst>
              <a:ext uri="{FF2B5EF4-FFF2-40B4-BE49-F238E27FC236}">
                <a16:creationId xmlns:a16="http://schemas.microsoft.com/office/drawing/2014/main" id="{97A6349D-4639-7D6B-2924-1B272BA5EC5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292817" y="299399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7" name="Picture Placeholder 13">
            <a:extLst>
              <a:ext uri="{FF2B5EF4-FFF2-40B4-BE49-F238E27FC236}">
                <a16:creationId xmlns:a16="http://schemas.microsoft.com/office/drawing/2014/main" id="{3714B87F-4079-3350-4A9A-A1FFE21E77A3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493741" y="299399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8" name="Picture Placeholder 13">
            <a:extLst>
              <a:ext uri="{FF2B5EF4-FFF2-40B4-BE49-F238E27FC236}">
                <a16:creationId xmlns:a16="http://schemas.microsoft.com/office/drawing/2014/main" id="{90F8A575-EA10-5C5B-9B08-CF995AB5F03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694664" y="299399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16112817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Red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8063D4F7-40EB-32EB-50C3-3AF48368571D}"/>
              </a:ext>
            </a:extLst>
          </p:cNvPr>
          <p:cNvSpPr/>
          <p:nvPr userDrawn="1"/>
        </p:nvSpPr>
        <p:spPr>
          <a:xfrm>
            <a:off x="1626033" y="2643179"/>
            <a:ext cx="8939933" cy="1791980"/>
          </a:xfrm>
          <a:custGeom>
            <a:avLst/>
            <a:gdLst>
              <a:gd name="connsiteX0" fmla="*/ 8063896 w 8939933"/>
              <a:gd name="connsiteY0" fmla="*/ 146053 h 1791980"/>
              <a:gd name="connsiteX1" fmla="*/ 7333912 w 8939933"/>
              <a:gd name="connsiteY1" fmla="*/ 895990 h 1791980"/>
              <a:gd name="connsiteX2" fmla="*/ 8063896 w 8939933"/>
              <a:gd name="connsiteY2" fmla="*/ 1645927 h 1791980"/>
              <a:gd name="connsiteX3" fmla="*/ 8793880 w 8939933"/>
              <a:gd name="connsiteY3" fmla="*/ 895990 h 1791980"/>
              <a:gd name="connsiteX4" fmla="*/ 8063896 w 8939933"/>
              <a:gd name="connsiteY4" fmla="*/ 146053 h 1791980"/>
              <a:gd name="connsiteX5" fmla="*/ 5667943 w 8939933"/>
              <a:gd name="connsiteY5" fmla="*/ 146053 h 1791980"/>
              <a:gd name="connsiteX6" fmla="*/ 4937959 w 8939933"/>
              <a:gd name="connsiteY6" fmla="*/ 895990 h 1791980"/>
              <a:gd name="connsiteX7" fmla="*/ 5667943 w 8939933"/>
              <a:gd name="connsiteY7" fmla="*/ 1645927 h 1791980"/>
              <a:gd name="connsiteX8" fmla="*/ 6397927 w 8939933"/>
              <a:gd name="connsiteY8" fmla="*/ 895990 h 1791980"/>
              <a:gd name="connsiteX9" fmla="*/ 5667943 w 8939933"/>
              <a:gd name="connsiteY9" fmla="*/ 146053 h 1791980"/>
              <a:gd name="connsiteX10" fmla="*/ 3271990 w 8939933"/>
              <a:gd name="connsiteY10" fmla="*/ 146053 h 1791980"/>
              <a:gd name="connsiteX11" fmla="*/ 2542006 w 8939933"/>
              <a:gd name="connsiteY11" fmla="*/ 895990 h 1791980"/>
              <a:gd name="connsiteX12" fmla="*/ 3271990 w 8939933"/>
              <a:gd name="connsiteY12" fmla="*/ 1645927 h 1791980"/>
              <a:gd name="connsiteX13" fmla="*/ 4001974 w 8939933"/>
              <a:gd name="connsiteY13" fmla="*/ 895990 h 1791980"/>
              <a:gd name="connsiteX14" fmla="*/ 3271990 w 8939933"/>
              <a:gd name="connsiteY14" fmla="*/ 146053 h 1791980"/>
              <a:gd name="connsiteX15" fmla="*/ 876037 w 8939933"/>
              <a:gd name="connsiteY15" fmla="*/ 146053 h 1791980"/>
              <a:gd name="connsiteX16" fmla="*/ 146053 w 8939933"/>
              <a:gd name="connsiteY16" fmla="*/ 895990 h 1791980"/>
              <a:gd name="connsiteX17" fmla="*/ 876037 w 8939933"/>
              <a:gd name="connsiteY17" fmla="*/ 1645927 h 1791980"/>
              <a:gd name="connsiteX18" fmla="*/ 1606021 w 8939933"/>
              <a:gd name="connsiteY18" fmla="*/ 895990 h 1791980"/>
              <a:gd name="connsiteX19" fmla="*/ 876037 w 8939933"/>
              <a:gd name="connsiteY19" fmla="*/ 146053 h 1791980"/>
              <a:gd name="connsiteX20" fmla="*/ 876037 w 8939933"/>
              <a:gd name="connsiteY20" fmla="*/ 0 h 1791980"/>
              <a:gd name="connsiteX21" fmla="*/ 1683231 w 8939933"/>
              <a:gd name="connsiteY21" fmla="*/ 547230 h 1791980"/>
              <a:gd name="connsiteX22" fmla="*/ 1719904 w 8939933"/>
              <a:gd name="connsiteY22" fmla="*/ 668061 h 1791980"/>
              <a:gd name="connsiteX23" fmla="*/ 2428124 w 8939933"/>
              <a:gd name="connsiteY23" fmla="*/ 668061 h 1791980"/>
              <a:gd name="connsiteX24" fmla="*/ 2464796 w 8939933"/>
              <a:gd name="connsiteY24" fmla="*/ 547230 h 1791980"/>
              <a:gd name="connsiteX25" fmla="*/ 3271990 w 8939933"/>
              <a:gd name="connsiteY25" fmla="*/ 0 h 1791980"/>
              <a:gd name="connsiteX26" fmla="*/ 4079183 w 8939933"/>
              <a:gd name="connsiteY26" fmla="*/ 547230 h 1791980"/>
              <a:gd name="connsiteX27" fmla="*/ 4115856 w 8939933"/>
              <a:gd name="connsiteY27" fmla="*/ 668061 h 1791980"/>
              <a:gd name="connsiteX28" fmla="*/ 4824076 w 8939933"/>
              <a:gd name="connsiteY28" fmla="*/ 668061 h 1791980"/>
              <a:gd name="connsiteX29" fmla="*/ 4860749 w 8939933"/>
              <a:gd name="connsiteY29" fmla="*/ 547230 h 1791980"/>
              <a:gd name="connsiteX30" fmla="*/ 5667943 w 8939933"/>
              <a:gd name="connsiteY30" fmla="*/ 0 h 1791980"/>
              <a:gd name="connsiteX31" fmla="*/ 6475137 w 8939933"/>
              <a:gd name="connsiteY31" fmla="*/ 547230 h 1791980"/>
              <a:gd name="connsiteX32" fmla="*/ 6511810 w 8939933"/>
              <a:gd name="connsiteY32" fmla="*/ 668061 h 1791980"/>
              <a:gd name="connsiteX33" fmla="*/ 7220030 w 8939933"/>
              <a:gd name="connsiteY33" fmla="*/ 668061 h 1791980"/>
              <a:gd name="connsiteX34" fmla="*/ 7256702 w 8939933"/>
              <a:gd name="connsiteY34" fmla="*/ 547230 h 1791980"/>
              <a:gd name="connsiteX35" fmla="*/ 8063896 w 8939933"/>
              <a:gd name="connsiteY35" fmla="*/ 0 h 1791980"/>
              <a:gd name="connsiteX36" fmla="*/ 8939933 w 8939933"/>
              <a:gd name="connsiteY36" fmla="*/ 895990 h 1791980"/>
              <a:gd name="connsiteX37" fmla="*/ 8063896 w 8939933"/>
              <a:gd name="connsiteY37" fmla="*/ 1791980 h 1791980"/>
              <a:gd name="connsiteX38" fmla="*/ 7256702 w 8939933"/>
              <a:gd name="connsiteY38" fmla="*/ 1244750 h 1791980"/>
              <a:gd name="connsiteX39" fmla="*/ 7215773 w 8939933"/>
              <a:gd name="connsiteY39" fmla="*/ 1109893 h 1791980"/>
              <a:gd name="connsiteX40" fmla="*/ 6516067 w 8939933"/>
              <a:gd name="connsiteY40" fmla="*/ 1109893 h 1791980"/>
              <a:gd name="connsiteX41" fmla="*/ 6475137 w 8939933"/>
              <a:gd name="connsiteY41" fmla="*/ 1244750 h 1791980"/>
              <a:gd name="connsiteX42" fmla="*/ 5667943 w 8939933"/>
              <a:gd name="connsiteY42" fmla="*/ 1791980 h 1791980"/>
              <a:gd name="connsiteX43" fmla="*/ 4860749 w 8939933"/>
              <a:gd name="connsiteY43" fmla="*/ 1244750 h 1791980"/>
              <a:gd name="connsiteX44" fmla="*/ 4819819 w 8939933"/>
              <a:gd name="connsiteY44" fmla="*/ 1109893 h 1791980"/>
              <a:gd name="connsiteX45" fmla="*/ 4120113 w 8939933"/>
              <a:gd name="connsiteY45" fmla="*/ 1109893 h 1791980"/>
              <a:gd name="connsiteX46" fmla="*/ 4079183 w 8939933"/>
              <a:gd name="connsiteY46" fmla="*/ 1244750 h 1791980"/>
              <a:gd name="connsiteX47" fmla="*/ 3271990 w 8939933"/>
              <a:gd name="connsiteY47" fmla="*/ 1791980 h 1791980"/>
              <a:gd name="connsiteX48" fmla="*/ 2464796 w 8939933"/>
              <a:gd name="connsiteY48" fmla="*/ 1244750 h 1791980"/>
              <a:gd name="connsiteX49" fmla="*/ 2423867 w 8939933"/>
              <a:gd name="connsiteY49" fmla="*/ 1109893 h 1791980"/>
              <a:gd name="connsiteX50" fmla="*/ 1724161 w 8939933"/>
              <a:gd name="connsiteY50" fmla="*/ 1109893 h 1791980"/>
              <a:gd name="connsiteX51" fmla="*/ 1683231 w 8939933"/>
              <a:gd name="connsiteY51" fmla="*/ 1244750 h 1791980"/>
              <a:gd name="connsiteX52" fmla="*/ 876037 w 8939933"/>
              <a:gd name="connsiteY52" fmla="*/ 1791980 h 1791980"/>
              <a:gd name="connsiteX53" fmla="*/ 0 w 8939933"/>
              <a:gd name="connsiteY53" fmla="*/ 895990 h 1791980"/>
              <a:gd name="connsiteX54" fmla="*/ 876037 w 8939933"/>
              <a:gd name="connsiteY54" fmla="*/ 0 h 1791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8939933" h="1791980">
                <a:moveTo>
                  <a:pt x="8063896" y="146053"/>
                </a:moveTo>
                <a:cubicBezTo>
                  <a:pt x="7660737" y="146053"/>
                  <a:pt x="7333912" y="481811"/>
                  <a:pt x="7333912" y="895990"/>
                </a:cubicBezTo>
                <a:cubicBezTo>
                  <a:pt x="7333912" y="1310169"/>
                  <a:pt x="7660737" y="1645927"/>
                  <a:pt x="8063896" y="1645927"/>
                </a:cubicBezTo>
                <a:cubicBezTo>
                  <a:pt x="8467055" y="1645927"/>
                  <a:pt x="8793880" y="1310169"/>
                  <a:pt x="8793880" y="895990"/>
                </a:cubicBezTo>
                <a:cubicBezTo>
                  <a:pt x="8793880" y="481811"/>
                  <a:pt x="8467055" y="146053"/>
                  <a:pt x="8063896" y="146053"/>
                </a:cubicBezTo>
                <a:close/>
                <a:moveTo>
                  <a:pt x="5667943" y="146053"/>
                </a:moveTo>
                <a:cubicBezTo>
                  <a:pt x="5264784" y="146053"/>
                  <a:pt x="4937959" y="481811"/>
                  <a:pt x="4937959" y="895990"/>
                </a:cubicBezTo>
                <a:cubicBezTo>
                  <a:pt x="4937959" y="1310169"/>
                  <a:pt x="5264784" y="1645927"/>
                  <a:pt x="5667943" y="1645927"/>
                </a:cubicBezTo>
                <a:cubicBezTo>
                  <a:pt x="6071102" y="1645927"/>
                  <a:pt x="6397927" y="1310169"/>
                  <a:pt x="6397927" y="895990"/>
                </a:cubicBezTo>
                <a:cubicBezTo>
                  <a:pt x="6397927" y="481811"/>
                  <a:pt x="6071102" y="146053"/>
                  <a:pt x="5667943" y="146053"/>
                </a:cubicBezTo>
                <a:close/>
                <a:moveTo>
                  <a:pt x="3271990" y="146053"/>
                </a:moveTo>
                <a:cubicBezTo>
                  <a:pt x="2868831" y="146053"/>
                  <a:pt x="2542006" y="481811"/>
                  <a:pt x="2542006" y="895990"/>
                </a:cubicBezTo>
                <a:cubicBezTo>
                  <a:pt x="2542006" y="1310169"/>
                  <a:pt x="2868831" y="1645927"/>
                  <a:pt x="3271990" y="1645927"/>
                </a:cubicBezTo>
                <a:cubicBezTo>
                  <a:pt x="3675149" y="1645927"/>
                  <a:pt x="4001974" y="1310169"/>
                  <a:pt x="4001974" y="895990"/>
                </a:cubicBezTo>
                <a:cubicBezTo>
                  <a:pt x="4001974" y="481811"/>
                  <a:pt x="3675149" y="146053"/>
                  <a:pt x="3271990" y="146053"/>
                </a:cubicBezTo>
                <a:close/>
                <a:moveTo>
                  <a:pt x="876037" y="146053"/>
                </a:moveTo>
                <a:cubicBezTo>
                  <a:pt x="472878" y="146053"/>
                  <a:pt x="146053" y="481811"/>
                  <a:pt x="146053" y="895990"/>
                </a:cubicBezTo>
                <a:cubicBezTo>
                  <a:pt x="146053" y="1310169"/>
                  <a:pt x="472878" y="1645927"/>
                  <a:pt x="876037" y="1645927"/>
                </a:cubicBezTo>
                <a:cubicBezTo>
                  <a:pt x="1279196" y="1645927"/>
                  <a:pt x="1606021" y="1310169"/>
                  <a:pt x="1606021" y="895990"/>
                </a:cubicBezTo>
                <a:cubicBezTo>
                  <a:pt x="1606021" y="481811"/>
                  <a:pt x="1279196" y="146053"/>
                  <a:pt x="876037" y="146053"/>
                </a:cubicBezTo>
                <a:close/>
                <a:moveTo>
                  <a:pt x="876037" y="0"/>
                </a:moveTo>
                <a:cubicBezTo>
                  <a:pt x="1238904" y="0"/>
                  <a:pt x="1550242" y="225646"/>
                  <a:pt x="1683231" y="547230"/>
                </a:cubicBezTo>
                <a:lnTo>
                  <a:pt x="1719904" y="668061"/>
                </a:lnTo>
                <a:lnTo>
                  <a:pt x="2428124" y="668061"/>
                </a:lnTo>
                <a:lnTo>
                  <a:pt x="2464796" y="547230"/>
                </a:lnTo>
                <a:cubicBezTo>
                  <a:pt x="2597786" y="225646"/>
                  <a:pt x="2909123" y="0"/>
                  <a:pt x="3271990" y="0"/>
                </a:cubicBezTo>
                <a:cubicBezTo>
                  <a:pt x="3634856" y="0"/>
                  <a:pt x="3946194" y="225646"/>
                  <a:pt x="4079183" y="547230"/>
                </a:cubicBezTo>
                <a:lnTo>
                  <a:pt x="4115856" y="668061"/>
                </a:lnTo>
                <a:lnTo>
                  <a:pt x="4824076" y="668061"/>
                </a:lnTo>
                <a:lnTo>
                  <a:pt x="4860749" y="547230"/>
                </a:lnTo>
                <a:cubicBezTo>
                  <a:pt x="4993739" y="225646"/>
                  <a:pt x="5305076" y="0"/>
                  <a:pt x="5667943" y="0"/>
                </a:cubicBezTo>
                <a:cubicBezTo>
                  <a:pt x="6030809" y="0"/>
                  <a:pt x="6342147" y="225646"/>
                  <a:pt x="6475137" y="547230"/>
                </a:cubicBezTo>
                <a:lnTo>
                  <a:pt x="6511810" y="668061"/>
                </a:lnTo>
                <a:lnTo>
                  <a:pt x="7220030" y="668061"/>
                </a:lnTo>
                <a:lnTo>
                  <a:pt x="7256702" y="547230"/>
                </a:lnTo>
                <a:cubicBezTo>
                  <a:pt x="7389692" y="225646"/>
                  <a:pt x="7701030" y="0"/>
                  <a:pt x="8063896" y="0"/>
                </a:cubicBezTo>
                <a:cubicBezTo>
                  <a:pt x="8547718" y="0"/>
                  <a:pt x="8939933" y="401148"/>
                  <a:pt x="8939933" y="895990"/>
                </a:cubicBezTo>
                <a:cubicBezTo>
                  <a:pt x="8939933" y="1390832"/>
                  <a:pt x="8547718" y="1791980"/>
                  <a:pt x="8063896" y="1791980"/>
                </a:cubicBezTo>
                <a:cubicBezTo>
                  <a:pt x="7701030" y="1791980"/>
                  <a:pt x="7389692" y="1566334"/>
                  <a:pt x="7256702" y="1244750"/>
                </a:cubicBezTo>
                <a:lnTo>
                  <a:pt x="7215773" y="1109893"/>
                </a:lnTo>
                <a:lnTo>
                  <a:pt x="6516067" y="1109893"/>
                </a:lnTo>
                <a:lnTo>
                  <a:pt x="6475137" y="1244750"/>
                </a:lnTo>
                <a:cubicBezTo>
                  <a:pt x="6342147" y="1566334"/>
                  <a:pt x="6030809" y="1791980"/>
                  <a:pt x="5667943" y="1791980"/>
                </a:cubicBezTo>
                <a:cubicBezTo>
                  <a:pt x="5305076" y="1791980"/>
                  <a:pt x="4993739" y="1566334"/>
                  <a:pt x="4860749" y="1244750"/>
                </a:cubicBezTo>
                <a:lnTo>
                  <a:pt x="4819819" y="1109893"/>
                </a:lnTo>
                <a:lnTo>
                  <a:pt x="4120113" y="1109893"/>
                </a:lnTo>
                <a:lnTo>
                  <a:pt x="4079183" y="1244750"/>
                </a:lnTo>
                <a:cubicBezTo>
                  <a:pt x="3946194" y="1566334"/>
                  <a:pt x="3634856" y="1791980"/>
                  <a:pt x="3271990" y="1791980"/>
                </a:cubicBezTo>
                <a:cubicBezTo>
                  <a:pt x="2909123" y="1791980"/>
                  <a:pt x="2597786" y="1566334"/>
                  <a:pt x="2464796" y="1244750"/>
                </a:cubicBezTo>
                <a:lnTo>
                  <a:pt x="2423867" y="1109893"/>
                </a:lnTo>
                <a:lnTo>
                  <a:pt x="1724161" y="1109893"/>
                </a:lnTo>
                <a:lnTo>
                  <a:pt x="1683231" y="1244750"/>
                </a:lnTo>
                <a:cubicBezTo>
                  <a:pt x="1550242" y="1566334"/>
                  <a:pt x="1238904" y="1791980"/>
                  <a:pt x="876037" y="1791980"/>
                </a:cubicBezTo>
                <a:cubicBezTo>
                  <a:pt x="392215" y="1791980"/>
                  <a:pt x="0" y="1390832"/>
                  <a:pt x="0" y="895990"/>
                </a:cubicBezTo>
                <a:cubicBezTo>
                  <a:pt x="0" y="401148"/>
                  <a:pt x="392215" y="0"/>
                  <a:pt x="876037" y="0"/>
                </a:cubicBezTo>
                <a:close/>
              </a:path>
            </a:pathLst>
          </a:custGeom>
          <a:gradFill>
            <a:gsLst>
              <a:gs pos="90000">
                <a:schemeClr val="tx2"/>
              </a:gs>
              <a:gs pos="60000">
                <a:srgbClr val="275C8D"/>
              </a:gs>
              <a:gs pos="35000">
                <a:srgbClr val="275C8D"/>
              </a:gs>
              <a:gs pos="11000">
                <a:srgbClr val="09B0E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innerShdw blurRad="196800" dist="25400" dir="13500000">
              <a:prstClr val="black">
                <a:alpha val="50000"/>
              </a:prstClr>
            </a:innerShdw>
          </a:effectLst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43E3EDA0-D237-5FB9-D2C8-169E697A25B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884430" y="2931093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2" name="Picture Placeholder 13">
            <a:extLst>
              <a:ext uri="{FF2B5EF4-FFF2-40B4-BE49-F238E27FC236}">
                <a16:creationId xmlns:a16="http://schemas.microsoft.com/office/drawing/2014/main" id="{CDDD85B0-5DA6-3495-08E8-3A445803161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07065" y="2931093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3" name="Picture Placeholder 13">
            <a:extLst>
              <a:ext uri="{FF2B5EF4-FFF2-40B4-BE49-F238E27FC236}">
                <a16:creationId xmlns:a16="http://schemas.microsoft.com/office/drawing/2014/main" id="{62F8FE07-2301-8546-0FB9-9A0BD73744BE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6699241" y="2931093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42931F49-A5C2-01E3-A157-FB75936AE179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9091418" y="2931093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42580251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Red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DD87D70-77A7-7FE7-1EFE-B98EEB8003C4}"/>
              </a:ext>
            </a:extLst>
          </p:cNvPr>
          <p:cNvGrpSpPr/>
          <p:nvPr userDrawn="1"/>
        </p:nvGrpSpPr>
        <p:grpSpPr>
          <a:xfrm>
            <a:off x="901960" y="2705566"/>
            <a:ext cx="10411110" cy="1639076"/>
            <a:chOff x="901960" y="2705566"/>
            <a:chExt cx="10411110" cy="1639076"/>
          </a:xfrm>
          <a:gradFill>
            <a:gsLst>
              <a:gs pos="90000">
                <a:schemeClr val="tx2"/>
              </a:gs>
              <a:gs pos="60000">
                <a:srgbClr val="275C8D"/>
              </a:gs>
              <a:gs pos="35000">
                <a:srgbClr val="275C8D"/>
              </a:gs>
              <a:gs pos="11000">
                <a:srgbClr val="09B0ED"/>
              </a:gs>
            </a:gsLst>
            <a:lin ang="19800000" scaled="0"/>
          </a:gradFill>
          <a:effectLst>
            <a:outerShdw blurRad="190500" dist="25400" dir="13500000" sx="1000" sy="1000" algn="tl" rotWithShape="0">
              <a:prstClr val="black">
                <a:alpha val="85000"/>
              </a:prstClr>
            </a:outerShdw>
          </a:effectLst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46E19CA-276E-EBDA-2EE7-4DF363A077B2}"/>
                </a:ext>
              </a:extLst>
            </p:cNvPr>
            <p:cNvSpPr/>
            <p:nvPr userDrawn="1"/>
          </p:nvSpPr>
          <p:spPr>
            <a:xfrm>
              <a:off x="2187289" y="3264531"/>
              <a:ext cx="7817422" cy="554433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9250DD6-ED7B-F631-D952-3A10C77C9BA1}"/>
                </a:ext>
              </a:extLst>
            </p:cNvPr>
            <p:cNvSpPr/>
            <p:nvPr userDrawn="1"/>
          </p:nvSpPr>
          <p:spPr>
            <a:xfrm>
              <a:off x="901960" y="2705566"/>
              <a:ext cx="1639076" cy="163907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3D88618C-C24D-FD60-53E0-3E2D6C06E240}"/>
                </a:ext>
              </a:extLst>
            </p:cNvPr>
            <p:cNvSpPr/>
            <p:nvPr userDrawn="1"/>
          </p:nvSpPr>
          <p:spPr>
            <a:xfrm>
              <a:off x="3087971" y="2705566"/>
              <a:ext cx="1639076" cy="163907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84D9544-2696-791C-AE73-7240D16DAD9C}"/>
                </a:ext>
              </a:extLst>
            </p:cNvPr>
            <p:cNvSpPr/>
            <p:nvPr userDrawn="1"/>
          </p:nvSpPr>
          <p:spPr>
            <a:xfrm>
              <a:off x="5283312" y="2705566"/>
              <a:ext cx="1639076" cy="163907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2682A85-AA51-7D2A-1FF5-233BBC0840DB}"/>
                </a:ext>
              </a:extLst>
            </p:cNvPr>
            <p:cNvSpPr/>
            <p:nvPr userDrawn="1"/>
          </p:nvSpPr>
          <p:spPr>
            <a:xfrm>
              <a:off x="7478653" y="2705566"/>
              <a:ext cx="1639076" cy="163907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B3F6B642-220F-183F-9C96-9AC7628A35CE}"/>
                </a:ext>
              </a:extLst>
            </p:cNvPr>
            <p:cNvSpPr/>
            <p:nvPr userDrawn="1"/>
          </p:nvSpPr>
          <p:spPr>
            <a:xfrm>
              <a:off x="9673994" y="2705566"/>
              <a:ext cx="1639076" cy="163907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 userDrawn="1"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5F28B6D-DF7A-D213-E876-B1E51002ED05}"/>
              </a:ext>
            </a:extLst>
          </p:cNvPr>
          <p:cNvSpPr/>
          <p:nvPr userDrawn="1"/>
        </p:nvSpPr>
        <p:spPr>
          <a:xfrm>
            <a:off x="3233735" y="2859378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2104F4B-B785-AEC7-4965-882EDC66D202}"/>
              </a:ext>
            </a:extLst>
          </p:cNvPr>
          <p:cNvSpPr/>
          <p:nvPr userDrawn="1"/>
        </p:nvSpPr>
        <p:spPr>
          <a:xfrm>
            <a:off x="5437124" y="2859378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51AB835-1584-3803-9CBD-A8FE67D033D3}"/>
              </a:ext>
            </a:extLst>
          </p:cNvPr>
          <p:cNvSpPr/>
          <p:nvPr userDrawn="1"/>
        </p:nvSpPr>
        <p:spPr>
          <a:xfrm>
            <a:off x="7638243" y="2859378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98A8E45-8720-5A8F-214B-E92400C41A85}"/>
              </a:ext>
            </a:extLst>
          </p:cNvPr>
          <p:cNvSpPr/>
          <p:nvPr userDrawn="1"/>
        </p:nvSpPr>
        <p:spPr>
          <a:xfrm>
            <a:off x="1019963" y="2859378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A6380DE-4C7A-2242-202E-72B875A63806}"/>
              </a:ext>
            </a:extLst>
          </p:cNvPr>
          <p:cNvSpPr/>
          <p:nvPr userDrawn="1"/>
        </p:nvSpPr>
        <p:spPr>
          <a:xfrm>
            <a:off x="9840584" y="2859378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F2AEB60-1607-3326-A573-04F1AA29CCD8}"/>
              </a:ext>
            </a:extLst>
          </p:cNvPr>
          <p:cNvSpPr>
            <a:spLocks noGrp="1"/>
          </p:cNvSpPr>
          <p:nvPr userDrawn="1">
            <p:ph type="pic" sz="quarter" idx="13" hasCustomPrompt="1"/>
          </p:nvPr>
        </p:nvSpPr>
        <p:spPr>
          <a:xfrm>
            <a:off x="1066183" y="291702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25" name="Picture Placeholder 13">
            <a:extLst>
              <a:ext uri="{FF2B5EF4-FFF2-40B4-BE49-F238E27FC236}">
                <a16:creationId xmlns:a16="http://schemas.microsoft.com/office/drawing/2014/main" id="{DB318212-A718-A867-A873-DA788835D39E}"/>
              </a:ext>
            </a:extLst>
          </p:cNvPr>
          <p:cNvSpPr>
            <a:spLocks noGrp="1"/>
          </p:cNvSpPr>
          <p:nvPr userDrawn="1">
            <p:ph type="pic" sz="quarter" idx="18" hasCustomPrompt="1"/>
          </p:nvPr>
        </p:nvSpPr>
        <p:spPr>
          <a:xfrm>
            <a:off x="3286194" y="291702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26" name="Picture Placeholder 13">
            <a:extLst>
              <a:ext uri="{FF2B5EF4-FFF2-40B4-BE49-F238E27FC236}">
                <a16:creationId xmlns:a16="http://schemas.microsoft.com/office/drawing/2014/main" id="{A39229C4-F8AA-51AE-F86D-93AC42F050C7}"/>
              </a:ext>
            </a:extLst>
          </p:cNvPr>
          <p:cNvSpPr>
            <a:spLocks noGrp="1"/>
          </p:cNvSpPr>
          <p:nvPr userDrawn="1">
            <p:ph type="pic" sz="quarter" idx="19" hasCustomPrompt="1"/>
          </p:nvPr>
        </p:nvSpPr>
        <p:spPr>
          <a:xfrm>
            <a:off x="5494774" y="291702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27" name="Picture Placeholder 13">
            <a:extLst>
              <a:ext uri="{FF2B5EF4-FFF2-40B4-BE49-F238E27FC236}">
                <a16:creationId xmlns:a16="http://schemas.microsoft.com/office/drawing/2014/main" id="{C0DDD052-6992-8CBC-535F-C9F3B15C514D}"/>
              </a:ext>
            </a:extLst>
          </p:cNvPr>
          <p:cNvSpPr>
            <a:spLocks noGrp="1"/>
          </p:cNvSpPr>
          <p:nvPr userDrawn="1">
            <p:ph type="pic" sz="quarter" idx="20" hasCustomPrompt="1"/>
          </p:nvPr>
        </p:nvSpPr>
        <p:spPr>
          <a:xfrm>
            <a:off x="7696505" y="291702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28" name="Picture Placeholder 13">
            <a:extLst>
              <a:ext uri="{FF2B5EF4-FFF2-40B4-BE49-F238E27FC236}">
                <a16:creationId xmlns:a16="http://schemas.microsoft.com/office/drawing/2014/main" id="{8F700D06-1E5B-C8BE-5FC4-602A359E1B19}"/>
              </a:ext>
            </a:extLst>
          </p:cNvPr>
          <p:cNvSpPr>
            <a:spLocks noGrp="1"/>
          </p:cNvSpPr>
          <p:nvPr userDrawn="1">
            <p:ph type="pic" sz="quarter" idx="21" hasCustomPrompt="1"/>
          </p:nvPr>
        </p:nvSpPr>
        <p:spPr>
          <a:xfrm>
            <a:off x="9900882" y="291702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36638073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Red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46A2D333-4378-D970-C7CB-D389FAC7AAF1}"/>
              </a:ext>
            </a:extLst>
          </p:cNvPr>
          <p:cNvSpPr/>
          <p:nvPr userDrawn="1"/>
        </p:nvSpPr>
        <p:spPr>
          <a:xfrm>
            <a:off x="1135548" y="2932908"/>
            <a:ext cx="9920905" cy="1107472"/>
          </a:xfrm>
          <a:custGeom>
            <a:avLst/>
            <a:gdLst>
              <a:gd name="connsiteX0" fmla="*/ 553736 w 9920905"/>
              <a:gd name="connsiteY0" fmla="*/ 0 h 1107472"/>
              <a:gd name="connsiteX1" fmla="*/ 1063957 w 9920905"/>
              <a:gd name="connsiteY1" fmla="*/ 338197 h 1107472"/>
              <a:gd name="connsiteX2" fmla="*/ 1092602 w 9920905"/>
              <a:gd name="connsiteY2" fmla="*/ 430477 h 1107472"/>
              <a:gd name="connsiteX3" fmla="*/ 1777557 w 9920905"/>
              <a:gd name="connsiteY3" fmla="*/ 430477 h 1107472"/>
              <a:gd name="connsiteX4" fmla="*/ 1806202 w 9920905"/>
              <a:gd name="connsiteY4" fmla="*/ 338197 h 1107472"/>
              <a:gd name="connsiteX5" fmla="*/ 2316423 w 9920905"/>
              <a:gd name="connsiteY5" fmla="*/ 0 h 1107472"/>
              <a:gd name="connsiteX6" fmla="*/ 2826643 w 9920905"/>
              <a:gd name="connsiteY6" fmla="*/ 338197 h 1107472"/>
              <a:gd name="connsiteX7" fmla="*/ 2855289 w 9920905"/>
              <a:gd name="connsiteY7" fmla="*/ 430477 h 1107472"/>
              <a:gd name="connsiteX8" fmla="*/ 3540243 w 9920905"/>
              <a:gd name="connsiteY8" fmla="*/ 430477 h 1107472"/>
              <a:gd name="connsiteX9" fmla="*/ 3568889 w 9920905"/>
              <a:gd name="connsiteY9" fmla="*/ 338197 h 1107472"/>
              <a:gd name="connsiteX10" fmla="*/ 4079109 w 9920905"/>
              <a:gd name="connsiteY10" fmla="*/ 0 h 1107472"/>
              <a:gd name="connsiteX11" fmla="*/ 4589330 w 9920905"/>
              <a:gd name="connsiteY11" fmla="*/ 338197 h 1107472"/>
              <a:gd name="connsiteX12" fmla="*/ 4617975 w 9920905"/>
              <a:gd name="connsiteY12" fmla="*/ 430477 h 1107472"/>
              <a:gd name="connsiteX13" fmla="*/ 5302930 w 9920905"/>
              <a:gd name="connsiteY13" fmla="*/ 430477 h 1107472"/>
              <a:gd name="connsiteX14" fmla="*/ 5331576 w 9920905"/>
              <a:gd name="connsiteY14" fmla="*/ 338197 h 1107472"/>
              <a:gd name="connsiteX15" fmla="*/ 5841796 w 9920905"/>
              <a:gd name="connsiteY15" fmla="*/ 0 h 1107472"/>
              <a:gd name="connsiteX16" fmla="*/ 6352017 w 9920905"/>
              <a:gd name="connsiteY16" fmla="*/ 338197 h 1107472"/>
              <a:gd name="connsiteX17" fmla="*/ 6380662 w 9920905"/>
              <a:gd name="connsiteY17" fmla="*/ 430477 h 1107472"/>
              <a:gd name="connsiteX18" fmla="*/ 7065617 w 9920905"/>
              <a:gd name="connsiteY18" fmla="*/ 430477 h 1107472"/>
              <a:gd name="connsiteX19" fmla="*/ 7094263 w 9920905"/>
              <a:gd name="connsiteY19" fmla="*/ 338197 h 1107472"/>
              <a:gd name="connsiteX20" fmla="*/ 7604483 w 9920905"/>
              <a:gd name="connsiteY20" fmla="*/ 0 h 1107472"/>
              <a:gd name="connsiteX21" fmla="*/ 8114704 w 9920905"/>
              <a:gd name="connsiteY21" fmla="*/ 338197 h 1107472"/>
              <a:gd name="connsiteX22" fmla="*/ 8143349 w 9920905"/>
              <a:gd name="connsiteY22" fmla="*/ 430477 h 1107472"/>
              <a:gd name="connsiteX23" fmla="*/ 8828303 w 9920905"/>
              <a:gd name="connsiteY23" fmla="*/ 430477 h 1107472"/>
              <a:gd name="connsiteX24" fmla="*/ 8856948 w 9920905"/>
              <a:gd name="connsiteY24" fmla="*/ 338197 h 1107472"/>
              <a:gd name="connsiteX25" fmla="*/ 9367169 w 9920905"/>
              <a:gd name="connsiteY25" fmla="*/ 0 h 1107472"/>
              <a:gd name="connsiteX26" fmla="*/ 9920905 w 9920905"/>
              <a:gd name="connsiteY26" fmla="*/ 553736 h 1107472"/>
              <a:gd name="connsiteX27" fmla="*/ 9367169 w 9920905"/>
              <a:gd name="connsiteY27" fmla="*/ 1107472 h 1107472"/>
              <a:gd name="connsiteX28" fmla="*/ 8856948 w 9920905"/>
              <a:gd name="connsiteY28" fmla="*/ 769275 h 1107472"/>
              <a:gd name="connsiteX29" fmla="*/ 8835263 w 9920905"/>
              <a:gd name="connsiteY29" fmla="*/ 699418 h 1107472"/>
              <a:gd name="connsiteX30" fmla="*/ 8136389 w 9920905"/>
              <a:gd name="connsiteY30" fmla="*/ 699418 h 1107472"/>
              <a:gd name="connsiteX31" fmla="*/ 8114704 w 9920905"/>
              <a:gd name="connsiteY31" fmla="*/ 769275 h 1107472"/>
              <a:gd name="connsiteX32" fmla="*/ 7604483 w 9920905"/>
              <a:gd name="connsiteY32" fmla="*/ 1107472 h 1107472"/>
              <a:gd name="connsiteX33" fmla="*/ 7094263 w 9920905"/>
              <a:gd name="connsiteY33" fmla="*/ 769275 h 1107472"/>
              <a:gd name="connsiteX34" fmla="*/ 7072578 w 9920905"/>
              <a:gd name="connsiteY34" fmla="*/ 699418 h 1107472"/>
              <a:gd name="connsiteX35" fmla="*/ 6373702 w 9920905"/>
              <a:gd name="connsiteY35" fmla="*/ 699418 h 1107472"/>
              <a:gd name="connsiteX36" fmla="*/ 6352017 w 9920905"/>
              <a:gd name="connsiteY36" fmla="*/ 769275 h 1107472"/>
              <a:gd name="connsiteX37" fmla="*/ 5841796 w 9920905"/>
              <a:gd name="connsiteY37" fmla="*/ 1107472 h 1107472"/>
              <a:gd name="connsiteX38" fmla="*/ 5331576 w 9920905"/>
              <a:gd name="connsiteY38" fmla="*/ 769275 h 1107472"/>
              <a:gd name="connsiteX39" fmla="*/ 5309891 w 9920905"/>
              <a:gd name="connsiteY39" fmla="*/ 699418 h 1107472"/>
              <a:gd name="connsiteX40" fmla="*/ 4611015 w 9920905"/>
              <a:gd name="connsiteY40" fmla="*/ 699418 h 1107472"/>
              <a:gd name="connsiteX41" fmla="*/ 4589330 w 9920905"/>
              <a:gd name="connsiteY41" fmla="*/ 769275 h 1107472"/>
              <a:gd name="connsiteX42" fmla="*/ 4079109 w 9920905"/>
              <a:gd name="connsiteY42" fmla="*/ 1107472 h 1107472"/>
              <a:gd name="connsiteX43" fmla="*/ 3568889 w 9920905"/>
              <a:gd name="connsiteY43" fmla="*/ 769275 h 1107472"/>
              <a:gd name="connsiteX44" fmla="*/ 3547204 w 9920905"/>
              <a:gd name="connsiteY44" fmla="*/ 699418 h 1107472"/>
              <a:gd name="connsiteX45" fmla="*/ 2848329 w 9920905"/>
              <a:gd name="connsiteY45" fmla="*/ 699418 h 1107472"/>
              <a:gd name="connsiteX46" fmla="*/ 2826643 w 9920905"/>
              <a:gd name="connsiteY46" fmla="*/ 769275 h 1107472"/>
              <a:gd name="connsiteX47" fmla="*/ 2316423 w 9920905"/>
              <a:gd name="connsiteY47" fmla="*/ 1107472 h 1107472"/>
              <a:gd name="connsiteX48" fmla="*/ 1806202 w 9920905"/>
              <a:gd name="connsiteY48" fmla="*/ 769275 h 1107472"/>
              <a:gd name="connsiteX49" fmla="*/ 1784518 w 9920905"/>
              <a:gd name="connsiteY49" fmla="*/ 699418 h 1107472"/>
              <a:gd name="connsiteX50" fmla="*/ 1085641 w 9920905"/>
              <a:gd name="connsiteY50" fmla="*/ 699418 h 1107472"/>
              <a:gd name="connsiteX51" fmla="*/ 1063957 w 9920905"/>
              <a:gd name="connsiteY51" fmla="*/ 769275 h 1107472"/>
              <a:gd name="connsiteX52" fmla="*/ 553736 w 9920905"/>
              <a:gd name="connsiteY52" fmla="*/ 1107472 h 1107472"/>
              <a:gd name="connsiteX53" fmla="*/ 0 w 9920905"/>
              <a:gd name="connsiteY53" fmla="*/ 553736 h 1107472"/>
              <a:gd name="connsiteX54" fmla="*/ 553736 w 9920905"/>
              <a:gd name="connsiteY54" fmla="*/ 0 h 1107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9920905" h="1107472">
                <a:moveTo>
                  <a:pt x="553736" y="0"/>
                </a:moveTo>
                <a:cubicBezTo>
                  <a:pt x="783101" y="0"/>
                  <a:pt x="979895" y="139453"/>
                  <a:pt x="1063957" y="338197"/>
                </a:cubicBezTo>
                <a:lnTo>
                  <a:pt x="1092602" y="430477"/>
                </a:lnTo>
                <a:lnTo>
                  <a:pt x="1777557" y="430477"/>
                </a:lnTo>
                <a:lnTo>
                  <a:pt x="1806202" y="338197"/>
                </a:lnTo>
                <a:cubicBezTo>
                  <a:pt x="1890264" y="139453"/>
                  <a:pt x="2087058" y="0"/>
                  <a:pt x="2316423" y="0"/>
                </a:cubicBezTo>
                <a:cubicBezTo>
                  <a:pt x="2545788" y="0"/>
                  <a:pt x="2742582" y="139453"/>
                  <a:pt x="2826643" y="338197"/>
                </a:cubicBezTo>
                <a:lnTo>
                  <a:pt x="2855289" y="430477"/>
                </a:lnTo>
                <a:lnTo>
                  <a:pt x="3540243" y="430477"/>
                </a:lnTo>
                <a:lnTo>
                  <a:pt x="3568889" y="338197"/>
                </a:lnTo>
                <a:cubicBezTo>
                  <a:pt x="3652950" y="139453"/>
                  <a:pt x="3849744" y="0"/>
                  <a:pt x="4079109" y="0"/>
                </a:cubicBezTo>
                <a:cubicBezTo>
                  <a:pt x="4308474" y="0"/>
                  <a:pt x="4505268" y="139453"/>
                  <a:pt x="4589330" y="338197"/>
                </a:cubicBezTo>
                <a:lnTo>
                  <a:pt x="4617975" y="430477"/>
                </a:lnTo>
                <a:lnTo>
                  <a:pt x="5302930" y="430477"/>
                </a:lnTo>
                <a:lnTo>
                  <a:pt x="5331576" y="338197"/>
                </a:lnTo>
                <a:cubicBezTo>
                  <a:pt x="5415637" y="139453"/>
                  <a:pt x="5612431" y="0"/>
                  <a:pt x="5841796" y="0"/>
                </a:cubicBezTo>
                <a:cubicBezTo>
                  <a:pt x="6071161" y="0"/>
                  <a:pt x="6267955" y="139453"/>
                  <a:pt x="6352017" y="338197"/>
                </a:cubicBezTo>
                <a:lnTo>
                  <a:pt x="6380662" y="430477"/>
                </a:lnTo>
                <a:lnTo>
                  <a:pt x="7065617" y="430477"/>
                </a:lnTo>
                <a:lnTo>
                  <a:pt x="7094263" y="338197"/>
                </a:lnTo>
                <a:cubicBezTo>
                  <a:pt x="7178324" y="139453"/>
                  <a:pt x="7375118" y="0"/>
                  <a:pt x="7604483" y="0"/>
                </a:cubicBezTo>
                <a:cubicBezTo>
                  <a:pt x="7833848" y="0"/>
                  <a:pt x="8030642" y="139453"/>
                  <a:pt x="8114704" y="338197"/>
                </a:cubicBezTo>
                <a:lnTo>
                  <a:pt x="8143349" y="430477"/>
                </a:lnTo>
                <a:lnTo>
                  <a:pt x="8828303" y="430477"/>
                </a:lnTo>
                <a:lnTo>
                  <a:pt x="8856948" y="338197"/>
                </a:lnTo>
                <a:cubicBezTo>
                  <a:pt x="8941010" y="139453"/>
                  <a:pt x="9137804" y="0"/>
                  <a:pt x="9367169" y="0"/>
                </a:cubicBezTo>
                <a:cubicBezTo>
                  <a:pt x="9672989" y="0"/>
                  <a:pt x="9920905" y="247916"/>
                  <a:pt x="9920905" y="553736"/>
                </a:cubicBezTo>
                <a:cubicBezTo>
                  <a:pt x="9920905" y="859556"/>
                  <a:pt x="9672989" y="1107472"/>
                  <a:pt x="9367169" y="1107472"/>
                </a:cubicBezTo>
                <a:cubicBezTo>
                  <a:pt x="9137804" y="1107472"/>
                  <a:pt x="8941010" y="968019"/>
                  <a:pt x="8856948" y="769275"/>
                </a:cubicBezTo>
                <a:lnTo>
                  <a:pt x="8835263" y="699418"/>
                </a:lnTo>
                <a:lnTo>
                  <a:pt x="8136389" y="699418"/>
                </a:lnTo>
                <a:lnTo>
                  <a:pt x="8114704" y="769275"/>
                </a:lnTo>
                <a:cubicBezTo>
                  <a:pt x="8030642" y="968019"/>
                  <a:pt x="7833848" y="1107472"/>
                  <a:pt x="7604483" y="1107472"/>
                </a:cubicBezTo>
                <a:cubicBezTo>
                  <a:pt x="7375118" y="1107472"/>
                  <a:pt x="7178324" y="968019"/>
                  <a:pt x="7094263" y="769275"/>
                </a:cubicBezTo>
                <a:lnTo>
                  <a:pt x="7072578" y="699418"/>
                </a:lnTo>
                <a:lnTo>
                  <a:pt x="6373702" y="699418"/>
                </a:lnTo>
                <a:lnTo>
                  <a:pt x="6352017" y="769275"/>
                </a:lnTo>
                <a:cubicBezTo>
                  <a:pt x="6267955" y="968019"/>
                  <a:pt x="6071161" y="1107472"/>
                  <a:pt x="5841796" y="1107472"/>
                </a:cubicBezTo>
                <a:cubicBezTo>
                  <a:pt x="5612431" y="1107472"/>
                  <a:pt x="5415637" y="968019"/>
                  <a:pt x="5331576" y="769275"/>
                </a:cubicBezTo>
                <a:lnTo>
                  <a:pt x="5309891" y="699418"/>
                </a:lnTo>
                <a:lnTo>
                  <a:pt x="4611015" y="699418"/>
                </a:lnTo>
                <a:lnTo>
                  <a:pt x="4589330" y="769275"/>
                </a:lnTo>
                <a:cubicBezTo>
                  <a:pt x="4505268" y="968019"/>
                  <a:pt x="4308474" y="1107472"/>
                  <a:pt x="4079109" y="1107472"/>
                </a:cubicBezTo>
                <a:cubicBezTo>
                  <a:pt x="3849744" y="1107472"/>
                  <a:pt x="3652950" y="968019"/>
                  <a:pt x="3568889" y="769275"/>
                </a:cubicBezTo>
                <a:lnTo>
                  <a:pt x="3547204" y="699418"/>
                </a:lnTo>
                <a:lnTo>
                  <a:pt x="2848329" y="699418"/>
                </a:lnTo>
                <a:lnTo>
                  <a:pt x="2826643" y="769275"/>
                </a:lnTo>
                <a:cubicBezTo>
                  <a:pt x="2742582" y="968019"/>
                  <a:pt x="2545788" y="1107472"/>
                  <a:pt x="2316423" y="1107472"/>
                </a:cubicBezTo>
                <a:cubicBezTo>
                  <a:pt x="2087058" y="1107472"/>
                  <a:pt x="1890264" y="968019"/>
                  <a:pt x="1806202" y="769275"/>
                </a:cubicBezTo>
                <a:lnTo>
                  <a:pt x="1784518" y="699418"/>
                </a:lnTo>
                <a:lnTo>
                  <a:pt x="1085641" y="699418"/>
                </a:lnTo>
                <a:lnTo>
                  <a:pt x="1063957" y="769275"/>
                </a:lnTo>
                <a:cubicBezTo>
                  <a:pt x="979895" y="968019"/>
                  <a:pt x="783101" y="1107472"/>
                  <a:pt x="553736" y="1107472"/>
                </a:cubicBezTo>
                <a:cubicBezTo>
                  <a:pt x="247916" y="1107472"/>
                  <a:pt x="0" y="859556"/>
                  <a:pt x="0" y="553736"/>
                </a:cubicBezTo>
                <a:cubicBezTo>
                  <a:pt x="0" y="247916"/>
                  <a:pt x="247916" y="0"/>
                  <a:pt x="553736" y="0"/>
                </a:cubicBezTo>
                <a:close/>
              </a:path>
            </a:pathLst>
          </a:custGeom>
          <a:gradFill>
            <a:gsLst>
              <a:gs pos="90000">
                <a:schemeClr val="tx2"/>
              </a:gs>
              <a:gs pos="35000">
                <a:srgbClr val="275C8D"/>
              </a:gs>
              <a:gs pos="60000">
                <a:srgbClr val="275C8D"/>
              </a:gs>
              <a:gs pos="11000">
                <a:srgbClr val="09B0E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innerShdw blurRad="196800" dist="25400" dir="13500000">
              <a:prstClr val="black">
                <a:alpha val="50000"/>
              </a:prstClr>
            </a:innerShdw>
          </a:effectLst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9B52089-952A-1544-F0E4-9688639E98B3}"/>
              </a:ext>
            </a:extLst>
          </p:cNvPr>
          <p:cNvGrpSpPr/>
          <p:nvPr userDrawn="1"/>
        </p:nvGrpSpPr>
        <p:grpSpPr>
          <a:xfrm>
            <a:off x="1267746" y="3063197"/>
            <a:ext cx="9656508" cy="843074"/>
            <a:chOff x="1085559" y="3714370"/>
            <a:chExt cx="9656508" cy="843074"/>
          </a:xfrm>
        </p:grpSpPr>
        <p:sp>
          <p:nvSpPr>
            <p:cNvPr id="29" name="Oval 28">
              <a:hlinkHover r:id="" action="ppaction://noaction"/>
              <a:extLst>
                <a:ext uri="{FF2B5EF4-FFF2-40B4-BE49-F238E27FC236}">
                  <a16:creationId xmlns:a16="http://schemas.microsoft.com/office/drawing/2014/main" id="{D50C554F-12ED-F969-547A-2104CCA4EF01}"/>
                </a:ext>
              </a:extLst>
            </p:cNvPr>
            <p:cNvSpPr/>
            <p:nvPr/>
          </p:nvSpPr>
          <p:spPr>
            <a:xfrm>
              <a:off x="1085559" y="3714370"/>
              <a:ext cx="843074" cy="843074"/>
            </a:xfrm>
            <a:prstGeom prst="ellipse">
              <a:avLst/>
            </a:prstGeom>
            <a:gradFill>
              <a:gsLst>
                <a:gs pos="75000">
                  <a:srgbClr val="EAECF0">
                    <a:lumMod val="100000"/>
                  </a:srgbClr>
                </a:gs>
                <a:gs pos="100000">
                  <a:srgbClr val="FFFFFF">
                    <a:lumMod val="0"/>
                    <a:lumOff val="100000"/>
                  </a:srgbClr>
                </a:gs>
                <a:gs pos="47000">
                  <a:srgbClr val="EAECF0">
                    <a:lumMod val="98000"/>
                  </a:srgbClr>
                </a:gs>
              </a:gsLst>
              <a:lin ang="4200000" scaled="0"/>
            </a:gradFill>
            <a:ln w="38100" cap="flat">
              <a:gradFill>
                <a:gsLst>
                  <a:gs pos="0">
                    <a:srgbClr val="FFFFFF"/>
                  </a:gs>
                  <a:gs pos="41000">
                    <a:srgbClr val="EAECF0"/>
                  </a:gs>
                </a:gsLst>
                <a:lin ang="2700000" scaled="0"/>
              </a:gradFill>
              <a:prstDash val="solid"/>
              <a:miter/>
            </a:ln>
            <a:effectLst>
              <a:outerShdw blurRad="215900" dist="142926" dir="2700000" algn="tl" rotWithShape="0">
                <a:prstClr val="black">
                  <a:alpha val="60709"/>
                </a:prstClr>
              </a:outerShdw>
            </a:effec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0" name="Oval 29">
              <a:hlinkHover r:id="" action="ppaction://noaction"/>
              <a:extLst>
                <a:ext uri="{FF2B5EF4-FFF2-40B4-BE49-F238E27FC236}">
                  <a16:creationId xmlns:a16="http://schemas.microsoft.com/office/drawing/2014/main" id="{853C5045-BA96-7F60-7716-98896AD0B0A5}"/>
                </a:ext>
              </a:extLst>
            </p:cNvPr>
            <p:cNvSpPr/>
            <p:nvPr/>
          </p:nvSpPr>
          <p:spPr>
            <a:xfrm>
              <a:off x="2848246" y="3714370"/>
              <a:ext cx="843074" cy="843074"/>
            </a:xfrm>
            <a:prstGeom prst="ellipse">
              <a:avLst/>
            </a:prstGeom>
            <a:gradFill>
              <a:gsLst>
                <a:gs pos="75000">
                  <a:srgbClr val="EAECF0">
                    <a:lumMod val="100000"/>
                  </a:srgbClr>
                </a:gs>
                <a:gs pos="100000">
                  <a:srgbClr val="FFFFFF">
                    <a:lumMod val="0"/>
                    <a:lumOff val="100000"/>
                  </a:srgbClr>
                </a:gs>
                <a:gs pos="47000">
                  <a:srgbClr val="EAECF0">
                    <a:lumMod val="98000"/>
                  </a:srgbClr>
                </a:gs>
              </a:gsLst>
              <a:lin ang="4200000" scaled="0"/>
            </a:gradFill>
            <a:ln w="38100" cap="flat">
              <a:gradFill>
                <a:gsLst>
                  <a:gs pos="0">
                    <a:srgbClr val="FFFFFF"/>
                  </a:gs>
                  <a:gs pos="41000">
                    <a:srgbClr val="EAECF0"/>
                  </a:gs>
                </a:gsLst>
                <a:lin ang="2700000" scaled="0"/>
              </a:gradFill>
              <a:prstDash val="solid"/>
              <a:miter/>
            </a:ln>
            <a:effectLst>
              <a:outerShdw blurRad="215900" dist="142926" dir="2700000" algn="tl" rotWithShape="0">
                <a:prstClr val="black">
                  <a:alpha val="60709"/>
                </a:prstClr>
              </a:outerShdw>
            </a:effec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1" name="Oval 30">
              <a:hlinkHover r:id="" action="ppaction://noaction"/>
              <a:extLst>
                <a:ext uri="{FF2B5EF4-FFF2-40B4-BE49-F238E27FC236}">
                  <a16:creationId xmlns:a16="http://schemas.microsoft.com/office/drawing/2014/main" id="{BEB6F6CA-E30D-34A2-9801-0C19FC0D0C92}"/>
                </a:ext>
              </a:extLst>
            </p:cNvPr>
            <p:cNvSpPr/>
            <p:nvPr/>
          </p:nvSpPr>
          <p:spPr>
            <a:xfrm>
              <a:off x="4610933" y="3714370"/>
              <a:ext cx="843074" cy="843074"/>
            </a:xfrm>
            <a:prstGeom prst="ellipse">
              <a:avLst/>
            </a:prstGeom>
            <a:gradFill>
              <a:gsLst>
                <a:gs pos="75000">
                  <a:srgbClr val="EAECF0">
                    <a:lumMod val="100000"/>
                  </a:srgbClr>
                </a:gs>
                <a:gs pos="100000">
                  <a:srgbClr val="FFFFFF">
                    <a:lumMod val="0"/>
                    <a:lumOff val="100000"/>
                  </a:srgbClr>
                </a:gs>
                <a:gs pos="47000">
                  <a:srgbClr val="EAECF0">
                    <a:lumMod val="98000"/>
                  </a:srgbClr>
                </a:gs>
              </a:gsLst>
              <a:lin ang="4200000" scaled="0"/>
            </a:gradFill>
            <a:ln w="38100" cap="flat">
              <a:gradFill>
                <a:gsLst>
                  <a:gs pos="0">
                    <a:srgbClr val="FFFFFF"/>
                  </a:gs>
                  <a:gs pos="41000">
                    <a:srgbClr val="EAECF0"/>
                  </a:gs>
                </a:gsLst>
                <a:lin ang="2700000" scaled="0"/>
              </a:gradFill>
              <a:prstDash val="solid"/>
              <a:miter/>
            </a:ln>
            <a:effectLst>
              <a:outerShdw blurRad="215900" dist="142926" dir="2700000" algn="tl" rotWithShape="0">
                <a:prstClr val="black">
                  <a:alpha val="60709"/>
                </a:prstClr>
              </a:outerShdw>
            </a:effec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2" name="Oval 31">
              <a:hlinkHover r:id="" action="ppaction://noaction"/>
              <a:extLst>
                <a:ext uri="{FF2B5EF4-FFF2-40B4-BE49-F238E27FC236}">
                  <a16:creationId xmlns:a16="http://schemas.microsoft.com/office/drawing/2014/main" id="{50866180-EAB5-56F3-9F7E-9F1414A088AB}"/>
                </a:ext>
              </a:extLst>
            </p:cNvPr>
            <p:cNvSpPr/>
            <p:nvPr/>
          </p:nvSpPr>
          <p:spPr>
            <a:xfrm>
              <a:off x="6373620" y="3714370"/>
              <a:ext cx="843074" cy="843074"/>
            </a:xfrm>
            <a:prstGeom prst="ellipse">
              <a:avLst/>
            </a:prstGeom>
            <a:gradFill>
              <a:gsLst>
                <a:gs pos="75000">
                  <a:srgbClr val="EAECF0">
                    <a:lumMod val="100000"/>
                  </a:srgbClr>
                </a:gs>
                <a:gs pos="100000">
                  <a:srgbClr val="FFFFFF">
                    <a:lumMod val="0"/>
                    <a:lumOff val="100000"/>
                  </a:srgbClr>
                </a:gs>
                <a:gs pos="47000">
                  <a:srgbClr val="EAECF0">
                    <a:lumMod val="98000"/>
                  </a:srgbClr>
                </a:gs>
              </a:gsLst>
              <a:lin ang="4200000" scaled="0"/>
            </a:gradFill>
            <a:ln w="38100" cap="flat">
              <a:gradFill>
                <a:gsLst>
                  <a:gs pos="0">
                    <a:srgbClr val="FFFFFF"/>
                  </a:gs>
                  <a:gs pos="41000">
                    <a:srgbClr val="EAECF0"/>
                  </a:gs>
                </a:gsLst>
                <a:lin ang="2700000" scaled="0"/>
              </a:gradFill>
              <a:prstDash val="solid"/>
              <a:miter/>
            </a:ln>
            <a:effectLst>
              <a:outerShdw blurRad="215900" dist="142926" dir="2700000" algn="tl" rotWithShape="0">
                <a:prstClr val="black">
                  <a:alpha val="60709"/>
                </a:prstClr>
              </a:outerShdw>
            </a:effec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3" name="Oval 32">
              <a:hlinkHover r:id="" action="ppaction://noaction"/>
              <a:extLst>
                <a:ext uri="{FF2B5EF4-FFF2-40B4-BE49-F238E27FC236}">
                  <a16:creationId xmlns:a16="http://schemas.microsoft.com/office/drawing/2014/main" id="{5BC7C81D-75BA-2173-1790-012F53CC33CA}"/>
                </a:ext>
              </a:extLst>
            </p:cNvPr>
            <p:cNvSpPr/>
            <p:nvPr/>
          </p:nvSpPr>
          <p:spPr>
            <a:xfrm>
              <a:off x="8136307" y="3714370"/>
              <a:ext cx="843074" cy="843074"/>
            </a:xfrm>
            <a:prstGeom prst="ellipse">
              <a:avLst/>
            </a:prstGeom>
            <a:gradFill>
              <a:gsLst>
                <a:gs pos="75000">
                  <a:srgbClr val="EAECF0">
                    <a:lumMod val="100000"/>
                  </a:srgbClr>
                </a:gs>
                <a:gs pos="100000">
                  <a:srgbClr val="FFFFFF">
                    <a:lumMod val="0"/>
                    <a:lumOff val="100000"/>
                  </a:srgbClr>
                </a:gs>
                <a:gs pos="47000">
                  <a:srgbClr val="EAECF0">
                    <a:lumMod val="98000"/>
                  </a:srgbClr>
                </a:gs>
              </a:gsLst>
              <a:lin ang="4200000" scaled="0"/>
            </a:gradFill>
            <a:ln w="38100" cap="flat">
              <a:gradFill>
                <a:gsLst>
                  <a:gs pos="0">
                    <a:srgbClr val="FFFFFF"/>
                  </a:gs>
                  <a:gs pos="41000">
                    <a:srgbClr val="EAECF0"/>
                  </a:gs>
                </a:gsLst>
                <a:lin ang="2700000" scaled="0"/>
              </a:gradFill>
              <a:prstDash val="solid"/>
              <a:miter/>
            </a:ln>
            <a:effectLst>
              <a:outerShdw blurRad="215900" dist="142926" dir="2700000" algn="tl" rotWithShape="0">
                <a:prstClr val="black">
                  <a:alpha val="60709"/>
                </a:prstClr>
              </a:outerShdw>
            </a:effec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4" name="Oval 33">
              <a:hlinkHover r:id="" action="ppaction://noaction"/>
              <a:extLst>
                <a:ext uri="{FF2B5EF4-FFF2-40B4-BE49-F238E27FC236}">
                  <a16:creationId xmlns:a16="http://schemas.microsoft.com/office/drawing/2014/main" id="{DCB7752E-04AB-6447-2C78-7E3FEE0F19D8}"/>
                </a:ext>
              </a:extLst>
            </p:cNvPr>
            <p:cNvSpPr/>
            <p:nvPr/>
          </p:nvSpPr>
          <p:spPr>
            <a:xfrm>
              <a:off x="9898993" y="3714370"/>
              <a:ext cx="843074" cy="843074"/>
            </a:xfrm>
            <a:prstGeom prst="ellipse">
              <a:avLst/>
            </a:prstGeom>
            <a:gradFill>
              <a:gsLst>
                <a:gs pos="75000">
                  <a:srgbClr val="EAECF0">
                    <a:lumMod val="100000"/>
                  </a:srgbClr>
                </a:gs>
                <a:gs pos="100000">
                  <a:srgbClr val="FFFFFF">
                    <a:lumMod val="0"/>
                    <a:lumOff val="100000"/>
                  </a:srgbClr>
                </a:gs>
                <a:gs pos="47000">
                  <a:srgbClr val="EAECF0">
                    <a:lumMod val="98000"/>
                  </a:srgbClr>
                </a:gs>
              </a:gsLst>
              <a:lin ang="4200000" scaled="0"/>
            </a:gradFill>
            <a:ln w="38100" cap="flat">
              <a:gradFill>
                <a:gsLst>
                  <a:gs pos="0">
                    <a:srgbClr val="FFFFFF"/>
                  </a:gs>
                  <a:gs pos="41000">
                    <a:srgbClr val="EAECF0"/>
                  </a:gs>
                </a:gsLst>
                <a:lin ang="2700000" scaled="0"/>
              </a:gradFill>
              <a:prstDash val="solid"/>
              <a:miter/>
            </a:ln>
            <a:effectLst>
              <a:outerShdw blurRad="215900" dist="142926" dir="2700000" algn="tl" rotWithShape="0">
                <a:prstClr val="black">
                  <a:alpha val="60709"/>
                </a:prstClr>
              </a:outerShdw>
            </a:effec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2" name="Picture Placeholder 13">
            <a:extLst>
              <a:ext uri="{FF2B5EF4-FFF2-40B4-BE49-F238E27FC236}">
                <a16:creationId xmlns:a16="http://schemas.microsoft.com/office/drawing/2014/main" id="{42B2171F-0816-5F71-7E25-5A23C126435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154790" y="3187554"/>
            <a:ext cx="594360" cy="5943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ICON</a:t>
            </a:r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9743DDE9-5255-005B-BE88-D106A98E33BE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1392103" y="3187554"/>
            <a:ext cx="594360" cy="5943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ICON</a:t>
            </a:r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6F97AF24-B1AB-5224-C281-4CA77FCDBAF2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917477" y="3187554"/>
            <a:ext cx="594360" cy="594360"/>
          </a:xfrm>
        </p:spPr>
        <p:txBody>
          <a:bodyPr anchor="ctr"/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ICON</a:t>
            </a:r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9E1FE991-CD3E-D80B-1BF0-27E929739F70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680164" y="3187554"/>
            <a:ext cx="594360" cy="5943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ICON</a:t>
            </a:r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id="{05C3CD43-8EAE-AAFB-F185-ED2CC4DFB37E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442851" y="3187554"/>
            <a:ext cx="594360" cy="5943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ICON</a:t>
            </a:r>
          </a:p>
        </p:txBody>
      </p:sp>
      <p:sp>
        <p:nvSpPr>
          <p:cNvPr id="10" name="Picture Placeholder 13">
            <a:extLst>
              <a:ext uri="{FF2B5EF4-FFF2-40B4-BE49-F238E27FC236}">
                <a16:creationId xmlns:a16="http://schemas.microsoft.com/office/drawing/2014/main" id="{C98D40CF-C704-6CCB-33CA-2FCC597D0929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10205537" y="3187554"/>
            <a:ext cx="594360" cy="5943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23075699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Blu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Donut 51">
            <a:extLst>
              <a:ext uri="{FF2B5EF4-FFF2-40B4-BE49-F238E27FC236}">
                <a16:creationId xmlns:a16="http://schemas.microsoft.com/office/drawing/2014/main" id="{21818070-3740-E699-2DD2-8F9853294E7F}"/>
              </a:ext>
            </a:extLst>
          </p:cNvPr>
          <p:cNvSpPr/>
          <p:nvPr userDrawn="1"/>
        </p:nvSpPr>
        <p:spPr>
          <a:xfrm>
            <a:off x="1850846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Donut 52">
            <a:extLst>
              <a:ext uri="{FF2B5EF4-FFF2-40B4-BE49-F238E27FC236}">
                <a16:creationId xmlns:a16="http://schemas.microsoft.com/office/drawing/2014/main" id="{4EF360B2-B26C-E64E-6A9D-EB8E32AAF076}"/>
              </a:ext>
            </a:extLst>
          </p:cNvPr>
          <p:cNvSpPr/>
          <p:nvPr userDrawn="1"/>
        </p:nvSpPr>
        <p:spPr>
          <a:xfrm>
            <a:off x="5200010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Donut 53">
            <a:extLst>
              <a:ext uri="{FF2B5EF4-FFF2-40B4-BE49-F238E27FC236}">
                <a16:creationId xmlns:a16="http://schemas.microsoft.com/office/drawing/2014/main" id="{CF17DC5E-D8E6-8FE0-CD9B-1C23731842B9}"/>
              </a:ext>
            </a:extLst>
          </p:cNvPr>
          <p:cNvSpPr/>
          <p:nvPr userDrawn="1"/>
        </p:nvSpPr>
        <p:spPr>
          <a:xfrm>
            <a:off x="8549175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Picture Placeholder 13">
            <a:extLst>
              <a:ext uri="{FF2B5EF4-FFF2-40B4-BE49-F238E27FC236}">
                <a16:creationId xmlns:a16="http://schemas.microsoft.com/office/drawing/2014/main" id="{019DEB4D-C9BB-B695-4310-9FE4D028465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138760" y="2789046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57" name="Picture Placeholder 13">
            <a:extLst>
              <a:ext uri="{FF2B5EF4-FFF2-40B4-BE49-F238E27FC236}">
                <a16:creationId xmlns:a16="http://schemas.microsoft.com/office/drawing/2014/main" id="{357F9FD8-A9D3-354D-3CE1-352663302E7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487924" y="2789046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58" name="Picture Placeholder 13">
            <a:extLst>
              <a:ext uri="{FF2B5EF4-FFF2-40B4-BE49-F238E27FC236}">
                <a16:creationId xmlns:a16="http://schemas.microsoft.com/office/drawing/2014/main" id="{D49DB0E1-A1BF-AB83-0E46-58B20895CC29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837089" y="2789046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35784861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Blu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Donut 51">
            <a:extLst>
              <a:ext uri="{FF2B5EF4-FFF2-40B4-BE49-F238E27FC236}">
                <a16:creationId xmlns:a16="http://schemas.microsoft.com/office/drawing/2014/main" id="{21818070-3740-E699-2DD2-8F9853294E7F}"/>
              </a:ext>
            </a:extLst>
          </p:cNvPr>
          <p:cNvSpPr/>
          <p:nvPr userDrawn="1"/>
        </p:nvSpPr>
        <p:spPr>
          <a:xfrm>
            <a:off x="808292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Donut 52">
            <a:extLst>
              <a:ext uri="{FF2B5EF4-FFF2-40B4-BE49-F238E27FC236}">
                <a16:creationId xmlns:a16="http://schemas.microsoft.com/office/drawing/2014/main" id="{4EF360B2-B26C-E64E-6A9D-EB8E32AAF076}"/>
              </a:ext>
            </a:extLst>
          </p:cNvPr>
          <p:cNvSpPr/>
          <p:nvPr userDrawn="1"/>
        </p:nvSpPr>
        <p:spPr>
          <a:xfrm>
            <a:off x="3736104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Donut 53">
            <a:extLst>
              <a:ext uri="{FF2B5EF4-FFF2-40B4-BE49-F238E27FC236}">
                <a16:creationId xmlns:a16="http://schemas.microsoft.com/office/drawing/2014/main" id="{CF17DC5E-D8E6-8FE0-CD9B-1C23731842B9}"/>
              </a:ext>
            </a:extLst>
          </p:cNvPr>
          <p:cNvSpPr/>
          <p:nvPr userDrawn="1"/>
        </p:nvSpPr>
        <p:spPr>
          <a:xfrm>
            <a:off x="6663916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Donut 54">
            <a:extLst>
              <a:ext uri="{FF2B5EF4-FFF2-40B4-BE49-F238E27FC236}">
                <a16:creationId xmlns:a16="http://schemas.microsoft.com/office/drawing/2014/main" id="{53BB1ACB-A8C4-7A14-8493-24D4BC38F0F1}"/>
              </a:ext>
            </a:extLst>
          </p:cNvPr>
          <p:cNvSpPr/>
          <p:nvPr userDrawn="1"/>
        </p:nvSpPr>
        <p:spPr>
          <a:xfrm>
            <a:off x="9591729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Picture Placeholder 13">
            <a:extLst>
              <a:ext uri="{FF2B5EF4-FFF2-40B4-BE49-F238E27FC236}">
                <a16:creationId xmlns:a16="http://schemas.microsoft.com/office/drawing/2014/main" id="{019DEB4D-C9BB-B695-4310-9FE4D028465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096206" y="2789046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5597B8CD-DA28-6531-F859-6462F939FDB3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024018" y="2820924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49937D67-32E6-005E-4A36-D0634B94250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951830" y="2820924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id="{B77DF860-2D02-FB81-3145-ACC2CC9990FD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879642" y="2820924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23890135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Blu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Donut 45">
            <a:extLst>
              <a:ext uri="{FF2B5EF4-FFF2-40B4-BE49-F238E27FC236}">
                <a16:creationId xmlns:a16="http://schemas.microsoft.com/office/drawing/2014/main" id="{C1DD296C-DA4C-A2F3-A219-B4EB37DA562C}"/>
              </a:ext>
            </a:extLst>
          </p:cNvPr>
          <p:cNvSpPr/>
          <p:nvPr userDrawn="1"/>
        </p:nvSpPr>
        <p:spPr>
          <a:xfrm>
            <a:off x="870418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Donut 51">
            <a:extLst>
              <a:ext uri="{FF2B5EF4-FFF2-40B4-BE49-F238E27FC236}">
                <a16:creationId xmlns:a16="http://schemas.microsoft.com/office/drawing/2014/main" id="{21818070-3740-E699-2DD2-8F9853294E7F}"/>
              </a:ext>
            </a:extLst>
          </p:cNvPr>
          <p:cNvSpPr/>
          <p:nvPr userDrawn="1"/>
        </p:nvSpPr>
        <p:spPr>
          <a:xfrm>
            <a:off x="3035214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Donut 52">
            <a:extLst>
              <a:ext uri="{FF2B5EF4-FFF2-40B4-BE49-F238E27FC236}">
                <a16:creationId xmlns:a16="http://schemas.microsoft.com/office/drawing/2014/main" id="{4EF360B2-B26C-E64E-6A9D-EB8E32AAF076}"/>
              </a:ext>
            </a:extLst>
          </p:cNvPr>
          <p:cNvSpPr/>
          <p:nvPr userDrawn="1"/>
        </p:nvSpPr>
        <p:spPr>
          <a:xfrm>
            <a:off x="5200010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Donut 53">
            <a:extLst>
              <a:ext uri="{FF2B5EF4-FFF2-40B4-BE49-F238E27FC236}">
                <a16:creationId xmlns:a16="http://schemas.microsoft.com/office/drawing/2014/main" id="{CF17DC5E-D8E6-8FE0-CD9B-1C23731842B9}"/>
              </a:ext>
            </a:extLst>
          </p:cNvPr>
          <p:cNvSpPr/>
          <p:nvPr userDrawn="1"/>
        </p:nvSpPr>
        <p:spPr>
          <a:xfrm>
            <a:off x="7364806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Donut 54">
            <a:extLst>
              <a:ext uri="{FF2B5EF4-FFF2-40B4-BE49-F238E27FC236}">
                <a16:creationId xmlns:a16="http://schemas.microsoft.com/office/drawing/2014/main" id="{53BB1ACB-A8C4-7A14-8493-24D4BC38F0F1}"/>
              </a:ext>
            </a:extLst>
          </p:cNvPr>
          <p:cNvSpPr/>
          <p:nvPr userDrawn="1"/>
        </p:nvSpPr>
        <p:spPr>
          <a:xfrm>
            <a:off x="9529603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Picture Placeholder 13">
            <a:extLst>
              <a:ext uri="{FF2B5EF4-FFF2-40B4-BE49-F238E27FC236}">
                <a16:creationId xmlns:a16="http://schemas.microsoft.com/office/drawing/2014/main" id="{019DEB4D-C9BB-B695-4310-9FE4D028465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158332" y="2789046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1ADAECC1-B758-5B56-F17D-87A68EA8F361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323128" y="2820924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F2EE3895-063C-B5C1-E34D-32B49B348A2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487924" y="2820924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id="{87935787-F882-3715-731B-42FFF95D06DB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7652720" y="2821965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0" name="Picture Placeholder 13">
            <a:extLst>
              <a:ext uri="{FF2B5EF4-FFF2-40B4-BE49-F238E27FC236}">
                <a16:creationId xmlns:a16="http://schemas.microsoft.com/office/drawing/2014/main" id="{CB8529E8-5E93-56C3-ECB6-BD37F5B04B5A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9817517" y="2820924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38085211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Blu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Donut 54">
            <a:extLst>
              <a:ext uri="{FF2B5EF4-FFF2-40B4-BE49-F238E27FC236}">
                <a16:creationId xmlns:a16="http://schemas.microsoft.com/office/drawing/2014/main" id="{53BB1ACB-A8C4-7A14-8493-24D4BC38F0F1}"/>
              </a:ext>
            </a:extLst>
          </p:cNvPr>
          <p:cNvSpPr/>
          <p:nvPr userDrawn="1"/>
        </p:nvSpPr>
        <p:spPr>
          <a:xfrm>
            <a:off x="9871072" y="2835974"/>
            <a:ext cx="1483410" cy="148341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13">
            <a:extLst>
              <a:ext uri="{FF2B5EF4-FFF2-40B4-BE49-F238E27FC236}">
                <a16:creationId xmlns:a16="http://schemas.microsoft.com/office/drawing/2014/main" id="{CB8529E8-5E93-56C3-ECB6-BD37F5B04B5A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10109408" y="3074309"/>
            <a:ext cx="1006737" cy="10067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2" name="Donut 1">
            <a:extLst>
              <a:ext uri="{FF2B5EF4-FFF2-40B4-BE49-F238E27FC236}">
                <a16:creationId xmlns:a16="http://schemas.microsoft.com/office/drawing/2014/main" id="{6BC0A170-66B9-4E77-4807-E1C6FB4CD906}"/>
              </a:ext>
            </a:extLst>
          </p:cNvPr>
          <p:cNvSpPr/>
          <p:nvPr userDrawn="1"/>
        </p:nvSpPr>
        <p:spPr>
          <a:xfrm>
            <a:off x="837519" y="2835974"/>
            <a:ext cx="1483410" cy="148341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Picture Placeholder 13">
            <a:extLst>
              <a:ext uri="{FF2B5EF4-FFF2-40B4-BE49-F238E27FC236}">
                <a16:creationId xmlns:a16="http://schemas.microsoft.com/office/drawing/2014/main" id="{52B7D65F-3372-D28C-C84C-DBCE9BA9FE30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1075855" y="3074309"/>
            <a:ext cx="1006737" cy="10067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2" name="Donut 11">
            <a:extLst>
              <a:ext uri="{FF2B5EF4-FFF2-40B4-BE49-F238E27FC236}">
                <a16:creationId xmlns:a16="http://schemas.microsoft.com/office/drawing/2014/main" id="{F2A6E0D0-0383-A95C-2957-88042FAA6AE7}"/>
              </a:ext>
            </a:extLst>
          </p:cNvPr>
          <p:cNvSpPr/>
          <p:nvPr userDrawn="1"/>
        </p:nvSpPr>
        <p:spPr>
          <a:xfrm>
            <a:off x="2644230" y="2835974"/>
            <a:ext cx="1483410" cy="148341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Picture Placeholder 13">
            <a:extLst>
              <a:ext uri="{FF2B5EF4-FFF2-40B4-BE49-F238E27FC236}">
                <a16:creationId xmlns:a16="http://schemas.microsoft.com/office/drawing/2014/main" id="{A9994FDD-B953-CA73-F835-1D4F11BF1B6A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2882566" y="3074310"/>
            <a:ext cx="1006737" cy="10067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4" name="Donut 13">
            <a:extLst>
              <a:ext uri="{FF2B5EF4-FFF2-40B4-BE49-F238E27FC236}">
                <a16:creationId xmlns:a16="http://schemas.microsoft.com/office/drawing/2014/main" id="{4EE3D752-C22A-018E-6412-89ABBE23EF64}"/>
              </a:ext>
            </a:extLst>
          </p:cNvPr>
          <p:cNvSpPr/>
          <p:nvPr userDrawn="1"/>
        </p:nvSpPr>
        <p:spPr>
          <a:xfrm>
            <a:off x="4450941" y="2835974"/>
            <a:ext cx="1483410" cy="148341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64940856-E0E8-C852-99FD-36739EDA4BF8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689277" y="3074309"/>
            <a:ext cx="1006737" cy="10067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6" name="Donut 15">
            <a:extLst>
              <a:ext uri="{FF2B5EF4-FFF2-40B4-BE49-F238E27FC236}">
                <a16:creationId xmlns:a16="http://schemas.microsoft.com/office/drawing/2014/main" id="{F437EAB9-CFF8-4A9F-434D-3D0FAFB736CA}"/>
              </a:ext>
            </a:extLst>
          </p:cNvPr>
          <p:cNvSpPr/>
          <p:nvPr userDrawn="1"/>
        </p:nvSpPr>
        <p:spPr>
          <a:xfrm>
            <a:off x="6257652" y="2835974"/>
            <a:ext cx="1483410" cy="148341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Picture Placeholder 13">
            <a:extLst>
              <a:ext uri="{FF2B5EF4-FFF2-40B4-BE49-F238E27FC236}">
                <a16:creationId xmlns:a16="http://schemas.microsoft.com/office/drawing/2014/main" id="{66523C25-7C0A-60E8-F671-937A4A248509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6495988" y="3074309"/>
            <a:ext cx="1006737" cy="10067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8" name="Donut 17">
            <a:extLst>
              <a:ext uri="{FF2B5EF4-FFF2-40B4-BE49-F238E27FC236}">
                <a16:creationId xmlns:a16="http://schemas.microsoft.com/office/drawing/2014/main" id="{4CB80D53-AC15-2DE9-17F7-9FF8C032E962}"/>
              </a:ext>
            </a:extLst>
          </p:cNvPr>
          <p:cNvSpPr/>
          <p:nvPr userDrawn="1"/>
        </p:nvSpPr>
        <p:spPr>
          <a:xfrm>
            <a:off x="8064363" y="2835974"/>
            <a:ext cx="1483410" cy="148341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Picture Placeholder 13">
            <a:extLst>
              <a:ext uri="{FF2B5EF4-FFF2-40B4-BE49-F238E27FC236}">
                <a16:creationId xmlns:a16="http://schemas.microsoft.com/office/drawing/2014/main" id="{FF60E049-8C94-151A-A8A1-9F45EB841760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8302699" y="3074309"/>
            <a:ext cx="1006737" cy="10067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18171965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1331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C6FA99-05EF-51D8-AA9B-9E172534C0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3978837-0104-B110-5597-108D558027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059936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98909922-EA1B-5D1D-37DD-8FC819812A0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066032" y="0"/>
            <a:ext cx="4059936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Picture Placeholder 4">
            <a:extLst>
              <a:ext uri="{FF2B5EF4-FFF2-40B4-BE49-F238E27FC236}">
                <a16:creationId xmlns:a16="http://schemas.microsoft.com/office/drawing/2014/main" id="{C425F2F1-8098-6BAA-E5D7-CC98CDF86E4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32064" y="0"/>
            <a:ext cx="4059936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7ECE6520-7D7D-1B30-1FA5-0F0E9390375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3429000"/>
            <a:ext cx="4059936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94CAD9D2-A675-0A43-DE6E-7B1EC6C5195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066032" y="3429000"/>
            <a:ext cx="4059936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Picture Placeholder 4">
            <a:extLst>
              <a:ext uri="{FF2B5EF4-FFF2-40B4-BE49-F238E27FC236}">
                <a16:creationId xmlns:a16="http://schemas.microsoft.com/office/drawing/2014/main" id="{0281AB83-0656-FD9A-BD93-1DB624D9417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132064" y="3429000"/>
            <a:ext cx="4059936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D803902-0D06-49F0-8E08-8927B932B2B4}"/>
              </a:ext>
            </a:extLst>
          </p:cNvPr>
          <p:cNvSpPr/>
          <p:nvPr userDrawn="1"/>
        </p:nvSpPr>
        <p:spPr>
          <a:xfrm>
            <a:off x="2430651" y="2754824"/>
            <a:ext cx="7330698" cy="1348352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A23EF8CA-C32D-C4E6-0EE0-22111C4237B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965450" y="2902259"/>
            <a:ext cx="6261100" cy="105348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0165796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v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4">
            <a:extLst>
              <a:ext uri="{FF2B5EF4-FFF2-40B4-BE49-F238E27FC236}">
                <a16:creationId xmlns:a16="http://schemas.microsoft.com/office/drawing/2014/main" id="{542D7FBC-C78B-7E8F-EFB4-8C2EB39D2BC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497806" y="-1918437"/>
            <a:ext cx="15187613" cy="7248719"/>
          </a:xfrm>
          <a:prstGeom prst="ellipse">
            <a:avLst/>
          </a:prstGeom>
          <a:ln w="38100">
            <a:noFill/>
          </a:ln>
          <a:effectLst>
            <a:outerShdw blurRad="215900" dist="63500" dir="5400000" algn="t" rotWithShape="0">
              <a:prstClr val="black">
                <a:alpha val="25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07D975-DDF5-7E82-6102-C8D33BB03B27}"/>
              </a:ext>
            </a:extLst>
          </p:cNvPr>
          <p:cNvSpPr/>
          <p:nvPr userDrawn="1"/>
        </p:nvSpPr>
        <p:spPr>
          <a:xfrm>
            <a:off x="-2041451" y="-1297172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D23AA6E-1186-57A4-EC02-29322C4C88B4}"/>
              </a:ext>
            </a:extLst>
          </p:cNvPr>
          <p:cNvSpPr/>
          <p:nvPr userDrawn="1"/>
        </p:nvSpPr>
        <p:spPr>
          <a:xfrm>
            <a:off x="12192001" y="-1122637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E94DDC-4ABD-44E0-9882-01F1B7B10370}"/>
              </a:ext>
            </a:extLst>
          </p:cNvPr>
          <p:cNvSpPr/>
          <p:nvPr userDrawn="1"/>
        </p:nvSpPr>
        <p:spPr>
          <a:xfrm>
            <a:off x="0" y="-2308470"/>
            <a:ext cx="12192000" cy="2308470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3583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Line">
            <a:extLst>
              <a:ext uri="{FF2B5EF4-FFF2-40B4-BE49-F238E27FC236}">
                <a16:creationId xmlns:a16="http://schemas.microsoft.com/office/drawing/2014/main" id="{0ADEAD7E-E814-9DB5-F227-EE88902D5E9E}"/>
              </a:ext>
            </a:extLst>
          </p:cNvPr>
          <p:cNvSpPr/>
          <p:nvPr userDrawn="1"/>
        </p:nvSpPr>
        <p:spPr>
          <a:xfrm>
            <a:off x="8815574" y="3658350"/>
            <a:ext cx="3004278" cy="1"/>
          </a:xfrm>
          <a:prstGeom prst="line">
            <a:avLst/>
          </a:prstGeom>
          <a:ln w="12700">
            <a:solidFill>
              <a:srgbClr val="275C8D"/>
            </a:solidFill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ctr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>
                <a:latin typeface="+mn-lt"/>
                <a:ea typeface="+mn-ea"/>
                <a:cs typeface="+mn-cs"/>
                <a:sym typeface="Helvetica Neue Medium"/>
              </a:defRPr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  <a:sym typeface="Helvetica Neue Medium"/>
            </a:endParaRPr>
          </a:p>
        </p:txBody>
      </p:sp>
      <p:sp>
        <p:nvSpPr>
          <p:cNvPr id="15" name="Line">
            <a:extLst>
              <a:ext uri="{FF2B5EF4-FFF2-40B4-BE49-F238E27FC236}">
                <a16:creationId xmlns:a16="http://schemas.microsoft.com/office/drawing/2014/main" id="{0014C322-5C5D-18CD-D1FF-E0C5BCF3F741}"/>
              </a:ext>
            </a:extLst>
          </p:cNvPr>
          <p:cNvSpPr/>
          <p:nvPr userDrawn="1"/>
        </p:nvSpPr>
        <p:spPr>
          <a:xfrm>
            <a:off x="372148" y="3658350"/>
            <a:ext cx="3004278" cy="1"/>
          </a:xfrm>
          <a:prstGeom prst="line">
            <a:avLst/>
          </a:prstGeom>
          <a:ln w="12700">
            <a:solidFill>
              <a:srgbClr val="275C8D"/>
            </a:solidFill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ctr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>
                <a:latin typeface="+mn-lt"/>
                <a:ea typeface="+mn-ea"/>
                <a:cs typeface="+mn-cs"/>
                <a:sym typeface="Helvetica Neue Medium"/>
              </a:defRPr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  <a:sym typeface="Helvetica Neue Medium"/>
            </a:endParaRPr>
          </a:p>
        </p:txBody>
      </p:sp>
      <p:pic>
        <p:nvPicPr>
          <p:cNvPr id="18" name="Picture 2" descr="Best HVAC GPS Tracking Software - 2023 Reviews, Pricing &amp; Demos">
            <a:extLst>
              <a:ext uri="{FF2B5EF4-FFF2-40B4-BE49-F238E27FC236}">
                <a16:creationId xmlns:a16="http://schemas.microsoft.com/office/drawing/2014/main" id="{4AC372EA-3D32-355C-3011-5CA948AF95D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63713" y="3245367"/>
            <a:ext cx="859933" cy="870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3AA171B1-6979-2A18-631A-AB86242014A0}"/>
              </a:ext>
            </a:extLst>
          </p:cNvPr>
          <p:cNvSpPr/>
          <p:nvPr userDrawn="1"/>
        </p:nvSpPr>
        <p:spPr>
          <a:xfrm>
            <a:off x="3475131" y="1097001"/>
            <a:ext cx="3066087" cy="3066087"/>
          </a:xfrm>
          <a:prstGeom prst="ellipse">
            <a:avLst/>
          </a:prstGeom>
          <a:solidFill>
            <a:srgbClr val="09B0ED">
              <a:alpha val="90072"/>
            </a:srgbClr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E082F87-921F-6298-C18D-A79620997C6B}"/>
              </a:ext>
            </a:extLst>
          </p:cNvPr>
          <p:cNvSpPr/>
          <p:nvPr userDrawn="1"/>
        </p:nvSpPr>
        <p:spPr>
          <a:xfrm>
            <a:off x="5604399" y="1097001"/>
            <a:ext cx="3066087" cy="3066087"/>
          </a:xfrm>
          <a:prstGeom prst="ellipse">
            <a:avLst/>
          </a:prstGeom>
          <a:solidFill>
            <a:schemeClr val="tx1">
              <a:alpha val="90072"/>
            </a:schemeClr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F77568C4-F34E-A65E-6F05-B9C18F077DA4}"/>
              </a:ext>
            </a:extLst>
          </p:cNvPr>
          <p:cNvSpPr/>
          <p:nvPr userDrawn="1"/>
        </p:nvSpPr>
        <p:spPr>
          <a:xfrm>
            <a:off x="3475131" y="3264816"/>
            <a:ext cx="3066087" cy="3066087"/>
          </a:xfrm>
          <a:prstGeom prst="ellipse">
            <a:avLst/>
          </a:prstGeom>
          <a:solidFill>
            <a:schemeClr val="bg2">
              <a:alpha val="90072"/>
            </a:schemeClr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897CCAC-D96A-5627-8A1B-F48C333E0392}"/>
              </a:ext>
            </a:extLst>
          </p:cNvPr>
          <p:cNvSpPr/>
          <p:nvPr userDrawn="1"/>
        </p:nvSpPr>
        <p:spPr>
          <a:xfrm>
            <a:off x="5604399" y="3264816"/>
            <a:ext cx="3066087" cy="3066087"/>
          </a:xfrm>
          <a:prstGeom prst="ellipse">
            <a:avLst/>
          </a:prstGeom>
          <a:solidFill>
            <a:schemeClr val="tx2">
              <a:alpha val="90072"/>
            </a:schemeClr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Contact Info">
            <a:extLst>
              <a:ext uri="{FF2B5EF4-FFF2-40B4-BE49-F238E27FC236}">
                <a16:creationId xmlns:a16="http://schemas.microsoft.com/office/drawing/2014/main" id="{67337A39-6EFA-0BA2-714A-BF678D9525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38600" y="2113911"/>
            <a:ext cx="1517433" cy="912812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28" name="Contact Info">
            <a:extLst>
              <a:ext uri="{FF2B5EF4-FFF2-40B4-BE49-F238E27FC236}">
                <a16:creationId xmlns:a16="http://schemas.microsoft.com/office/drawing/2014/main" id="{BB5DE9EB-FB87-A39A-4788-E5D4D2D325D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06047" y="2113911"/>
            <a:ext cx="1517433" cy="91281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29" name="Contact Info">
            <a:extLst>
              <a:ext uri="{FF2B5EF4-FFF2-40B4-BE49-F238E27FC236}">
                <a16:creationId xmlns:a16="http://schemas.microsoft.com/office/drawing/2014/main" id="{E7BEACFD-F996-C174-BA57-D9BA7D5D63C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038600" y="4401181"/>
            <a:ext cx="1517433" cy="912812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0" name="Contact Info">
            <a:extLst>
              <a:ext uri="{FF2B5EF4-FFF2-40B4-BE49-F238E27FC236}">
                <a16:creationId xmlns:a16="http://schemas.microsoft.com/office/drawing/2014/main" id="{232C1F7C-C684-EA2F-8AA1-44B9829FC62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706047" y="4401181"/>
            <a:ext cx="1517433" cy="91281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1" name="Contact Info">
            <a:extLst>
              <a:ext uri="{FF2B5EF4-FFF2-40B4-BE49-F238E27FC236}">
                <a16:creationId xmlns:a16="http://schemas.microsoft.com/office/drawing/2014/main" id="{1FB91D97-F537-0654-78C5-B6E3655C789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13912" y="2113911"/>
            <a:ext cx="1517433" cy="912812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2" name="Contact Info">
            <a:extLst>
              <a:ext uri="{FF2B5EF4-FFF2-40B4-BE49-F238E27FC236}">
                <a16:creationId xmlns:a16="http://schemas.microsoft.com/office/drawing/2014/main" id="{9F4B7255-5F8B-0AC0-EDB4-63CCD4C38D3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08248" y="4398859"/>
            <a:ext cx="1517433" cy="912812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3" name="Contact Info">
            <a:extLst>
              <a:ext uri="{FF2B5EF4-FFF2-40B4-BE49-F238E27FC236}">
                <a16:creationId xmlns:a16="http://schemas.microsoft.com/office/drawing/2014/main" id="{CF7EABF0-D8AC-8FF4-61CA-4FF68FDA5B3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840979" y="2113911"/>
            <a:ext cx="1517433" cy="938025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4" name="Contact Info">
            <a:extLst>
              <a:ext uri="{FF2B5EF4-FFF2-40B4-BE49-F238E27FC236}">
                <a16:creationId xmlns:a16="http://schemas.microsoft.com/office/drawing/2014/main" id="{1B731A6F-F619-D610-89FC-DD8981A728A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835315" y="4398859"/>
            <a:ext cx="1517433" cy="938025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6" name="Title 3">
            <a:extLst>
              <a:ext uri="{FF2B5EF4-FFF2-40B4-BE49-F238E27FC236}">
                <a16:creationId xmlns:a16="http://schemas.microsoft.com/office/drawing/2014/main" id="{ADFF3A99-7D37-A6A2-B13E-01BFB35490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9173853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8">
            <a:extLst>
              <a:ext uri="{FF2B5EF4-FFF2-40B4-BE49-F238E27FC236}">
                <a16:creationId xmlns:a16="http://schemas.microsoft.com/office/drawing/2014/main" id="{B055E73E-F28E-5718-B2F8-611509CC9B0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980065" y="0"/>
            <a:ext cx="5211935" cy="64216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051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7363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5345A201-E8B4-7D91-23D4-9D2BBF037A3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3995751" cy="3429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051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1706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Thank You">
            <a:extLst>
              <a:ext uri="{FF2B5EF4-FFF2-40B4-BE49-F238E27FC236}">
                <a16:creationId xmlns:a16="http://schemas.microsoft.com/office/drawing/2014/main" id="{F30BC277-1017-A53B-A0FF-BE88A9B95FD6}"/>
              </a:ext>
            </a:extLst>
          </p:cNvPr>
          <p:cNvGrpSpPr/>
          <p:nvPr userDrawn="1"/>
        </p:nvGrpSpPr>
        <p:grpSpPr>
          <a:xfrm>
            <a:off x="1124418" y="1591732"/>
            <a:ext cx="4971582" cy="2726267"/>
            <a:chOff x="1124418" y="1591732"/>
            <a:chExt cx="4971582" cy="2726267"/>
          </a:xfrm>
        </p:grpSpPr>
        <p:sp>
          <p:nvSpPr>
            <p:cNvPr id="5" name="Oval">
              <a:extLst>
                <a:ext uri="{FF2B5EF4-FFF2-40B4-BE49-F238E27FC236}">
                  <a16:creationId xmlns:a16="http://schemas.microsoft.com/office/drawing/2014/main" id="{61EB0CB1-723A-E233-7C60-707CF6F73760}"/>
                </a:ext>
              </a:extLst>
            </p:cNvPr>
            <p:cNvSpPr/>
            <p:nvPr/>
          </p:nvSpPr>
          <p:spPr>
            <a:xfrm>
              <a:off x="3617700" y="1839699"/>
              <a:ext cx="2230335" cy="223033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You">
              <a:extLst>
                <a:ext uri="{FF2B5EF4-FFF2-40B4-BE49-F238E27FC236}">
                  <a16:creationId xmlns:a16="http://schemas.microsoft.com/office/drawing/2014/main" id="{7B7D28A7-EA5F-454C-4193-13B466CB7E7F}"/>
                </a:ext>
              </a:extLst>
            </p:cNvPr>
            <p:cNvSpPr txBox="1"/>
            <p:nvPr/>
          </p:nvSpPr>
          <p:spPr>
            <a:xfrm>
              <a:off x="3838617" y="2447036"/>
              <a:ext cx="178850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6000">
                  <a:solidFill>
                    <a:schemeClr val="bg1"/>
                  </a:solidFill>
                </a:rPr>
                <a:t>YOU!</a:t>
              </a:r>
            </a:p>
          </p:txBody>
        </p:sp>
        <p:sp>
          <p:nvSpPr>
            <p:cNvPr id="7" name="Thank">
              <a:extLst>
                <a:ext uri="{FF2B5EF4-FFF2-40B4-BE49-F238E27FC236}">
                  <a16:creationId xmlns:a16="http://schemas.microsoft.com/office/drawing/2014/main" id="{D16FB536-8CDF-B1FE-1775-B2C3B0881348}"/>
                </a:ext>
              </a:extLst>
            </p:cNvPr>
            <p:cNvSpPr txBox="1"/>
            <p:nvPr/>
          </p:nvSpPr>
          <p:spPr>
            <a:xfrm>
              <a:off x="1124418" y="2447036"/>
              <a:ext cx="238282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>
                  <a:solidFill>
                    <a:srgbClr val="959595"/>
                  </a:solidFill>
                </a:rPr>
                <a:t>THANK</a:t>
              </a:r>
            </a:p>
          </p:txBody>
        </p:sp>
        <p:sp>
          <p:nvSpPr>
            <p:cNvPr id="8" name="Arc">
              <a:extLst>
                <a:ext uri="{FF2B5EF4-FFF2-40B4-BE49-F238E27FC236}">
                  <a16:creationId xmlns:a16="http://schemas.microsoft.com/office/drawing/2014/main" id="{12FDA05E-93E3-68E8-2169-3E52BFA01842}"/>
                </a:ext>
              </a:extLst>
            </p:cNvPr>
            <p:cNvSpPr/>
            <p:nvPr userDrawn="1"/>
          </p:nvSpPr>
          <p:spPr>
            <a:xfrm>
              <a:off x="3369733" y="1591732"/>
              <a:ext cx="2726267" cy="2726267"/>
            </a:xfrm>
            <a:prstGeom prst="arc">
              <a:avLst/>
            </a:prstGeom>
            <a:noFill/>
            <a:ln w="38100">
              <a:solidFill>
                <a:srgbClr val="09B0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Contact Name">
            <a:extLst>
              <a:ext uri="{FF2B5EF4-FFF2-40B4-BE49-F238E27FC236}">
                <a16:creationId xmlns:a16="http://schemas.microsoft.com/office/drawing/2014/main" id="{9DD2D4C7-E8E1-2EB5-0995-45CDA673A0A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945332" y="2067761"/>
            <a:ext cx="3240087" cy="496535"/>
          </a:xfrm>
        </p:spPr>
        <p:txBody>
          <a:bodyPr/>
          <a:lstStyle>
            <a:lvl1pPr marL="0" indent="0">
              <a:buFontTx/>
              <a:buNone/>
              <a:defRPr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Contact Name</a:t>
            </a:r>
          </a:p>
        </p:txBody>
      </p:sp>
      <p:sp>
        <p:nvSpPr>
          <p:cNvPr id="10" name="Contact Info">
            <a:extLst>
              <a:ext uri="{FF2B5EF4-FFF2-40B4-BE49-F238E27FC236}">
                <a16:creationId xmlns:a16="http://schemas.microsoft.com/office/drawing/2014/main" id="{1DE40FDE-02B5-0112-1CC8-0B45821109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45037" y="2754451"/>
            <a:ext cx="3240087" cy="91281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800"/>
            </a:lvl1pPr>
          </a:lstStyle>
          <a:p>
            <a:pPr lvl="0"/>
            <a:r>
              <a:rPr lang="en-US"/>
              <a:t>Title</a:t>
            </a:r>
            <a:br>
              <a:rPr lang="en-US"/>
            </a:br>
            <a:r>
              <a:rPr lang="en-US"/>
              <a:t>Phone</a:t>
            </a:r>
            <a:br>
              <a:rPr lang="en-US"/>
            </a:br>
            <a:r>
              <a:rPr lang="en-US"/>
              <a:t>Email</a:t>
            </a:r>
          </a:p>
        </p:txBody>
      </p:sp>
    </p:spTree>
    <p:extLst>
      <p:ext uri="{BB962C8B-B14F-4D97-AF65-F5344CB8AC3E}">
        <p14:creationId xmlns:p14="http://schemas.microsoft.com/office/powerpoint/2010/main" val="22437022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F06D296-82AE-7A55-846A-D1B932171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92001" cy="6418162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A24F02F-2F77-E431-1F2E-EE28C7D57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476616"/>
            <a:ext cx="7778750" cy="1952384"/>
          </a:xfrm>
        </p:spPr>
        <p:txBody>
          <a:bodyPr anchor="b">
            <a:normAutofit/>
          </a:bodyPr>
          <a:lstStyle>
            <a:lvl1pPr>
              <a:defRPr sz="4800" b="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9B15E8-A9EF-57C5-DD21-9433C25DCC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480372"/>
            <a:ext cx="7778750" cy="844851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1484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Workfo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F32E0-0D92-9004-6449-29F0C1EE29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643"/>
          <a:stretch/>
        </p:blipFill>
        <p:spPr>
          <a:xfrm>
            <a:off x="0" y="0"/>
            <a:ext cx="12192001" cy="6459420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651105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39272C-1A7A-B209-D704-BBE61185C8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7A3476-266F-F28D-177F-6741C150E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279677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vy Duty Tru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90A31B-E90A-A475-6A09-575B7D7E1C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7A3476-266F-F28D-177F-6741C150E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160663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480430-B13B-E99B-0338-8071C7C3D4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5873"/>
            <a:ext cx="12197209" cy="6465293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9D07D52-AF9A-CD20-900C-DBCDBF56F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389800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quipment Re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F32E0-0D92-9004-6449-29F0C1EE29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411788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PS Trac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50F4CB9-D233-CAF9-DDF3-EF4E3183C0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0D386C-2F64-8DED-9925-3FF05F286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171605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i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9">
            <a:extLst>
              <a:ext uri="{FF2B5EF4-FFF2-40B4-BE49-F238E27FC236}">
                <a16:creationId xmlns:a16="http://schemas.microsoft.com/office/drawing/2014/main" id="{B1326B9F-8B2E-82FA-04B8-0ADDD65E30CD}"/>
              </a:ext>
            </a:extLst>
          </p:cNvPr>
          <p:cNvPicPr>
            <a:picLocks noChangeAspect="1"/>
          </p:cNvPicPr>
          <p:nvPr userDrawn="1"/>
        </p:nvPicPr>
        <p:blipFill>
          <a:blip>
            <a:alphaModFix amt="45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b="6001"/>
          <a:stretch/>
        </p:blipFill>
        <p:spPr>
          <a:xfrm>
            <a:off x="0" y="-1"/>
            <a:ext cx="12188952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92D2A3-5026-D3F5-ED86-4EC24AEF5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6558" y="1122363"/>
            <a:ext cx="9318885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EAF636-6A33-620E-1620-4B0E94CCBA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93B268-8B20-10F7-00EA-911417F41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6EE45-ED4E-5F29-D72F-4672535E7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6BE6D0F-126C-7DC5-3858-F97D38F4BA0F}"/>
              </a:ext>
            </a:extLst>
          </p:cNvPr>
          <p:cNvSpPr/>
          <p:nvPr userDrawn="1"/>
        </p:nvSpPr>
        <p:spPr>
          <a:xfrm>
            <a:off x="5420248" y="3545037"/>
            <a:ext cx="1351505" cy="45719"/>
          </a:xfrm>
          <a:prstGeom prst="rect">
            <a:avLst/>
          </a:prstGeom>
          <a:solidFill>
            <a:srgbClr val="09B0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247D285D-9374-12E8-C209-B45C96495E38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813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urv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4">
            <a:extLst>
              <a:ext uri="{FF2B5EF4-FFF2-40B4-BE49-F238E27FC236}">
                <a16:creationId xmlns:a16="http://schemas.microsoft.com/office/drawing/2014/main" id="{63A22E28-6297-A78B-5E88-11B86B7638A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497806" y="-1918437"/>
            <a:ext cx="15187613" cy="7248719"/>
          </a:xfrm>
          <a:prstGeom prst="ellipse">
            <a:avLst/>
          </a:prstGeom>
          <a:ln w="38100">
            <a:noFill/>
          </a:ln>
          <a:effectLst>
            <a:outerShdw blurRad="215900" dist="63500" dir="5400000" algn="t" rotWithShape="0">
              <a:prstClr val="black">
                <a:alpha val="25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9C47A2-285E-2675-DE6E-A5A54CB82235}"/>
              </a:ext>
            </a:extLst>
          </p:cNvPr>
          <p:cNvSpPr/>
          <p:nvPr userDrawn="1"/>
        </p:nvSpPr>
        <p:spPr>
          <a:xfrm>
            <a:off x="-2041451" y="-1297172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8B590C-1ABB-DEC2-62CF-A31A4C6990D1}"/>
              </a:ext>
            </a:extLst>
          </p:cNvPr>
          <p:cNvSpPr/>
          <p:nvPr userDrawn="1"/>
        </p:nvSpPr>
        <p:spPr>
          <a:xfrm>
            <a:off x="12192001" y="-1122637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FDB863-F2C1-D0F6-5529-F0F89633BD19}"/>
              </a:ext>
            </a:extLst>
          </p:cNvPr>
          <p:cNvSpPr/>
          <p:nvPr userDrawn="1"/>
        </p:nvSpPr>
        <p:spPr>
          <a:xfrm>
            <a:off x="0" y="-2308470"/>
            <a:ext cx="12192000" cy="2308470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D8EB81C-5C95-4834-411F-8E10716FBC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3ACABB4-4FC5-80F3-CFA3-00BD18FAAF85}"/>
              </a:ext>
            </a:extLst>
          </p:cNvPr>
          <p:cNvSpPr/>
          <p:nvPr userDrawn="1"/>
        </p:nvSpPr>
        <p:spPr>
          <a:xfrm>
            <a:off x="5420248" y="3545037"/>
            <a:ext cx="1351505" cy="45719"/>
          </a:xfrm>
          <a:prstGeom prst="rect">
            <a:avLst/>
          </a:prstGeom>
          <a:solidFill>
            <a:srgbClr val="09B0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0B347B1-3125-5377-BF73-9C56EF43D0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6558" y="2248525"/>
            <a:ext cx="9318885" cy="126143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576453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EEA59D-FABD-1CE8-D6EA-82D8F71CC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09B0ED"/>
              </a:buClr>
              <a:defRPr/>
            </a:lvl1pPr>
            <a:lvl2pPr>
              <a:buClr>
                <a:srgbClr val="09B0ED"/>
              </a:buClr>
              <a:defRPr/>
            </a:lvl2pPr>
            <a:lvl3pPr>
              <a:buClr>
                <a:srgbClr val="09B0ED"/>
              </a:buClr>
              <a:defRPr/>
            </a:lvl3pPr>
            <a:lvl4pPr>
              <a:buClr>
                <a:srgbClr val="09B0ED"/>
              </a:buClr>
              <a:defRPr/>
            </a:lvl4pPr>
            <a:lvl5pPr>
              <a:buClr>
                <a:srgbClr val="09B0ED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4803952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959959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47E2C23-D21A-0067-1C86-D049B40A32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8479"/>
            <a:ext cx="5257800" cy="45529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353CB34-0CC0-2AC7-8644-4632A8F73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958524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-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AF6CB-AF30-5319-FD3F-D32D38C04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16D2F-F2D3-4BE7-F3B3-18EDA783B8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A0F3EB-495D-5C6F-12C3-A16C6CB5A9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165B8-BE47-0DC1-4F71-F5E4486A6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FE9C8E-0E5E-98EE-6E06-652DDEB02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9374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- Bullets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165B8-BE47-0DC1-4F71-F5E4486A6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FE9C8E-0E5E-98EE-6E06-652DDEB02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23EDED3-CC21-24AA-F3A3-89BE5D52E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67FD15D-E06E-4CEE-322D-45D5D982C5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279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1CD5F3EF-AA1E-DDE2-491B-518E4B20848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88572" y="1825625"/>
            <a:ext cx="4865227" cy="382792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9243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315D7-2C67-FF5F-CB87-7A3D22267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B50EA6-7EC0-9993-99A5-A190BA305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D4A46D-144F-B8CD-0E3A-327FF917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64062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6A9E3CCB-6264-D2FD-1DF5-0C4A0D7C2891}"/>
              </a:ext>
            </a:extLst>
          </p:cNvPr>
          <p:cNvPicPr>
            <a:picLocks noChangeAspect="1"/>
          </p:cNvPicPr>
          <p:nvPr userDrawn="1"/>
        </p:nvPicPr>
        <p:blipFill>
          <a:blip>
            <a:duotone>
              <a:schemeClr val="accent4">
                <a:shade val="45000"/>
                <a:satMod val="135000"/>
              </a:schemeClr>
              <a:prstClr val="white"/>
            </a:duotone>
            <a:alphaModFix amt="15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b="6001"/>
          <a:stretch/>
        </p:blipFill>
        <p:spPr>
          <a:xfrm>
            <a:off x="0" y="-1"/>
            <a:ext cx="12188952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E3315D7-2C67-FF5F-CB87-7A3D22267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B50EA6-7EC0-9993-99A5-A190BA305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D4A46D-144F-B8CD-0E3A-327FF917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01A0E9D-8C09-489C-E23B-A4C6F3EF37AE}"/>
              </a:ext>
            </a:extLst>
          </p:cNvPr>
          <p:cNvSpPr/>
          <p:nvPr/>
        </p:nvSpPr>
        <p:spPr>
          <a:xfrm>
            <a:off x="7275406" y="1658231"/>
            <a:ext cx="3904488" cy="3904488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114FB3E-49E2-18BB-653C-2300CACD7CE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35426" y="1870288"/>
            <a:ext cx="3584448" cy="3584448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682DD59-5A36-9FDB-62E8-178489B4720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23406" y="3198542"/>
            <a:ext cx="4729163" cy="457201"/>
          </a:xfrm>
        </p:spPr>
        <p:txBody>
          <a:bodyPr/>
          <a:lstStyle>
            <a:lvl1pPr marL="0" indent="0" algn="r">
              <a:buNone/>
              <a:defRPr sz="24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E32581A8-F36B-ECAF-EA64-095EDCCB29D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023405" y="3662512"/>
            <a:ext cx="4729163" cy="365126"/>
          </a:xfrm>
        </p:spPr>
        <p:txBody>
          <a:bodyPr>
            <a:normAutofit/>
          </a:bodyPr>
          <a:lstStyle>
            <a:lvl1pPr marL="0" indent="0" algn="r">
              <a:buNone/>
              <a:defRPr sz="18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C828083C-9F12-41E7-47C6-88F835375F9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38696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F4160834-BB3E-7593-89DE-B16C487080C6}"/>
              </a:ext>
            </a:extLst>
          </p:cNvPr>
          <p:cNvPicPr>
            <a:picLocks noChangeAspect="1"/>
          </p:cNvPicPr>
          <p:nvPr userDrawn="1"/>
        </p:nvPicPr>
        <p:blipFill>
          <a:blip>
            <a:duotone>
              <a:schemeClr val="accent4">
                <a:shade val="45000"/>
                <a:satMod val="135000"/>
              </a:schemeClr>
              <a:prstClr val="white"/>
            </a:duotone>
            <a:alphaModFix amt="15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b="6001"/>
          <a:stretch/>
        </p:blipFill>
        <p:spPr>
          <a:xfrm>
            <a:off x="0" y="-1"/>
            <a:ext cx="12188952" cy="6858001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8D9FC3C0-4574-D8B5-C021-C2852852F039}"/>
              </a:ext>
            </a:extLst>
          </p:cNvPr>
          <p:cNvSpPr>
            <a:spLocks/>
          </p:cNvSpPr>
          <p:nvPr userDrawn="1"/>
        </p:nvSpPr>
        <p:spPr>
          <a:xfrm>
            <a:off x="7587492" y="1404040"/>
            <a:ext cx="2514600" cy="2514600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Picture Placeholder 9">
            <a:extLst>
              <a:ext uri="{FF2B5EF4-FFF2-40B4-BE49-F238E27FC236}">
                <a16:creationId xmlns:a16="http://schemas.microsoft.com/office/drawing/2014/main" id="{F64A4A02-5365-5E7A-FC56-9F9E4486A47C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7692648" y="1506516"/>
            <a:ext cx="2304288" cy="2304288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id="{ED7109E0-1E67-033F-CA80-90C43D1B2DC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412788" y="4045323"/>
            <a:ext cx="4729163" cy="457201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1" name="Text Placeholder 13">
            <a:extLst>
              <a:ext uri="{FF2B5EF4-FFF2-40B4-BE49-F238E27FC236}">
                <a16:creationId xmlns:a16="http://schemas.microsoft.com/office/drawing/2014/main" id="{5101FB16-3EAB-7E96-DC0A-1E72D08BD2F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12787" y="4509293"/>
            <a:ext cx="4729163" cy="365126"/>
          </a:xfrm>
        </p:spPr>
        <p:txBody>
          <a:bodyPr>
            <a:normAutofit/>
          </a:bodyPr>
          <a:lstStyle>
            <a:lvl1pPr marL="0" indent="0" algn="ctr">
              <a:buNone/>
              <a:defRPr sz="18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3315D7-2C67-FF5F-CB87-7A3D22267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B50EA6-7EC0-9993-99A5-A190BA305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D4A46D-144F-B8CD-0E3A-327FF917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01A0E9D-8C09-489C-E23B-A4C6F3EF37AE}"/>
              </a:ext>
            </a:extLst>
          </p:cNvPr>
          <p:cNvSpPr>
            <a:spLocks/>
          </p:cNvSpPr>
          <p:nvPr/>
        </p:nvSpPr>
        <p:spPr>
          <a:xfrm>
            <a:off x="2092023" y="1404040"/>
            <a:ext cx="2514600" cy="2514600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114FB3E-49E2-18BB-653C-2300CACD7CEE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2197179" y="1506516"/>
            <a:ext cx="2304288" cy="2304288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682DD59-5A36-9FDB-62E8-178489B4720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7319" y="4045323"/>
            <a:ext cx="4729163" cy="457201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E32581A8-F36B-ECAF-EA64-095EDCCB29D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17318" y="4509293"/>
            <a:ext cx="4729163" cy="365126"/>
          </a:xfrm>
        </p:spPr>
        <p:txBody>
          <a:bodyPr>
            <a:normAutofit/>
          </a:bodyPr>
          <a:lstStyle>
            <a:lvl1pPr marL="0" indent="0" algn="ctr">
              <a:buNone/>
              <a:defRPr sz="18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392D94AE-4DB0-3207-9EBD-907AB99B61F5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8794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BDED4E41-7765-33C4-1A7B-9245A810BA43}"/>
              </a:ext>
            </a:extLst>
          </p:cNvPr>
          <p:cNvPicPr>
            <a:picLocks noChangeAspect="1"/>
          </p:cNvPicPr>
          <p:nvPr userDrawn="1"/>
        </p:nvPicPr>
        <p:blipFill>
          <a:blip>
            <a:duotone>
              <a:schemeClr val="accent4">
                <a:shade val="45000"/>
                <a:satMod val="135000"/>
              </a:schemeClr>
              <a:prstClr val="white"/>
            </a:duotone>
            <a:alphaModFix amt="15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b="6001"/>
          <a:stretch/>
        </p:blipFill>
        <p:spPr>
          <a:xfrm>
            <a:off x="0" y="-1"/>
            <a:ext cx="12188952" cy="685800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C80F6F48-12BB-9B67-FE2B-B78EE383E0B0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A7DF71E0-6659-D643-58BA-047835ED5FF5}"/>
              </a:ext>
            </a:extLst>
          </p:cNvPr>
          <p:cNvSpPr>
            <a:spLocks/>
          </p:cNvSpPr>
          <p:nvPr userDrawn="1"/>
        </p:nvSpPr>
        <p:spPr>
          <a:xfrm>
            <a:off x="4832062" y="1404040"/>
            <a:ext cx="2514600" cy="2514600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9">
            <a:extLst>
              <a:ext uri="{FF2B5EF4-FFF2-40B4-BE49-F238E27FC236}">
                <a16:creationId xmlns:a16="http://schemas.microsoft.com/office/drawing/2014/main" id="{CC89FBFB-FD82-FBA2-0D85-A47B5D62B431}"/>
              </a:ext>
            </a:extLst>
          </p:cNvPr>
          <p:cNvSpPr>
            <a:spLocks noGrp="1" noChangeAspect="1"/>
          </p:cNvSpPr>
          <p:nvPr>
            <p:ph type="pic" sz="quarter" idx="19"/>
          </p:nvPr>
        </p:nvSpPr>
        <p:spPr>
          <a:xfrm>
            <a:off x="4937218" y="1506516"/>
            <a:ext cx="2304288" cy="2304288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5" name="Text Placeholder 13">
            <a:extLst>
              <a:ext uri="{FF2B5EF4-FFF2-40B4-BE49-F238E27FC236}">
                <a16:creationId xmlns:a16="http://schemas.microsoft.com/office/drawing/2014/main" id="{58296BB1-3576-D737-5830-86F11ABE2C2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20487" y="4052092"/>
            <a:ext cx="2900121" cy="457201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6" name="Text Placeholder 13">
            <a:extLst>
              <a:ext uri="{FF2B5EF4-FFF2-40B4-BE49-F238E27FC236}">
                <a16:creationId xmlns:a16="http://schemas.microsoft.com/office/drawing/2014/main" id="{571FC449-2A70-899B-8F0B-065BE91112F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620486" y="4516062"/>
            <a:ext cx="2900121" cy="365126"/>
          </a:xfrm>
        </p:spPr>
        <p:txBody>
          <a:bodyPr>
            <a:normAutofit/>
          </a:bodyPr>
          <a:lstStyle>
            <a:lvl1pPr marL="0" indent="0" algn="ctr">
              <a:buNone/>
              <a:defRPr sz="18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D9FC3C0-4574-D8B5-C021-C2852852F039}"/>
              </a:ext>
            </a:extLst>
          </p:cNvPr>
          <p:cNvSpPr>
            <a:spLocks/>
          </p:cNvSpPr>
          <p:nvPr userDrawn="1"/>
        </p:nvSpPr>
        <p:spPr>
          <a:xfrm>
            <a:off x="8504111" y="1404040"/>
            <a:ext cx="2514600" cy="2514600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Picture Placeholder 9">
            <a:extLst>
              <a:ext uri="{FF2B5EF4-FFF2-40B4-BE49-F238E27FC236}">
                <a16:creationId xmlns:a16="http://schemas.microsoft.com/office/drawing/2014/main" id="{F64A4A02-5365-5E7A-FC56-9F9E4486A47C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8609267" y="1506516"/>
            <a:ext cx="2304288" cy="2304288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3315D7-2C67-FF5F-CB87-7A3D22267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B50EA6-7EC0-9993-99A5-A190BA305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D4A46D-144F-B8CD-0E3A-327FF917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01A0E9D-8C09-489C-E23B-A4C6F3EF37AE}"/>
              </a:ext>
            </a:extLst>
          </p:cNvPr>
          <p:cNvSpPr>
            <a:spLocks/>
          </p:cNvSpPr>
          <p:nvPr/>
        </p:nvSpPr>
        <p:spPr>
          <a:xfrm>
            <a:off x="1257232" y="1410384"/>
            <a:ext cx="2514600" cy="2514600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114FB3E-49E2-18BB-653C-2300CACD7CEE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62388" y="1512860"/>
            <a:ext cx="2304288" cy="2304288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id="{5B654884-742E-5B1A-EEC2-2E41C9C37EF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304210" y="4058872"/>
            <a:ext cx="2900121" cy="457201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8" name="Text Placeholder 13">
            <a:extLst>
              <a:ext uri="{FF2B5EF4-FFF2-40B4-BE49-F238E27FC236}">
                <a16:creationId xmlns:a16="http://schemas.microsoft.com/office/drawing/2014/main" id="{C0B5ABC7-4573-9A73-E076-9EEEAD38AAE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304209" y="4522842"/>
            <a:ext cx="2900121" cy="365126"/>
          </a:xfrm>
        </p:spPr>
        <p:txBody>
          <a:bodyPr>
            <a:normAutofit/>
          </a:bodyPr>
          <a:lstStyle>
            <a:lvl1pPr marL="0" indent="0" algn="ctr">
              <a:buNone/>
              <a:defRPr sz="18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  <p:sp>
        <p:nvSpPr>
          <p:cNvPr id="29" name="Text Placeholder 13">
            <a:extLst>
              <a:ext uri="{FF2B5EF4-FFF2-40B4-BE49-F238E27FC236}">
                <a16:creationId xmlns:a16="http://schemas.microsoft.com/office/drawing/2014/main" id="{CB3EF9C6-1A89-163D-89A2-EE2910C9A1F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87669" y="4058861"/>
            <a:ext cx="2900121" cy="457201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30" name="Text Placeholder 13">
            <a:extLst>
              <a:ext uri="{FF2B5EF4-FFF2-40B4-BE49-F238E27FC236}">
                <a16:creationId xmlns:a16="http://schemas.microsoft.com/office/drawing/2014/main" id="{1479BE4D-8265-9911-D97E-98583A97C83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87668" y="4522831"/>
            <a:ext cx="2900121" cy="365126"/>
          </a:xfrm>
        </p:spPr>
        <p:txBody>
          <a:bodyPr>
            <a:normAutofit/>
          </a:bodyPr>
          <a:lstStyle>
            <a:lvl1pPr marL="0" indent="0" algn="ctr">
              <a:buNone/>
              <a:defRPr sz="18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</p:spTree>
    <p:extLst>
      <p:ext uri="{BB962C8B-B14F-4D97-AF65-F5344CB8AC3E}">
        <p14:creationId xmlns:p14="http://schemas.microsoft.com/office/powerpoint/2010/main" val="73552000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F6A71FF1-8275-6646-A33F-C7E4583763E2}"/>
              </a:ext>
            </a:extLst>
          </p:cNvPr>
          <p:cNvPicPr>
            <a:picLocks noChangeAspect="1"/>
          </p:cNvPicPr>
          <p:nvPr userDrawn="1"/>
        </p:nvPicPr>
        <p:blipFill>
          <a:blip>
            <a:duotone>
              <a:schemeClr val="accent4">
                <a:shade val="45000"/>
                <a:satMod val="135000"/>
              </a:schemeClr>
              <a:prstClr val="white"/>
            </a:duotone>
            <a:alphaModFix amt="15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b="6001"/>
          <a:stretch/>
        </p:blipFill>
        <p:spPr>
          <a:xfrm>
            <a:off x="0" y="-1"/>
            <a:ext cx="12188952" cy="685800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B9181D69-C4D6-EF82-2EA8-8ED69AC9EACB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  <p:sp>
        <p:nvSpPr>
          <p:cNvPr id="38" name="Oval 37">
            <a:extLst>
              <a:ext uri="{FF2B5EF4-FFF2-40B4-BE49-F238E27FC236}">
                <a16:creationId xmlns:a16="http://schemas.microsoft.com/office/drawing/2014/main" id="{19943633-4138-2100-6702-5C04E5B1F3A1}"/>
              </a:ext>
            </a:extLst>
          </p:cNvPr>
          <p:cNvSpPr>
            <a:spLocks noChangeAspect="1"/>
          </p:cNvSpPr>
          <p:nvPr userDrawn="1"/>
        </p:nvSpPr>
        <p:spPr>
          <a:xfrm>
            <a:off x="9053503" y="1406815"/>
            <a:ext cx="2258568" cy="2258568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Picture Placeholder 9">
            <a:extLst>
              <a:ext uri="{FF2B5EF4-FFF2-40B4-BE49-F238E27FC236}">
                <a16:creationId xmlns:a16="http://schemas.microsoft.com/office/drawing/2014/main" id="{C1BC102E-A1E2-B83F-B2FF-92EC7848E421}"/>
              </a:ext>
            </a:extLst>
          </p:cNvPr>
          <p:cNvSpPr>
            <a:spLocks noGrp="1" noChangeAspect="1"/>
          </p:cNvSpPr>
          <p:nvPr>
            <p:ph type="pic" sz="quarter" idx="32"/>
          </p:nvPr>
        </p:nvSpPr>
        <p:spPr>
          <a:xfrm>
            <a:off x="9144943" y="1498255"/>
            <a:ext cx="2075688" cy="2075688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0" name="Text Placeholder 13">
            <a:extLst>
              <a:ext uri="{FF2B5EF4-FFF2-40B4-BE49-F238E27FC236}">
                <a16:creationId xmlns:a16="http://schemas.microsoft.com/office/drawing/2014/main" id="{44CEB290-9727-88D9-BB77-BF65361F2DC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2728" y="3797715"/>
            <a:ext cx="2900121" cy="457201"/>
          </a:xfrm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41" name="Text Placeholder 13">
            <a:extLst>
              <a:ext uri="{FF2B5EF4-FFF2-40B4-BE49-F238E27FC236}">
                <a16:creationId xmlns:a16="http://schemas.microsoft.com/office/drawing/2014/main" id="{A03CE271-82D9-6EC1-2669-6F50574BA75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732727" y="4238825"/>
            <a:ext cx="2900121" cy="365126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2106682-C274-3A9D-D131-A0D4958492F3}"/>
              </a:ext>
            </a:extLst>
          </p:cNvPr>
          <p:cNvSpPr>
            <a:spLocks noChangeAspect="1"/>
          </p:cNvSpPr>
          <p:nvPr userDrawn="1"/>
        </p:nvSpPr>
        <p:spPr>
          <a:xfrm>
            <a:off x="6319656" y="1398514"/>
            <a:ext cx="2258568" cy="2258568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Picture Placeholder 9">
            <a:extLst>
              <a:ext uri="{FF2B5EF4-FFF2-40B4-BE49-F238E27FC236}">
                <a16:creationId xmlns:a16="http://schemas.microsoft.com/office/drawing/2014/main" id="{8F95A90F-18C8-1110-D5A6-E822C83DC301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6411096" y="1489954"/>
            <a:ext cx="2075688" cy="2075688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6" name="Text Placeholder 13">
            <a:extLst>
              <a:ext uri="{FF2B5EF4-FFF2-40B4-BE49-F238E27FC236}">
                <a16:creationId xmlns:a16="http://schemas.microsoft.com/office/drawing/2014/main" id="{108F3B0D-FB4D-1628-B4CF-86206E0857F6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998881" y="3789414"/>
            <a:ext cx="2900121" cy="457201"/>
          </a:xfrm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37" name="Text Placeholder 13">
            <a:extLst>
              <a:ext uri="{FF2B5EF4-FFF2-40B4-BE49-F238E27FC236}">
                <a16:creationId xmlns:a16="http://schemas.microsoft.com/office/drawing/2014/main" id="{B08E1B80-7EED-D070-A78A-88256066710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998880" y="4230524"/>
            <a:ext cx="2900121" cy="365126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58D7A9C-0F3E-873D-7803-E4104E1EFA61}"/>
              </a:ext>
            </a:extLst>
          </p:cNvPr>
          <p:cNvSpPr>
            <a:spLocks noChangeAspect="1"/>
          </p:cNvSpPr>
          <p:nvPr userDrawn="1"/>
        </p:nvSpPr>
        <p:spPr>
          <a:xfrm>
            <a:off x="3600834" y="1398514"/>
            <a:ext cx="2258568" cy="2258568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Picture Placeholder 9">
            <a:extLst>
              <a:ext uri="{FF2B5EF4-FFF2-40B4-BE49-F238E27FC236}">
                <a16:creationId xmlns:a16="http://schemas.microsoft.com/office/drawing/2014/main" id="{139781F7-AB8D-E0EF-67A1-E4F4E16737E3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3692274" y="1489954"/>
            <a:ext cx="2075688" cy="2075688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2" name="Text Placeholder 13">
            <a:extLst>
              <a:ext uri="{FF2B5EF4-FFF2-40B4-BE49-F238E27FC236}">
                <a16:creationId xmlns:a16="http://schemas.microsoft.com/office/drawing/2014/main" id="{52547932-3A76-74D3-DA97-2207002256B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280059" y="3789414"/>
            <a:ext cx="2900121" cy="457201"/>
          </a:xfrm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33" name="Text Placeholder 13">
            <a:extLst>
              <a:ext uri="{FF2B5EF4-FFF2-40B4-BE49-F238E27FC236}">
                <a16:creationId xmlns:a16="http://schemas.microsoft.com/office/drawing/2014/main" id="{AADC08C5-AD4C-0B2B-61A4-613623F793D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280058" y="4230524"/>
            <a:ext cx="2900121" cy="365126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3315D7-2C67-FF5F-CB87-7A3D22267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B50EA6-7EC0-9993-99A5-A190BA305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D4A46D-144F-B8CD-0E3A-327FF917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01A0E9D-8C09-489C-E23B-A4C6F3EF37AE}"/>
              </a:ext>
            </a:extLst>
          </p:cNvPr>
          <p:cNvSpPr>
            <a:spLocks noChangeAspect="1"/>
          </p:cNvSpPr>
          <p:nvPr/>
        </p:nvSpPr>
        <p:spPr>
          <a:xfrm>
            <a:off x="843972" y="1399760"/>
            <a:ext cx="2258568" cy="2258568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114FB3E-49E2-18BB-653C-2300CACD7CEE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935412" y="1491200"/>
            <a:ext cx="2075688" cy="2075688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9" name="Text Placeholder 13">
            <a:extLst>
              <a:ext uri="{FF2B5EF4-FFF2-40B4-BE49-F238E27FC236}">
                <a16:creationId xmlns:a16="http://schemas.microsoft.com/office/drawing/2014/main" id="{CB3EF9C6-1A89-163D-89A2-EE2910C9A1F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23197" y="3790660"/>
            <a:ext cx="2900121" cy="457201"/>
          </a:xfrm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30" name="Text Placeholder 13">
            <a:extLst>
              <a:ext uri="{FF2B5EF4-FFF2-40B4-BE49-F238E27FC236}">
                <a16:creationId xmlns:a16="http://schemas.microsoft.com/office/drawing/2014/main" id="{1479BE4D-8265-9911-D97E-98583A97C83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23196" y="4231770"/>
            <a:ext cx="2900121" cy="365126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</p:spTree>
    <p:extLst>
      <p:ext uri="{BB962C8B-B14F-4D97-AF65-F5344CB8AC3E}">
        <p14:creationId xmlns:p14="http://schemas.microsoft.com/office/powerpoint/2010/main" val="365852615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637820C-8AD7-1D50-5022-6C3ACA91BD4F}"/>
              </a:ext>
            </a:extLst>
          </p:cNvPr>
          <p:cNvPicPr>
            <a:picLocks noChangeAspect="1"/>
          </p:cNvPicPr>
          <p:nvPr userDrawn="1"/>
        </p:nvPicPr>
        <p:blipFill>
          <a:blip>
            <a:duotone>
              <a:schemeClr val="accent4">
                <a:shade val="45000"/>
                <a:satMod val="135000"/>
              </a:schemeClr>
              <a:prstClr val="white"/>
            </a:duotone>
            <a:alphaModFix amt="15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b="6001"/>
          <a:stretch/>
        </p:blipFill>
        <p:spPr>
          <a:xfrm>
            <a:off x="0" y="-1"/>
            <a:ext cx="12188952" cy="685800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6FA7E2D4-823E-4195-048D-2A02CDCA94F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A01A0E9D-8C09-489C-E23B-A4C6F3EF37AE}"/>
              </a:ext>
            </a:extLst>
          </p:cNvPr>
          <p:cNvSpPr>
            <a:spLocks noChangeAspect="1"/>
          </p:cNvSpPr>
          <p:nvPr/>
        </p:nvSpPr>
        <p:spPr>
          <a:xfrm>
            <a:off x="1044308" y="1606183"/>
            <a:ext cx="1847088" cy="1847088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114FB3E-49E2-18BB-653C-2300CACD7CEE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122032" y="1683907"/>
            <a:ext cx="1691640" cy="1691640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38E6A94-885D-81FC-4B97-7D23E7AC56E8}"/>
              </a:ext>
            </a:extLst>
          </p:cNvPr>
          <p:cNvSpPr>
            <a:spLocks noChangeAspect="1"/>
          </p:cNvSpPr>
          <p:nvPr userDrawn="1"/>
        </p:nvSpPr>
        <p:spPr>
          <a:xfrm>
            <a:off x="5157688" y="1618430"/>
            <a:ext cx="1847088" cy="1847088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Picture Placeholder 9">
            <a:extLst>
              <a:ext uri="{FF2B5EF4-FFF2-40B4-BE49-F238E27FC236}">
                <a16:creationId xmlns:a16="http://schemas.microsoft.com/office/drawing/2014/main" id="{D43C0567-ACD8-06A9-A699-BE24433EB50F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5235412" y="1696154"/>
            <a:ext cx="1691640" cy="1691640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65B4A4F-CB24-64B1-5E00-4FE4CF71ACE4}"/>
              </a:ext>
            </a:extLst>
          </p:cNvPr>
          <p:cNvSpPr>
            <a:spLocks noChangeAspect="1"/>
          </p:cNvSpPr>
          <p:nvPr userDrawn="1"/>
        </p:nvSpPr>
        <p:spPr>
          <a:xfrm>
            <a:off x="7174701" y="3527482"/>
            <a:ext cx="1847088" cy="1847088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Picture Placeholder 9">
            <a:extLst>
              <a:ext uri="{FF2B5EF4-FFF2-40B4-BE49-F238E27FC236}">
                <a16:creationId xmlns:a16="http://schemas.microsoft.com/office/drawing/2014/main" id="{35CD12F7-1561-84F6-56D8-4FC310587EF9}"/>
              </a:ext>
            </a:extLst>
          </p:cNvPr>
          <p:cNvSpPr>
            <a:spLocks noGrp="1" noChangeAspect="1"/>
          </p:cNvSpPr>
          <p:nvPr>
            <p:ph type="pic" sz="quarter" idx="35"/>
          </p:nvPr>
        </p:nvSpPr>
        <p:spPr>
          <a:xfrm>
            <a:off x="7252425" y="3605206"/>
            <a:ext cx="1691640" cy="1691640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0BA99E6D-BDC1-0770-B97E-CDFA76684CDE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168930" y="5556722"/>
            <a:ext cx="1847088" cy="454321"/>
          </a:xfrm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53" name="Text Placeholder 13">
            <a:extLst>
              <a:ext uri="{FF2B5EF4-FFF2-40B4-BE49-F238E27FC236}">
                <a16:creationId xmlns:a16="http://schemas.microsoft.com/office/drawing/2014/main" id="{17CEAF17-92F6-5FB0-E183-92665C3C1A8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168929" y="5997252"/>
            <a:ext cx="1847088" cy="362826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7001084-FAE5-0C61-DE10-D7A555EB5817}"/>
              </a:ext>
            </a:extLst>
          </p:cNvPr>
          <p:cNvSpPr>
            <a:spLocks noChangeAspect="1"/>
          </p:cNvSpPr>
          <p:nvPr userDrawn="1"/>
        </p:nvSpPr>
        <p:spPr>
          <a:xfrm>
            <a:off x="3091666" y="3525082"/>
            <a:ext cx="1847088" cy="1847088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Picture Placeholder 9">
            <a:extLst>
              <a:ext uri="{FF2B5EF4-FFF2-40B4-BE49-F238E27FC236}">
                <a16:creationId xmlns:a16="http://schemas.microsoft.com/office/drawing/2014/main" id="{1D42F117-A60F-17AF-461B-52133C9DBCDC}"/>
              </a:ext>
            </a:extLst>
          </p:cNvPr>
          <p:cNvSpPr>
            <a:spLocks noGrp="1" noChangeAspect="1"/>
          </p:cNvSpPr>
          <p:nvPr>
            <p:ph type="pic" sz="quarter" idx="32"/>
          </p:nvPr>
        </p:nvSpPr>
        <p:spPr>
          <a:xfrm>
            <a:off x="3169390" y="3602806"/>
            <a:ext cx="1691640" cy="1691640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A4EF94E8-85A9-27DE-C339-67F30E1B757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85895" y="5554322"/>
            <a:ext cx="1847088" cy="454321"/>
          </a:xfrm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E7971F38-F11A-2183-ADD7-1B8CB6C564A2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085894" y="5994852"/>
            <a:ext cx="1847088" cy="362826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EBEA2404-A1D8-12C3-99D5-79A0904AE1F9}"/>
              </a:ext>
            </a:extLst>
          </p:cNvPr>
          <p:cNvSpPr>
            <a:spLocks noChangeAspect="1"/>
          </p:cNvSpPr>
          <p:nvPr userDrawn="1"/>
        </p:nvSpPr>
        <p:spPr>
          <a:xfrm>
            <a:off x="9241944" y="1605399"/>
            <a:ext cx="1847088" cy="1847088"/>
          </a:xfrm>
          <a:prstGeom prst="ellipse">
            <a:avLst/>
          </a:prstGeom>
          <a:gradFill>
            <a:gsLst>
              <a:gs pos="7000">
                <a:schemeClr val="accent3"/>
              </a:gs>
              <a:gs pos="43000">
                <a:schemeClr val="tx2">
                  <a:lumMod val="60000"/>
                  <a:lumOff val="40000"/>
                </a:schemeClr>
              </a:gs>
              <a:gs pos="98000">
                <a:schemeClr val="accent3"/>
              </a:gs>
            </a:gsLst>
            <a:lin ang="19800000" scaled="0"/>
          </a:gradFill>
          <a:ln>
            <a:noFill/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Picture Placeholder 9">
            <a:extLst>
              <a:ext uri="{FF2B5EF4-FFF2-40B4-BE49-F238E27FC236}">
                <a16:creationId xmlns:a16="http://schemas.microsoft.com/office/drawing/2014/main" id="{1D11F43F-91E2-D031-49D4-70F1939307E6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9319668" y="1683123"/>
            <a:ext cx="1691640" cy="1691640"/>
          </a:xfrm>
          <a:prstGeom prst="ellipse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4" name="Text Placeholder 13">
            <a:extLst>
              <a:ext uri="{FF2B5EF4-FFF2-40B4-BE49-F238E27FC236}">
                <a16:creationId xmlns:a16="http://schemas.microsoft.com/office/drawing/2014/main" id="{B017A563-29C8-2EC2-8E88-53009C5FF98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236173" y="3634639"/>
            <a:ext cx="1847088" cy="454321"/>
          </a:xfrm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45" name="Text Placeholder 13">
            <a:extLst>
              <a:ext uri="{FF2B5EF4-FFF2-40B4-BE49-F238E27FC236}">
                <a16:creationId xmlns:a16="http://schemas.microsoft.com/office/drawing/2014/main" id="{03D77EDA-CAF5-89D0-134F-F17E084DBDA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236172" y="4075169"/>
            <a:ext cx="1847088" cy="362826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3315D7-2C67-FF5F-CB87-7A3D22267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B50EA6-7EC0-9993-99A5-A190BA305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D4A46D-144F-B8CD-0E3A-327FF917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9" name="Text Placeholder 13">
            <a:extLst>
              <a:ext uri="{FF2B5EF4-FFF2-40B4-BE49-F238E27FC236}">
                <a16:creationId xmlns:a16="http://schemas.microsoft.com/office/drawing/2014/main" id="{CB3EF9C6-1A89-163D-89A2-EE2910C9A1F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038537" y="3635423"/>
            <a:ext cx="1847088" cy="454321"/>
          </a:xfrm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30" name="Text Placeholder 13">
            <a:extLst>
              <a:ext uri="{FF2B5EF4-FFF2-40B4-BE49-F238E27FC236}">
                <a16:creationId xmlns:a16="http://schemas.microsoft.com/office/drawing/2014/main" id="{1479BE4D-8265-9911-D97E-98583A97C83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038536" y="4075953"/>
            <a:ext cx="1847088" cy="362826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id="{99F651C3-1100-B9C5-364D-804D32155E6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151917" y="3647670"/>
            <a:ext cx="1847088" cy="454321"/>
          </a:xfrm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rgbClr val="EBEBEB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8" name="Text Placeholder 13">
            <a:extLst>
              <a:ext uri="{FF2B5EF4-FFF2-40B4-BE49-F238E27FC236}">
                <a16:creationId xmlns:a16="http://schemas.microsoft.com/office/drawing/2014/main" id="{9CEEFEA1-8AE2-CFE4-4009-8E307C43948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151916" y="4088200"/>
            <a:ext cx="1847088" cy="362826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rgbClr val="09B0ED"/>
                </a:solidFill>
                <a:latin typeface="+mn-lt"/>
              </a:defRPr>
            </a:lvl1pPr>
          </a:lstStyle>
          <a:p>
            <a:pPr lvl="0"/>
            <a:r>
              <a:rPr lang="en-US"/>
              <a:t>Speaker Title</a:t>
            </a:r>
          </a:p>
        </p:txBody>
      </p:sp>
    </p:spTree>
    <p:extLst>
      <p:ext uri="{BB962C8B-B14F-4D97-AF65-F5344CB8AC3E}">
        <p14:creationId xmlns:p14="http://schemas.microsoft.com/office/powerpoint/2010/main" val="7629178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1159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v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4">
            <a:extLst>
              <a:ext uri="{FF2B5EF4-FFF2-40B4-BE49-F238E27FC236}">
                <a16:creationId xmlns:a16="http://schemas.microsoft.com/office/drawing/2014/main" id="{63A22E28-6297-A78B-5E88-11B86B7638A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497806" y="-1918437"/>
            <a:ext cx="15187613" cy="7248719"/>
          </a:xfrm>
          <a:prstGeom prst="ellipse">
            <a:avLst/>
          </a:prstGeom>
          <a:ln w="38100">
            <a:noFill/>
          </a:ln>
          <a:effectLst>
            <a:outerShdw blurRad="215900" dist="63500" dir="5400000" algn="t" rotWithShape="0">
              <a:prstClr val="black">
                <a:alpha val="25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9C47A2-285E-2675-DE6E-A5A54CB82235}"/>
              </a:ext>
            </a:extLst>
          </p:cNvPr>
          <p:cNvSpPr/>
          <p:nvPr userDrawn="1"/>
        </p:nvSpPr>
        <p:spPr>
          <a:xfrm>
            <a:off x="-2041451" y="-1297172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8B590C-1ABB-DEC2-62CF-A31A4C6990D1}"/>
              </a:ext>
            </a:extLst>
          </p:cNvPr>
          <p:cNvSpPr/>
          <p:nvPr userDrawn="1"/>
        </p:nvSpPr>
        <p:spPr>
          <a:xfrm>
            <a:off x="12192001" y="-1122637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FDB863-F2C1-D0F6-5529-F0F89633BD19}"/>
              </a:ext>
            </a:extLst>
          </p:cNvPr>
          <p:cNvSpPr/>
          <p:nvPr userDrawn="1"/>
        </p:nvSpPr>
        <p:spPr>
          <a:xfrm>
            <a:off x="0" y="-2308470"/>
            <a:ext cx="12192000" cy="2308470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0271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&amp;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16FC9C8F-CB92-064F-A6C7-DF0468FAC5F1}"/>
              </a:ext>
            </a:extLst>
          </p:cNvPr>
          <p:cNvPicPr>
            <a:picLocks noChangeAspect="1"/>
          </p:cNvPicPr>
          <p:nvPr userDrawn="1"/>
        </p:nvPicPr>
        <p:blipFill>
          <a:blip>
            <a:duotone>
              <a:schemeClr val="accent4">
                <a:shade val="45000"/>
                <a:satMod val="135000"/>
              </a:schemeClr>
              <a:prstClr val="white"/>
            </a:duotone>
            <a:alphaModFix amt="15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b="6001"/>
          <a:stretch/>
        </p:blipFill>
        <p:spPr>
          <a:xfrm>
            <a:off x="0" y="-1"/>
            <a:ext cx="12188952" cy="6858001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25FE09FF-E065-3821-3567-CF53B4D8AFE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C0981D5-B7F6-A1E1-38E9-F25B5165CEE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47800" y="3602038"/>
            <a:ext cx="4776788" cy="16557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0">
            <a:extLst>
              <a:ext uri="{FF2B5EF4-FFF2-40B4-BE49-F238E27FC236}">
                <a16:creationId xmlns:a16="http://schemas.microsoft.com/office/drawing/2014/main" id="{743BCA8A-94BB-63AF-35A9-D36D7B1B3DBB}"/>
              </a:ext>
            </a:extLst>
          </p:cNvPr>
          <p:cNvSpPr txBox="1">
            <a:spLocks/>
          </p:cNvSpPr>
          <p:nvPr userDrawn="1"/>
        </p:nvSpPr>
        <p:spPr>
          <a:xfrm>
            <a:off x="1322522" y="1122363"/>
            <a:ext cx="5480482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>
                <a:latin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US" sz="9600"/>
              <a:t>&amp;</a:t>
            </a:r>
            <a:r>
              <a:rPr lang="en-US" sz="9600" b="1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6AD5FB5-1372-33E6-CB72-F6766CFE2D3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45082" y="1057273"/>
            <a:ext cx="4354176" cy="4354176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403B9841-6660-7AC8-D874-4D2CB1F686A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7245082" y="1047439"/>
            <a:ext cx="4354176" cy="435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25407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F06D296-82AE-7A55-846A-D1B932171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411"/>
            <a:ext cx="12192000" cy="6859411"/>
          </a:xfrm>
          <a:prstGeom prst="rect">
            <a:avLst/>
          </a:prstGeom>
          <a:noFill/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9B15E8-A9EF-57C5-DD21-9433C25DCCC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2493236"/>
            <a:ext cx="5943023" cy="844851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Contact info goes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815BAC4-847C-9827-0E96-26DDB5ACCE9E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8887D60-45D0-484A-787A-E93FDD4D42A1}"/>
              </a:ext>
            </a:extLst>
          </p:cNvPr>
          <p:cNvSpPr txBox="1"/>
          <p:nvPr userDrawn="1"/>
        </p:nvSpPr>
        <p:spPr>
          <a:xfrm>
            <a:off x="838201" y="997202"/>
            <a:ext cx="794211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b="1" i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68376566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imoni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1F692953-B8F1-8A2E-5270-C8890F23AD27}"/>
              </a:ext>
            </a:extLst>
          </p:cNvPr>
          <p:cNvPicPr>
            <a:picLocks noChangeAspect="1"/>
          </p:cNvPicPr>
          <p:nvPr userDrawn="1"/>
        </p:nvPicPr>
        <p:blipFill>
          <a:blip>
            <a:duotone>
              <a:schemeClr val="accent4">
                <a:shade val="45000"/>
                <a:satMod val="135000"/>
              </a:schemeClr>
              <a:prstClr val="white"/>
            </a:duotone>
            <a:alphaModFix amt="15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b="6001"/>
          <a:stretch/>
        </p:blipFill>
        <p:spPr>
          <a:xfrm>
            <a:off x="0" y="-1"/>
            <a:ext cx="12188952" cy="6858001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F7D534E7-2610-FF8E-ABFE-B4AACF4E455D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1B9F5AD2-7AFD-E914-309D-4FB34E5919AC}"/>
              </a:ext>
            </a:extLst>
          </p:cNvPr>
          <p:cNvSpPr/>
          <p:nvPr userDrawn="1"/>
        </p:nvSpPr>
        <p:spPr>
          <a:xfrm>
            <a:off x="1185672" y="1124712"/>
            <a:ext cx="9820656" cy="4608576"/>
          </a:xfrm>
          <a:prstGeom prst="roundRect">
            <a:avLst>
              <a:gd name="adj" fmla="val 3529"/>
            </a:avLst>
          </a:prstGeom>
          <a:solidFill>
            <a:schemeClr val="tx1"/>
          </a:solidFill>
          <a:ln>
            <a:noFill/>
          </a:ln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8B04D5-ECC0-2498-316D-9712B130E936}"/>
              </a:ext>
            </a:extLst>
          </p:cNvPr>
          <p:cNvSpPr txBox="1"/>
          <p:nvPr/>
        </p:nvSpPr>
        <p:spPr>
          <a:xfrm>
            <a:off x="1575663" y="270163"/>
            <a:ext cx="28084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>
                <a:solidFill>
                  <a:srgbClr val="09B0ED"/>
                </a:solidFill>
              </a:rPr>
              <a:t>“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24111D-FDF3-03BB-CE7C-8C37EA9D1CDE}"/>
              </a:ext>
            </a:extLst>
          </p:cNvPr>
          <p:cNvSpPr txBox="1"/>
          <p:nvPr/>
        </p:nvSpPr>
        <p:spPr>
          <a:xfrm rot="10800000">
            <a:off x="10456426" y="3940960"/>
            <a:ext cx="28084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>
                <a:solidFill>
                  <a:srgbClr val="09B0ED"/>
                </a:solidFill>
              </a:rPr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5AE76DD-4D88-DB54-EE39-C7DF75A1225F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855788" y="1789113"/>
            <a:ext cx="8601075" cy="2536825"/>
          </a:xfrm>
        </p:spPr>
        <p:txBody>
          <a:bodyPr/>
          <a:lstStyle>
            <a:lvl1pPr marL="0" indent="0">
              <a:buNone/>
              <a:defRPr sz="4800" b="0" i="0" baseline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/>
              <a:t>Testimonial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F5BD3D1-78AD-DB85-6FB2-416D4B51FD59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6972300" y="4325938"/>
            <a:ext cx="3484563" cy="846137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000">
                <a:latin typeface="+mn-lt"/>
              </a:defRPr>
            </a:lvl1pPr>
          </a:lstStyle>
          <a:p>
            <a:pPr lvl="0"/>
            <a:r>
              <a:rPr lang="en-US"/>
              <a:t>Name</a:t>
            </a:r>
          </a:p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13017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 userDrawn="1"/>
        </p:nvSpPr>
        <p:spPr>
          <a:xfrm>
            <a:off x="9753907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bg1"/>
                </a:solidFill>
                <a:latin typeface="Geometria Medium" charset="0"/>
                <a:ea typeface="Geometria Medium" charset="0"/>
                <a:cs typeface="Geometria Medium" charset="0"/>
              </a:defRPr>
            </a:lvl1pPr>
          </a:lstStyle>
          <a:p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605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PS Trac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50F4CB9-D233-CAF9-DDF3-EF4E3183C0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98DCEE-3188-14A0-CAAE-0DC92F911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038813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D03801B-3D73-883F-7AC4-A1FF8741EF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7A3476-266F-F28D-177F-6741C150E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368265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39272C-1A7A-B209-D704-BBE61185C8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7A3476-266F-F28D-177F-6741C150E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6848349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F06D296-82AE-7A55-846A-D1B932171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9D07D52-AF9A-CD20-900C-DBCDBF56F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0697685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480430-B13B-E99B-0338-8071C7C3D4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5873"/>
            <a:ext cx="12197209" cy="6465293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9D07D52-AF9A-CD20-900C-DBCDBF56F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2461793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rive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D03801B-3D73-883F-7AC4-A1FF8741EF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C5E5E44-A461-0AEB-AE8B-6DFDDE2E7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5568561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fety Equip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E999B9-C69F-CFC2-9310-FB97EDE16FB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784105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vy Duty Tru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90A31B-E90A-A475-6A09-575B7D7E1C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7A3476-266F-F28D-177F-6741C150E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5121464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eld Service Work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F575B2-C155-D28B-7900-6C10AA9D2A5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7391281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il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C3D1E1-E056-60BC-F538-2E8706D1F87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2243853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uck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F06D296-82AE-7A55-846A-D1B93217114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2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7288390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quipment Re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F32E0-0D92-9004-6449-29F0C1EE29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2493228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ility Tru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F32E0-0D92-9004-6449-29F0C1EE29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3573005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eld Serv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F32E0-0D92-9004-6449-29F0C1EE29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9600625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Workfo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F32E0-0D92-9004-6449-29F0C1EE29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339721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urv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4">
            <a:extLst>
              <a:ext uri="{FF2B5EF4-FFF2-40B4-BE49-F238E27FC236}">
                <a16:creationId xmlns:a16="http://schemas.microsoft.com/office/drawing/2014/main" id="{38DDC5A8-8762-DD01-9DC5-41599C0EF2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3"/>
          </p:nvPr>
        </p:nvSpPr>
        <p:spPr>
          <a:xfrm>
            <a:off x="-1497806" y="-1918437"/>
            <a:ext cx="15187613" cy="7248719"/>
          </a:xfrm>
          <a:prstGeom prst="ellipse">
            <a:avLst/>
          </a:prstGeom>
          <a:ln w="38100">
            <a:noFill/>
          </a:ln>
          <a:effectLst>
            <a:outerShdw blurRad="215900" dist="63500" dir="5400000" algn="t" rotWithShape="0">
              <a:prstClr val="black">
                <a:alpha val="25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DA9E55-1282-7E5E-C504-53195EF8A6FA}"/>
              </a:ext>
            </a:extLst>
          </p:cNvPr>
          <p:cNvSpPr/>
          <p:nvPr userDrawn="1"/>
        </p:nvSpPr>
        <p:spPr>
          <a:xfrm>
            <a:off x="-2041451" y="-1297172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E28404-9EA8-7812-F7D7-326284EF5265}"/>
              </a:ext>
            </a:extLst>
          </p:cNvPr>
          <p:cNvSpPr/>
          <p:nvPr userDrawn="1"/>
        </p:nvSpPr>
        <p:spPr>
          <a:xfrm>
            <a:off x="12192001" y="-1122637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756DDE3-FB7A-EF8E-6B9A-B42FDC0DFC4A}"/>
              </a:ext>
            </a:extLst>
          </p:cNvPr>
          <p:cNvSpPr/>
          <p:nvPr userDrawn="1"/>
        </p:nvSpPr>
        <p:spPr>
          <a:xfrm>
            <a:off x="0" y="-2308470"/>
            <a:ext cx="12192000" cy="2308470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F9384A7-B223-7035-541A-411D6A5650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C690F0-7996-762B-FE95-04E93A5D2C27}"/>
              </a:ext>
            </a:extLst>
          </p:cNvPr>
          <p:cNvSpPr/>
          <p:nvPr userDrawn="1"/>
        </p:nvSpPr>
        <p:spPr>
          <a:xfrm>
            <a:off x="5420248" y="3545037"/>
            <a:ext cx="1351505" cy="45719"/>
          </a:xfrm>
          <a:prstGeom prst="rect">
            <a:avLst/>
          </a:prstGeom>
          <a:solidFill>
            <a:srgbClr val="09B0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8EC04D8-06AF-6078-04A1-EDD9026132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6558" y="2248525"/>
            <a:ext cx="9318885" cy="126143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40764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stimoni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8F3CC3EB-637F-B157-8400-FEDA832786F8}"/>
              </a:ext>
            </a:extLst>
          </p:cNvPr>
          <p:cNvPicPr>
            <a:picLocks noChangeAspect="1"/>
          </p:cNvPicPr>
          <p:nvPr userDrawn="1"/>
        </p:nvPicPr>
        <p:blipFill>
          <a:blip>
            <a:duotone>
              <a:schemeClr val="accent4">
                <a:shade val="45000"/>
                <a:satMod val="135000"/>
              </a:schemeClr>
              <a:prstClr val="white"/>
            </a:duotone>
            <a:alphaModFix amt="10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b="11941"/>
          <a:stretch/>
        </p:blipFill>
        <p:spPr>
          <a:xfrm>
            <a:off x="0" y="0"/>
            <a:ext cx="12188952" cy="6424552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1B9F5AD2-7AFD-E914-309D-4FB34E5919AC}"/>
              </a:ext>
            </a:extLst>
          </p:cNvPr>
          <p:cNvSpPr/>
          <p:nvPr userDrawn="1"/>
        </p:nvSpPr>
        <p:spPr>
          <a:xfrm>
            <a:off x="1185672" y="1124712"/>
            <a:ext cx="9820656" cy="4608576"/>
          </a:xfrm>
          <a:prstGeom prst="roundRect">
            <a:avLst>
              <a:gd name="adj" fmla="val 3529"/>
            </a:avLst>
          </a:prstGeom>
          <a:solidFill>
            <a:schemeClr val="tx1"/>
          </a:solidFill>
          <a:ln>
            <a:noFill/>
          </a:ln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8B04D5-ECC0-2498-316D-9712B130E936}"/>
              </a:ext>
            </a:extLst>
          </p:cNvPr>
          <p:cNvSpPr txBox="1"/>
          <p:nvPr/>
        </p:nvSpPr>
        <p:spPr>
          <a:xfrm>
            <a:off x="1575663" y="270163"/>
            <a:ext cx="28084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>
                <a:solidFill>
                  <a:srgbClr val="09B0ED"/>
                </a:solidFill>
              </a:rPr>
              <a:t>“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24111D-FDF3-03BB-CE7C-8C37EA9D1CDE}"/>
              </a:ext>
            </a:extLst>
          </p:cNvPr>
          <p:cNvSpPr txBox="1"/>
          <p:nvPr/>
        </p:nvSpPr>
        <p:spPr>
          <a:xfrm rot="10800000">
            <a:off x="10456426" y="3940960"/>
            <a:ext cx="28084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>
                <a:solidFill>
                  <a:srgbClr val="09B0ED"/>
                </a:solidFill>
              </a:rPr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5AE76DD-4D88-DB54-EE39-C7DF75A1225F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855788" y="1789113"/>
            <a:ext cx="8601075" cy="2536825"/>
          </a:xfrm>
        </p:spPr>
        <p:txBody>
          <a:bodyPr/>
          <a:lstStyle>
            <a:lvl1pPr marL="0" indent="0">
              <a:buNone/>
              <a:defRPr sz="4800" b="0" i="0" baseline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/>
              <a:t>Testimonial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F5BD3D1-78AD-DB85-6FB2-416D4B51FD59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6972300" y="4340928"/>
            <a:ext cx="3484563" cy="846137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000">
                <a:latin typeface="+mn-lt"/>
              </a:defRPr>
            </a:lvl1pPr>
          </a:lstStyle>
          <a:p>
            <a:pPr lvl="0"/>
            <a:r>
              <a:rPr lang="en-US"/>
              <a:t>Name</a:t>
            </a:r>
          </a:p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66847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PS Tracking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50F4CB9-D233-CAF9-DDF3-EF4E3183C0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98DCEE-3188-14A0-CAAE-0DC92F911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5863229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n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D03801B-3D73-883F-7AC4-A1FF8741EF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7A3476-266F-F28D-177F-6741C150E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1793522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eet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39272C-1A7A-B209-D704-BBE61185C8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7A3476-266F-F28D-177F-6741C150E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6685365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mis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F06D296-82AE-7A55-846A-D1B932171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9D07D52-AF9A-CD20-900C-DBCDBF56F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2297758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D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480430-B13B-E99B-0338-8071C7C3D4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5873"/>
            <a:ext cx="12197209" cy="6465293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9D07D52-AF9A-CD20-900C-DBCDBF56F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7859410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riveri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D03801B-3D73-883F-7AC4-A1FF8741EF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C5E5E44-A461-0AEB-AE8B-6DFDDE2E7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1637838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fety Equipment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E999B9-C69F-CFC2-9310-FB97EDE16FB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2948836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vy Duty Truck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90A31B-E90A-A475-6A09-575B7D7E1C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7A3476-266F-F28D-177F-6741C150E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5893522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eld Service Workers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F575B2-C155-D28B-7900-6C10AA9D2A5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8514448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ilers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C3D1E1-E056-60BC-F538-2E8706D1F87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6310269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uckers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F06D296-82AE-7A55-846A-D1B93217114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2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7454932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quipment Rental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F32E0-0D92-9004-6449-29F0C1EE29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5148738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ility Trucks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F32E0-0D92-9004-6449-29F0C1EE29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9273079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eld Servic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F32E0-0D92-9004-6449-29F0C1EE29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2429650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Workforc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F32E0-0D92-9004-6449-29F0C1EE29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9340630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FF8AA646-524F-2538-9EC9-C3FA76DEC08D}"/>
              </a:ext>
            </a:extLst>
          </p:cNvPr>
          <p:cNvPicPr>
            <a:picLocks noChangeAspect="1"/>
          </p:cNvPicPr>
          <p:nvPr userDrawn="1"/>
        </p:nvPicPr>
        <p:blipFill>
          <a:blip>
            <a:duotone>
              <a:schemeClr val="accent4">
                <a:shade val="45000"/>
                <a:satMod val="135000"/>
              </a:schemeClr>
              <a:prstClr val="white"/>
            </a:duotone>
            <a:alphaModFix amt="10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b="11941"/>
          <a:stretch/>
        </p:blipFill>
        <p:spPr>
          <a:xfrm>
            <a:off x="0" y="0"/>
            <a:ext cx="12188952" cy="6424552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A39B17-E1C8-E97F-9C89-ECE42235C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FE66EB-04D3-8518-C6C8-DBA5D4F3B3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80A195F-0652-7B4A-6BCC-C67F76B9DFFB}"/>
              </a:ext>
            </a:extLst>
          </p:cNvPr>
          <p:cNvSpPr/>
          <p:nvPr userDrawn="1"/>
        </p:nvSpPr>
        <p:spPr>
          <a:xfrm>
            <a:off x="5420248" y="3545037"/>
            <a:ext cx="1351505" cy="45719"/>
          </a:xfrm>
          <a:prstGeom prst="rect">
            <a:avLst/>
          </a:prstGeom>
          <a:solidFill>
            <a:srgbClr val="09B0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01434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2A5119-7538-2DB6-6C7C-A1E0C36A3E8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87566854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15024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Thank You">
            <a:extLst>
              <a:ext uri="{FF2B5EF4-FFF2-40B4-BE49-F238E27FC236}">
                <a16:creationId xmlns:a16="http://schemas.microsoft.com/office/drawing/2014/main" id="{E762056C-291A-45AF-E508-85A0A9B190AC}"/>
              </a:ext>
            </a:extLst>
          </p:cNvPr>
          <p:cNvGrpSpPr/>
          <p:nvPr userDrawn="1"/>
        </p:nvGrpSpPr>
        <p:grpSpPr>
          <a:xfrm>
            <a:off x="1124418" y="1591732"/>
            <a:ext cx="4971582" cy="2726267"/>
            <a:chOff x="1124418" y="1591732"/>
            <a:chExt cx="4971582" cy="2726267"/>
          </a:xfrm>
        </p:grpSpPr>
        <p:sp>
          <p:nvSpPr>
            <p:cNvPr id="5" name="Oval">
              <a:extLst>
                <a:ext uri="{FF2B5EF4-FFF2-40B4-BE49-F238E27FC236}">
                  <a16:creationId xmlns:a16="http://schemas.microsoft.com/office/drawing/2014/main" id="{35A7E42C-EB13-BF33-0CF6-117888954AA7}"/>
                </a:ext>
              </a:extLst>
            </p:cNvPr>
            <p:cNvSpPr/>
            <p:nvPr/>
          </p:nvSpPr>
          <p:spPr>
            <a:xfrm>
              <a:off x="3617700" y="1839699"/>
              <a:ext cx="2230335" cy="2230335"/>
            </a:xfrm>
            <a:prstGeom prst="ellipse">
              <a:avLst/>
            </a:prstGeom>
            <a:solidFill>
              <a:srgbClr val="A9BE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You">
              <a:extLst>
                <a:ext uri="{FF2B5EF4-FFF2-40B4-BE49-F238E27FC236}">
                  <a16:creationId xmlns:a16="http://schemas.microsoft.com/office/drawing/2014/main" id="{DE209BF5-C70B-ED78-B858-B116AF0F8BFD}"/>
                </a:ext>
              </a:extLst>
            </p:cNvPr>
            <p:cNvSpPr txBox="1"/>
            <p:nvPr/>
          </p:nvSpPr>
          <p:spPr>
            <a:xfrm>
              <a:off x="3838617" y="2447036"/>
              <a:ext cx="178850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6000">
                  <a:solidFill>
                    <a:schemeClr val="tx2"/>
                  </a:solidFill>
                </a:rPr>
                <a:t>YOU!</a:t>
              </a:r>
            </a:p>
          </p:txBody>
        </p:sp>
        <p:sp>
          <p:nvSpPr>
            <p:cNvPr id="7" name="Thank">
              <a:extLst>
                <a:ext uri="{FF2B5EF4-FFF2-40B4-BE49-F238E27FC236}">
                  <a16:creationId xmlns:a16="http://schemas.microsoft.com/office/drawing/2014/main" id="{7C6815EA-9E4D-2429-4685-94E22F120BFC}"/>
                </a:ext>
              </a:extLst>
            </p:cNvPr>
            <p:cNvSpPr txBox="1"/>
            <p:nvPr/>
          </p:nvSpPr>
          <p:spPr>
            <a:xfrm>
              <a:off x="1124418" y="2447036"/>
              <a:ext cx="238282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>
                  <a:solidFill>
                    <a:schemeClr val="bg1"/>
                  </a:solidFill>
                </a:rPr>
                <a:t>THANK</a:t>
              </a:r>
            </a:p>
          </p:txBody>
        </p:sp>
        <p:sp>
          <p:nvSpPr>
            <p:cNvPr id="8" name="Arc">
              <a:extLst>
                <a:ext uri="{FF2B5EF4-FFF2-40B4-BE49-F238E27FC236}">
                  <a16:creationId xmlns:a16="http://schemas.microsoft.com/office/drawing/2014/main" id="{D30274BF-E2AF-0AA4-9CC6-81B9B9B99F50}"/>
                </a:ext>
              </a:extLst>
            </p:cNvPr>
            <p:cNvSpPr/>
            <p:nvPr userDrawn="1"/>
          </p:nvSpPr>
          <p:spPr>
            <a:xfrm>
              <a:off x="3369733" y="1591732"/>
              <a:ext cx="2726267" cy="2726267"/>
            </a:xfrm>
            <a:prstGeom prst="arc">
              <a:avLst/>
            </a:prstGeom>
            <a:noFill/>
            <a:ln w="38100">
              <a:solidFill>
                <a:srgbClr val="09B0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Contact Name">
            <a:extLst>
              <a:ext uri="{FF2B5EF4-FFF2-40B4-BE49-F238E27FC236}">
                <a16:creationId xmlns:a16="http://schemas.microsoft.com/office/drawing/2014/main" id="{ABB9D0F9-818C-26DB-5E12-C2C8C22672B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945332" y="2067761"/>
            <a:ext cx="3240087" cy="496535"/>
          </a:xfrm>
        </p:spPr>
        <p:txBody>
          <a:bodyPr/>
          <a:lstStyle>
            <a:lvl1pPr marL="0" indent="0">
              <a:buFontTx/>
              <a:buNone/>
              <a:defRPr b="1">
                <a:solidFill>
                  <a:srgbClr val="09B0ED"/>
                </a:solidFill>
              </a:defRPr>
            </a:lvl1pPr>
          </a:lstStyle>
          <a:p>
            <a:pPr lvl="0"/>
            <a:r>
              <a:rPr lang="en-US"/>
              <a:t>Contact Name</a:t>
            </a:r>
          </a:p>
        </p:txBody>
      </p:sp>
      <p:sp>
        <p:nvSpPr>
          <p:cNvPr id="10" name="Contact Info">
            <a:extLst>
              <a:ext uri="{FF2B5EF4-FFF2-40B4-BE49-F238E27FC236}">
                <a16:creationId xmlns:a16="http://schemas.microsoft.com/office/drawing/2014/main" id="{BCA45C18-FAA4-12D1-4DF9-57912A9AB08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45037" y="2754451"/>
            <a:ext cx="3240087" cy="91281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800"/>
            </a:lvl1pPr>
          </a:lstStyle>
          <a:p>
            <a:pPr lvl="0"/>
            <a:r>
              <a:rPr lang="en-US"/>
              <a:t>Title</a:t>
            </a:r>
            <a:br>
              <a:rPr lang="en-US"/>
            </a:br>
            <a:r>
              <a:rPr lang="en-US"/>
              <a:t>Phone</a:t>
            </a:r>
            <a:br>
              <a:rPr lang="en-US"/>
            </a:br>
            <a:r>
              <a:rPr lang="en-US"/>
              <a:t>Email</a:t>
            </a:r>
          </a:p>
        </p:txBody>
      </p:sp>
    </p:spTree>
    <p:extLst>
      <p:ext uri="{BB962C8B-B14F-4D97-AF65-F5344CB8AC3E}">
        <p14:creationId xmlns:p14="http://schemas.microsoft.com/office/powerpoint/2010/main" val="290722210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v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4">
            <a:extLst>
              <a:ext uri="{FF2B5EF4-FFF2-40B4-BE49-F238E27FC236}">
                <a16:creationId xmlns:a16="http://schemas.microsoft.com/office/drawing/2014/main" id="{38DDC5A8-8762-DD01-9DC5-41599C0EF2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3"/>
          </p:nvPr>
        </p:nvSpPr>
        <p:spPr>
          <a:xfrm>
            <a:off x="-1497806" y="-1918437"/>
            <a:ext cx="15187613" cy="7248719"/>
          </a:xfrm>
          <a:prstGeom prst="ellipse">
            <a:avLst/>
          </a:prstGeom>
          <a:ln w="38100">
            <a:noFill/>
          </a:ln>
          <a:effectLst>
            <a:outerShdw blurRad="215900" dist="63500" dir="5400000" algn="t" rotWithShape="0">
              <a:prstClr val="black">
                <a:alpha val="25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DA9E55-1282-7E5E-C504-53195EF8A6FA}"/>
              </a:ext>
            </a:extLst>
          </p:cNvPr>
          <p:cNvSpPr/>
          <p:nvPr userDrawn="1"/>
        </p:nvSpPr>
        <p:spPr>
          <a:xfrm>
            <a:off x="-2041451" y="-1297172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E28404-9EA8-7812-F7D7-326284EF5265}"/>
              </a:ext>
            </a:extLst>
          </p:cNvPr>
          <p:cNvSpPr/>
          <p:nvPr userDrawn="1"/>
        </p:nvSpPr>
        <p:spPr>
          <a:xfrm>
            <a:off x="12209254" y="-1122637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756DDE3-FB7A-EF8E-6B9A-B42FDC0DFC4A}"/>
              </a:ext>
            </a:extLst>
          </p:cNvPr>
          <p:cNvSpPr/>
          <p:nvPr userDrawn="1"/>
        </p:nvSpPr>
        <p:spPr>
          <a:xfrm>
            <a:off x="0" y="-2308470"/>
            <a:ext cx="12192000" cy="2308470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47952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BD3CB4FC-4E63-75CB-E14A-B4D8A614822E}"/>
              </a:ext>
            </a:extLst>
          </p:cNvPr>
          <p:cNvSpPr/>
          <p:nvPr userDrawn="1"/>
        </p:nvSpPr>
        <p:spPr>
          <a:xfrm>
            <a:off x="-1" y="0"/>
            <a:ext cx="12192000" cy="6874933"/>
          </a:xfrm>
          <a:prstGeom prst="rect">
            <a:avLst/>
          </a:prstGeom>
          <a:solidFill>
            <a:srgbClr val="142E4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3A553C43-5C36-0AD2-398E-5F9D552D67D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5000"/>
          </a:blip>
          <a:srcRect r="49349" b="43743"/>
          <a:stretch/>
        </p:blipFill>
        <p:spPr>
          <a:xfrm>
            <a:off x="8927788" y="3016827"/>
            <a:ext cx="3264212" cy="3858106"/>
          </a:xfrm>
          <a:prstGeom prst="rect">
            <a:avLst/>
          </a:prstGeom>
        </p:spPr>
      </p:pic>
      <p:sp>
        <p:nvSpPr>
          <p:cNvPr id="38" name="Oval 37">
            <a:extLst>
              <a:ext uri="{FF2B5EF4-FFF2-40B4-BE49-F238E27FC236}">
                <a16:creationId xmlns:a16="http://schemas.microsoft.com/office/drawing/2014/main" id="{F1CE4E0C-4838-8ADF-39F9-330055173305}"/>
              </a:ext>
            </a:extLst>
          </p:cNvPr>
          <p:cNvSpPr/>
          <p:nvPr userDrawn="1"/>
        </p:nvSpPr>
        <p:spPr>
          <a:xfrm>
            <a:off x="5190914" y="5859129"/>
            <a:ext cx="463653" cy="463653"/>
          </a:xfrm>
          <a:prstGeom prst="ellipse">
            <a:avLst/>
          </a:prstGeom>
          <a:noFill/>
          <a:ln w="12700" cap="flat" cmpd="sng" algn="ctr">
            <a:solidFill>
              <a:srgbClr val="CACACA">
                <a:alpha val="7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D1D5C5E-B491-4E74-B11C-E28717A83D10}"/>
              </a:ext>
            </a:extLst>
          </p:cNvPr>
          <p:cNvSpPr/>
          <p:nvPr userDrawn="1"/>
        </p:nvSpPr>
        <p:spPr>
          <a:xfrm>
            <a:off x="-228601" y="1739398"/>
            <a:ext cx="457201" cy="457201"/>
          </a:xfrm>
          <a:prstGeom prst="ellipse">
            <a:avLst/>
          </a:prstGeom>
          <a:noFill/>
          <a:ln w="12700" cap="flat" cmpd="sng" algn="ctr">
            <a:solidFill>
              <a:srgbClr val="275C8D">
                <a:alpha val="7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8D57D06C-5463-1C8D-FE97-3C11D93C3160}"/>
              </a:ext>
            </a:extLst>
          </p:cNvPr>
          <p:cNvCxnSpPr>
            <a:cxnSpLocks/>
            <a:stCxn id="39" idx="5"/>
            <a:endCxn id="38" idx="1"/>
          </p:cNvCxnSpPr>
          <p:nvPr userDrawn="1"/>
        </p:nvCxnSpPr>
        <p:spPr>
          <a:xfrm>
            <a:off x="161644" y="2129643"/>
            <a:ext cx="5097170" cy="3797386"/>
          </a:xfrm>
          <a:prstGeom prst="line">
            <a:avLst/>
          </a:prstGeom>
          <a:noFill/>
          <a:ln w="3175" cap="flat" cmpd="sng" algn="ctr">
            <a:solidFill>
              <a:srgbClr val="CACACA">
                <a:alpha val="50000"/>
              </a:srgbClr>
            </a:solidFill>
            <a:prstDash val="solid"/>
            <a:miter lim="800000"/>
          </a:ln>
          <a:effectLst>
            <a:outerShdw blurRad="50800" dist="50800" dir="5400000" algn="ctr" rotWithShape="0">
              <a:srgbClr val="000000"/>
            </a:outerShdw>
          </a:effectLst>
        </p:spPr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8AA3C9D9-0A35-7EC1-4F66-A0A36B6CD642}"/>
              </a:ext>
            </a:extLst>
          </p:cNvPr>
          <p:cNvCxnSpPr>
            <a:cxnSpLocks/>
            <a:stCxn id="39" idx="6"/>
            <a:endCxn id="43" idx="2"/>
          </p:cNvCxnSpPr>
          <p:nvPr userDrawn="1"/>
        </p:nvCxnSpPr>
        <p:spPr>
          <a:xfrm flipV="1">
            <a:off x="228600" y="1135005"/>
            <a:ext cx="8576735" cy="832994"/>
          </a:xfrm>
          <a:prstGeom prst="line">
            <a:avLst/>
          </a:prstGeom>
          <a:noFill/>
          <a:ln w="3175" cap="flat" cmpd="sng" algn="ctr">
            <a:solidFill>
              <a:srgbClr val="CACACA">
                <a:alpha val="50000"/>
              </a:srgbClr>
            </a:solidFill>
            <a:prstDash val="solid"/>
            <a:miter lim="800000"/>
          </a:ln>
          <a:effectLst>
            <a:outerShdw blurRad="50800" dist="50800" dir="5400000" algn="ctr" rotWithShape="0">
              <a:srgbClr val="000000"/>
            </a:outerShdw>
          </a:effectLst>
        </p:spPr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E6D0A71C-DA73-F73D-94C3-400A8570C633}"/>
              </a:ext>
            </a:extLst>
          </p:cNvPr>
          <p:cNvCxnSpPr>
            <a:cxnSpLocks/>
            <a:stCxn id="38" idx="7"/>
            <a:endCxn id="43" idx="3"/>
          </p:cNvCxnSpPr>
          <p:nvPr userDrawn="1"/>
        </p:nvCxnSpPr>
        <p:spPr>
          <a:xfrm flipV="1">
            <a:off x="5586667" y="1299905"/>
            <a:ext cx="3286972" cy="4627124"/>
          </a:xfrm>
          <a:prstGeom prst="line">
            <a:avLst/>
          </a:prstGeom>
          <a:noFill/>
          <a:ln w="3175" cap="flat" cmpd="sng" algn="ctr">
            <a:solidFill>
              <a:srgbClr val="CACACA">
                <a:alpha val="50000"/>
              </a:srgbClr>
            </a:solidFill>
            <a:prstDash val="solid"/>
            <a:miter lim="800000"/>
          </a:ln>
          <a:effectLst>
            <a:outerShdw blurRad="50800" dist="50800" dir="5400000" algn="ctr" rotWithShape="0">
              <a:srgbClr val="000000"/>
            </a:outerShdw>
          </a:effectLst>
        </p:spPr>
      </p:cxnSp>
      <p:sp>
        <p:nvSpPr>
          <p:cNvPr id="43" name="Oval 42">
            <a:extLst>
              <a:ext uri="{FF2B5EF4-FFF2-40B4-BE49-F238E27FC236}">
                <a16:creationId xmlns:a16="http://schemas.microsoft.com/office/drawing/2014/main" id="{61047A44-21FA-EA0E-FCFA-EDA139C681BD}"/>
              </a:ext>
            </a:extLst>
          </p:cNvPr>
          <p:cNvSpPr/>
          <p:nvPr userDrawn="1"/>
        </p:nvSpPr>
        <p:spPr>
          <a:xfrm>
            <a:off x="8805335" y="901801"/>
            <a:ext cx="466408" cy="466408"/>
          </a:xfrm>
          <a:prstGeom prst="ellipse">
            <a:avLst/>
          </a:prstGeom>
          <a:noFill/>
          <a:ln w="12700" cap="flat" cmpd="sng" algn="ctr">
            <a:solidFill>
              <a:srgbClr val="E51B24">
                <a:alpha val="7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8FC97189-57D8-9518-9A3F-5017FBAB1DD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75386" y="5534953"/>
            <a:ext cx="2335768" cy="623656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E90C530B-2534-A033-9918-A65FB3115F09}"/>
              </a:ext>
            </a:extLst>
          </p:cNvPr>
          <p:cNvSpPr/>
          <p:nvPr userDrawn="1"/>
        </p:nvSpPr>
        <p:spPr>
          <a:xfrm flipV="1">
            <a:off x="980328" y="2206753"/>
            <a:ext cx="1351505" cy="111084"/>
          </a:xfrm>
          <a:prstGeom prst="rect">
            <a:avLst/>
          </a:prstGeom>
          <a:solidFill>
            <a:srgbClr val="09B0ED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 Placeholder 10">
            <a:extLst>
              <a:ext uri="{FF2B5EF4-FFF2-40B4-BE49-F238E27FC236}">
                <a16:creationId xmlns:a16="http://schemas.microsoft.com/office/drawing/2014/main" id="{30A26EC8-B877-5DA2-09BB-C0291F3B9DCE}"/>
              </a:ext>
            </a:extLst>
          </p:cNvPr>
          <p:cNvSpPr txBox="1">
            <a:spLocks/>
          </p:cNvSpPr>
          <p:nvPr userDrawn="1"/>
        </p:nvSpPr>
        <p:spPr>
          <a:xfrm>
            <a:off x="845601" y="2631779"/>
            <a:ext cx="5603967" cy="70242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6600" b="1" i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Clr>
                <a:srgbClr val="A9BED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Click to Edit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734AB13B-4CCF-2ADC-5590-445DF63AD2FD}"/>
              </a:ext>
            </a:extLst>
          </p:cNvPr>
          <p:cNvSpPr txBox="1">
            <a:spLocks/>
          </p:cNvSpPr>
          <p:nvPr userDrawn="1"/>
        </p:nvSpPr>
        <p:spPr>
          <a:xfrm>
            <a:off x="845601" y="3523794"/>
            <a:ext cx="5603967" cy="70242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6600" b="1" i="0" kern="1200">
                <a:solidFill>
                  <a:srgbClr val="09B0E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Clr>
                <a:srgbClr val="A9BED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>
                <a:ln>
                  <a:noFill/>
                </a:ln>
                <a:solidFill>
                  <a:srgbClr val="09B0E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75565798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BD3CB4FC-4E63-75CB-E14A-B4D8A614822E}"/>
              </a:ext>
            </a:extLst>
          </p:cNvPr>
          <p:cNvSpPr/>
          <p:nvPr userDrawn="1"/>
        </p:nvSpPr>
        <p:spPr>
          <a:xfrm>
            <a:off x="-1" y="0"/>
            <a:ext cx="12192000" cy="6874933"/>
          </a:xfrm>
          <a:prstGeom prst="rect">
            <a:avLst/>
          </a:prstGeom>
          <a:solidFill>
            <a:srgbClr val="142E4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F1CE4E0C-4838-8ADF-39F9-330055173305}"/>
              </a:ext>
            </a:extLst>
          </p:cNvPr>
          <p:cNvSpPr/>
          <p:nvPr userDrawn="1"/>
        </p:nvSpPr>
        <p:spPr>
          <a:xfrm>
            <a:off x="5190914" y="5859129"/>
            <a:ext cx="463653" cy="463653"/>
          </a:xfrm>
          <a:prstGeom prst="ellipse">
            <a:avLst/>
          </a:prstGeom>
          <a:noFill/>
          <a:ln w="12700" cap="flat" cmpd="sng" algn="ctr">
            <a:solidFill>
              <a:srgbClr val="CACACA">
                <a:alpha val="7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D1D5C5E-B491-4E74-B11C-E28717A83D10}"/>
              </a:ext>
            </a:extLst>
          </p:cNvPr>
          <p:cNvSpPr/>
          <p:nvPr userDrawn="1"/>
        </p:nvSpPr>
        <p:spPr>
          <a:xfrm>
            <a:off x="-228601" y="1739398"/>
            <a:ext cx="457201" cy="457201"/>
          </a:xfrm>
          <a:prstGeom prst="ellipse">
            <a:avLst/>
          </a:prstGeom>
          <a:noFill/>
          <a:ln w="12700" cap="flat" cmpd="sng" algn="ctr">
            <a:solidFill>
              <a:srgbClr val="275C8D">
                <a:alpha val="7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8D57D06C-5463-1C8D-FE97-3C11D93C3160}"/>
              </a:ext>
            </a:extLst>
          </p:cNvPr>
          <p:cNvCxnSpPr>
            <a:cxnSpLocks/>
            <a:stCxn id="39" idx="5"/>
            <a:endCxn id="38" idx="1"/>
          </p:cNvCxnSpPr>
          <p:nvPr userDrawn="1"/>
        </p:nvCxnSpPr>
        <p:spPr>
          <a:xfrm>
            <a:off x="161644" y="2129643"/>
            <a:ext cx="5097170" cy="3797386"/>
          </a:xfrm>
          <a:prstGeom prst="line">
            <a:avLst/>
          </a:prstGeom>
          <a:noFill/>
          <a:ln w="3175" cap="flat" cmpd="sng" algn="ctr">
            <a:solidFill>
              <a:srgbClr val="CACACA">
                <a:alpha val="50000"/>
              </a:srgbClr>
            </a:solidFill>
            <a:prstDash val="solid"/>
            <a:miter lim="800000"/>
          </a:ln>
          <a:effectLst/>
        </p:spPr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8AA3C9D9-0A35-7EC1-4F66-A0A36B6CD642}"/>
              </a:ext>
            </a:extLst>
          </p:cNvPr>
          <p:cNvCxnSpPr>
            <a:cxnSpLocks/>
            <a:stCxn id="39" idx="6"/>
            <a:endCxn id="43" idx="2"/>
          </p:cNvCxnSpPr>
          <p:nvPr userDrawn="1"/>
        </p:nvCxnSpPr>
        <p:spPr>
          <a:xfrm flipV="1">
            <a:off x="228600" y="1135005"/>
            <a:ext cx="8576735" cy="832994"/>
          </a:xfrm>
          <a:prstGeom prst="line">
            <a:avLst/>
          </a:prstGeom>
          <a:noFill/>
          <a:ln w="3175" cap="flat" cmpd="sng" algn="ctr">
            <a:solidFill>
              <a:srgbClr val="CACACA">
                <a:alpha val="50000"/>
              </a:srgbClr>
            </a:solidFill>
            <a:prstDash val="solid"/>
            <a:miter lim="800000"/>
          </a:ln>
          <a:effectLst/>
        </p:spPr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E6D0A71C-DA73-F73D-94C3-400A8570C633}"/>
              </a:ext>
            </a:extLst>
          </p:cNvPr>
          <p:cNvCxnSpPr>
            <a:cxnSpLocks/>
            <a:stCxn id="38" idx="7"/>
            <a:endCxn id="43" idx="3"/>
          </p:cNvCxnSpPr>
          <p:nvPr userDrawn="1"/>
        </p:nvCxnSpPr>
        <p:spPr>
          <a:xfrm flipV="1">
            <a:off x="5586667" y="1299905"/>
            <a:ext cx="3286972" cy="4627124"/>
          </a:xfrm>
          <a:prstGeom prst="line">
            <a:avLst/>
          </a:prstGeom>
          <a:noFill/>
          <a:ln w="3175" cap="flat" cmpd="sng" algn="ctr">
            <a:solidFill>
              <a:srgbClr val="CACACA">
                <a:alpha val="50000"/>
              </a:srgbClr>
            </a:solidFill>
            <a:prstDash val="solid"/>
            <a:miter lim="800000"/>
          </a:ln>
          <a:effectLst/>
        </p:spPr>
      </p:cxnSp>
      <p:sp>
        <p:nvSpPr>
          <p:cNvPr id="43" name="Oval 42">
            <a:extLst>
              <a:ext uri="{FF2B5EF4-FFF2-40B4-BE49-F238E27FC236}">
                <a16:creationId xmlns:a16="http://schemas.microsoft.com/office/drawing/2014/main" id="{61047A44-21FA-EA0E-FCFA-EDA139C681BD}"/>
              </a:ext>
            </a:extLst>
          </p:cNvPr>
          <p:cNvSpPr/>
          <p:nvPr userDrawn="1"/>
        </p:nvSpPr>
        <p:spPr>
          <a:xfrm>
            <a:off x="8805335" y="901801"/>
            <a:ext cx="466408" cy="466408"/>
          </a:xfrm>
          <a:prstGeom prst="ellipse">
            <a:avLst/>
          </a:prstGeom>
          <a:noFill/>
          <a:ln w="12700" cap="flat" cmpd="sng" algn="ctr">
            <a:solidFill>
              <a:srgbClr val="E51B24">
                <a:alpha val="7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8FC97189-57D8-9518-9A3F-5017FBAB1DD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975386" y="5534953"/>
            <a:ext cx="2335768" cy="623656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837E6D8-96D5-18D6-14F1-9F12CF39F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0975FC-D96C-DF43-6F40-6D8D6B1923D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15000"/>
          </a:blip>
          <a:srcRect r="49349" b="43743"/>
          <a:stretch/>
        </p:blipFill>
        <p:spPr>
          <a:xfrm>
            <a:off x="8927788" y="3016827"/>
            <a:ext cx="3264212" cy="385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11177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urv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4">
            <a:extLst>
              <a:ext uri="{FF2B5EF4-FFF2-40B4-BE49-F238E27FC236}">
                <a16:creationId xmlns:a16="http://schemas.microsoft.com/office/drawing/2014/main" id="{542D7FBC-C78B-7E8F-EFB4-8C2EB39D2BC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497806" y="-1918437"/>
            <a:ext cx="15187613" cy="7248719"/>
          </a:xfrm>
          <a:prstGeom prst="ellipse">
            <a:avLst/>
          </a:prstGeom>
          <a:ln w="38100">
            <a:noFill/>
          </a:ln>
          <a:effectLst>
            <a:outerShdw blurRad="215900" dist="63500" dir="5400000" algn="t" rotWithShape="0">
              <a:prstClr val="black">
                <a:alpha val="25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07D975-DDF5-7E82-6102-C8D33BB03B27}"/>
              </a:ext>
            </a:extLst>
          </p:cNvPr>
          <p:cNvSpPr/>
          <p:nvPr userDrawn="1"/>
        </p:nvSpPr>
        <p:spPr>
          <a:xfrm>
            <a:off x="-2041451" y="-1297172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D23AA6E-1186-57A4-EC02-29322C4C88B4}"/>
              </a:ext>
            </a:extLst>
          </p:cNvPr>
          <p:cNvSpPr/>
          <p:nvPr userDrawn="1"/>
        </p:nvSpPr>
        <p:spPr>
          <a:xfrm>
            <a:off x="12192001" y="-1122637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E94DDC-4ABD-44E0-9882-01F1B7B10370}"/>
              </a:ext>
            </a:extLst>
          </p:cNvPr>
          <p:cNvSpPr/>
          <p:nvPr userDrawn="1"/>
        </p:nvSpPr>
        <p:spPr>
          <a:xfrm>
            <a:off x="0" y="-2308470"/>
            <a:ext cx="12192000" cy="2308470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CD530E0-1B79-03D6-D6DE-00A8C60A6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6558" y="2248525"/>
            <a:ext cx="9318885" cy="126143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83E9D61-8FED-71F4-793D-6E09E635ED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CBF8A5E-BE6E-D44A-5F58-FA1CEE654CBD}"/>
              </a:ext>
            </a:extLst>
          </p:cNvPr>
          <p:cNvSpPr/>
          <p:nvPr userDrawn="1"/>
        </p:nvSpPr>
        <p:spPr>
          <a:xfrm>
            <a:off x="5420248" y="3545037"/>
            <a:ext cx="1351505" cy="45719"/>
          </a:xfrm>
          <a:prstGeom prst="rect">
            <a:avLst/>
          </a:prstGeom>
          <a:solidFill>
            <a:srgbClr val="09B0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55573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i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2D2A3-5026-D3F5-ED86-4EC24AEF5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0643" y="1122363"/>
            <a:ext cx="9270715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EAF636-6A33-620E-1620-4B0E94CCBA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93B268-8B20-10F7-00EA-911417F41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6EE45-ED4E-5F29-D72F-4672535E7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D86875-FBCE-4E66-F6C3-35829C9D0115}"/>
              </a:ext>
            </a:extLst>
          </p:cNvPr>
          <p:cNvSpPr/>
          <p:nvPr userDrawn="1"/>
        </p:nvSpPr>
        <p:spPr>
          <a:xfrm>
            <a:off x="5420248" y="3545037"/>
            <a:ext cx="1351505" cy="45719"/>
          </a:xfrm>
          <a:prstGeom prst="rect">
            <a:avLst/>
          </a:prstGeom>
          <a:solidFill>
            <a:srgbClr val="09B0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76749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EEA59D-FABD-1CE8-D6EA-82D8F71CC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3253949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1314451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EEA59D-FABD-1CE8-D6EA-82D8F71CC86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8479"/>
            <a:ext cx="5257800" cy="45529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5870289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-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AF6CB-AF30-5319-FD3F-D32D38C04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16D2F-F2D3-4BE7-F3B3-18EDA783B8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A0F3EB-495D-5C6F-12C3-A16C6CB5A9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165B8-BE47-0DC1-4F71-F5E4486A6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FE9C8E-0E5E-98EE-6E06-652DDEB02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241050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- Bullets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AF6CB-AF30-5319-FD3F-D32D38C04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16D2F-F2D3-4BE7-F3B3-18EDA783B8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279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165B8-BE47-0DC1-4F71-F5E4486A6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FE9C8E-0E5E-98EE-6E06-652DDEB02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E4CA332-BE02-2351-C23B-5E56C586035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88572" y="1825625"/>
            <a:ext cx="4865227" cy="382792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71593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315D7-2C67-FF5F-CB87-7A3D22267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B50EA6-7EC0-9993-99A5-A190BA305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D4A46D-144F-B8CD-0E3A-327FF917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51037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EE4849F3-9D8C-E177-EBF0-93754DCA3083}"/>
              </a:ext>
            </a:extLst>
          </p:cNvPr>
          <p:cNvSpPr/>
          <p:nvPr userDrawn="1"/>
        </p:nvSpPr>
        <p:spPr>
          <a:xfrm>
            <a:off x="-1286652" y="3371991"/>
            <a:ext cx="4225377" cy="4225377"/>
          </a:xfrm>
          <a:prstGeom prst="ellipse">
            <a:avLst/>
          </a:prstGeom>
          <a:solidFill>
            <a:srgbClr val="A9BED1"/>
          </a:solidFill>
          <a:ln w="19050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2517F9D-6A98-9196-AEA2-8B31C402F3C9}"/>
              </a:ext>
            </a:extLst>
          </p:cNvPr>
          <p:cNvSpPr/>
          <p:nvPr userDrawn="1"/>
        </p:nvSpPr>
        <p:spPr>
          <a:xfrm>
            <a:off x="-2758585" y="2204022"/>
            <a:ext cx="6569242" cy="6569242"/>
          </a:xfrm>
          <a:prstGeom prst="ellipse">
            <a:avLst/>
          </a:prstGeom>
          <a:noFill/>
          <a:ln w="1905000">
            <a:solidFill>
              <a:srgbClr val="688DA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E0BF6E0-74EC-AADB-E34B-28B2B1FACA67}"/>
              </a:ext>
            </a:extLst>
          </p:cNvPr>
          <p:cNvSpPr/>
          <p:nvPr userDrawn="1"/>
        </p:nvSpPr>
        <p:spPr>
          <a:xfrm>
            <a:off x="-3389531" y="690350"/>
            <a:ext cx="9221903" cy="9221903"/>
          </a:xfrm>
          <a:prstGeom prst="ellipse">
            <a:avLst/>
          </a:prstGeom>
          <a:noFill/>
          <a:ln w="2222500">
            <a:solidFill>
              <a:srgbClr val="275C8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3029DBE-8784-9C22-6DC4-E60E0DC5A87A}"/>
              </a:ext>
            </a:extLst>
          </p:cNvPr>
          <p:cNvSpPr/>
          <p:nvPr userDrawn="1"/>
        </p:nvSpPr>
        <p:spPr>
          <a:xfrm>
            <a:off x="-3396661" y="-509479"/>
            <a:ext cx="11477182" cy="11477182"/>
          </a:xfrm>
          <a:prstGeom prst="ellipse">
            <a:avLst/>
          </a:prstGeom>
          <a:noFill/>
          <a:ln w="2349500">
            <a:solidFill>
              <a:srgbClr val="143F6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D544F5C-8567-7EBE-3E07-E61195CC1DF5}"/>
              </a:ext>
            </a:extLst>
          </p:cNvPr>
          <p:cNvSpPr/>
          <p:nvPr userDrawn="1"/>
        </p:nvSpPr>
        <p:spPr>
          <a:xfrm>
            <a:off x="-5343907" y="-2934182"/>
            <a:ext cx="16326587" cy="16326587"/>
          </a:xfrm>
          <a:prstGeom prst="ellipse">
            <a:avLst/>
          </a:prstGeom>
          <a:noFill/>
          <a:ln w="3492500">
            <a:solidFill>
              <a:srgbClr val="142E4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tored Data 10">
            <a:extLst>
              <a:ext uri="{FF2B5EF4-FFF2-40B4-BE49-F238E27FC236}">
                <a16:creationId xmlns:a16="http://schemas.microsoft.com/office/drawing/2014/main" id="{D04E9636-703A-5FA9-DE4C-DB24CDB2EB00}"/>
              </a:ext>
            </a:extLst>
          </p:cNvPr>
          <p:cNvSpPr/>
          <p:nvPr userDrawn="1"/>
        </p:nvSpPr>
        <p:spPr>
          <a:xfrm rot="4631793">
            <a:off x="2813205" y="-5797548"/>
            <a:ext cx="5327693" cy="14040326"/>
          </a:xfrm>
          <a:prstGeom prst="flowChartOnlineStorag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744044D-4BB2-AD94-BD97-4C7A622A393D}"/>
              </a:ext>
            </a:extLst>
          </p:cNvPr>
          <p:cNvSpPr/>
          <p:nvPr userDrawn="1"/>
        </p:nvSpPr>
        <p:spPr>
          <a:xfrm>
            <a:off x="679329" y="3806169"/>
            <a:ext cx="1059983" cy="1059983"/>
          </a:xfrm>
          <a:prstGeom prst="ellipse">
            <a:avLst/>
          </a:prstGeom>
          <a:solidFill>
            <a:srgbClr val="A9BED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2F8E9B8-7FE0-92FC-0AB3-9E2D7C017D29}"/>
              </a:ext>
            </a:extLst>
          </p:cNvPr>
          <p:cNvSpPr/>
          <p:nvPr userDrawn="1"/>
        </p:nvSpPr>
        <p:spPr>
          <a:xfrm>
            <a:off x="783870" y="3910710"/>
            <a:ext cx="850900" cy="850900"/>
          </a:xfrm>
          <a:prstGeom prst="ellipse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9228E1C-4258-48E4-0434-C0B12811F375}"/>
              </a:ext>
            </a:extLst>
          </p:cNvPr>
          <p:cNvSpPr/>
          <p:nvPr userDrawn="1"/>
        </p:nvSpPr>
        <p:spPr>
          <a:xfrm>
            <a:off x="2748643" y="3140923"/>
            <a:ext cx="1151701" cy="1151701"/>
          </a:xfrm>
          <a:prstGeom prst="ellipse">
            <a:avLst/>
          </a:prstGeom>
          <a:solidFill>
            <a:srgbClr val="688DA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B7638BA-0548-E43C-58CC-7EE514EA3F3E}"/>
              </a:ext>
            </a:extLst>
          </p:cNvPr>
          <p:cNvSpPr/>
          <p:nvPr userDrawn="1"/>
        </p:nvSpPr>
        <p:spPr>
          <a:xfrm>
            <a:off x="2862030" y="3254509"/>
            <a:ext cx="924527" cy="924527"/>
          </a:xfrm>
          <a:prstGeom prst="ellipse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E62F092-2443-457F-73E1-85D9567A13A9}"/>
              </a:ext>
            </a:extLst>
          </p:cNvPr>
          <p:cNvSpPr/>
          <p:nvPr userDrawn="1"/>
        </p:nvSpPr>
        <p:spPr>
          <a:xfrm>
            <a:off x="4566954" y="2457773"/>
            <a:ext cx="1424783" cy="1424783"/>
          </a:xfrm>
          <a:prstGeom prst="ellipse">
            <a:avLst/>
          </a:prstGeom>
          <a:solidFill>
            <a:srgbClr val="275C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9A04965-4246-6320-B956-B4B9A1F91BFE}"/>
              </a:ext>
            </a:extLst>
          </p:cNvPr>
          <p:cNvSpPr/>
          <p:nvPr userDrawn="1"/>
        </p:nvSpPr>
        <p:spPr>
          <a:xfrm>
            <a:off x="4708819" y="2595983"/>
            <a:ext cx="1143743" cy="1143743"/>
          </a:xfrm>
          <a:prstGeom prst="ellipse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28D1E9A-E985-E49B-E4CC-F11DBDBC5DE2}"/>
              </a:ext>
            </a:extLst>
          </p:cNvPr>
          <p:cNvSpPr/>
          <p:nvPr userDrawn="1"/>
        </p:nvSpPr>
        <p:spPr>
          <a:xfrm>
            <a:off x="6748034" y="1870131"/>
            <a:ext cx="1605256" cy="1605256"/>
          </a:xfrm>
          <a:prstGeom prst="ellipse">
            <a:avLst/>
          </a:prstGeom>
          <a:solidFill>
            <a:srgbClr val="143F6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14666D1-135B-EC67-6290-E89EA01FB690}"/>
              </a:ext>
            </a:extLst>
          </p:cNvPr>
          <p:cNvSpPr/>
          <p:nvPr userDrawn="1"/>
        </p:nvSpPr>
        <p:spPr>
          <a:xfrm>
            <a:off x="6906353" y="2028450"/>
            <a:ext cx="1288618" cy="1288618"/>
          </a:xfrm>
          <a:prstGeom prst="ellipse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32D4F2E-3CA9-A234-EE98-421E3938BDFB}"/>
              </a:ext>
            </a:extLst>
          </p:cNvPr>
          <p:cNvSpPr/>
          <p:nvPr userDrawn="1"/>
        </p:nvSpPr>
        <p:spPr>
          <a:xfrm>
            <a:off x="9464417" y="1461152"/>
            <a:ext cx="1861791" cy="1861791"/>
          </a:xfrm>
          <a:prstGeom prst="ellipse">
            <a:avLst/>
          </a:prstGeom>
          <a:solidFill>
            <a:srgbClr val="142E4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AC89F8E-0EDB-41AF-B1BE-A1C1438E75B8}"/>
              </a:ext>
            </a:extLst>
          </p:cNvPr>
          <p:cNvSpPr/>
          <p:nvPr userDrawn="1"/>
        </p:nvSpPr>
        <p:spPr>
          <a:xfrm>
            <a:off x="9648036" y="1644771"/>
            <a:ext cx="1494551" cy="1494551"/>
          </a:xfrm>
          <a:prstGeom prst="ellipse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C5EAFD-9065-CFD8-8386-8C00024D6C49}"/>
              </a:ext>
            </a:extLst>
          </p:cNvPr>
          <p:cNvSpPr/>
          <p:nvPr userDrawn="1"/>
        </p:nvSpPr>
        <p:spPr>
          <a:xfrm>
            <a:off x="-9289472" y="6858000"/>
            <a:ext cx="26822400" cy="945800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986354B-C67D-6C3C-B15B-7E03772DA263}"/>
              </a:ext>
            </a:extLst>
          </p:cNvPr>
          <p:cNvSpPr/>
          <p:nvPr userDrawn="1"/>
        </p:nvSpPr>
        <p:spPr>
          <a:xfrm>
            <a:off x="-7578828" y="-9458005"/>
            <a:ext cx="26822400" cy="945800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8D3627F-0B93-F644-59CC-CEF0F6992FE7}"/>
              </a:ext>
            </a:extLst>
          </p:cNvPr>
          <p:cNvSpPr/>
          <p:nvPr userDrawn="1"/>
        </p:nvSpPr>
        <p:spPr>
          <a:xfrm>
            <a:off x="12184633" y="-2041029"/>
            <a:ext cx="5758067" cy="945800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376DEF-ADE9-4670-6A7B-C9C8727F7654}"/>
              </a:ext>
            </a:extLst>
          </p:cNvPr>
          <p:cNvSpPr/>
          <p:nvPr userDrawn="1"/>
        </p:nvSpPr>
        <p:spPr>
          <a:xfrm>
            <a:off x="-8443300" y="-509479"/>
            <a:ext cx="8471114" cy="945800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173A1D3-89C0-ADB7-0874-36DBC5EA1AF2}"/>
              </a:ext>
            </a:extLst>
          </p:cNvPr>
          <p:cNvSpPr txBox="1"/>
          <p:nvPr userDrawn="1"/>
        </p:nvSpPr>
        <p:spPr>
          <a:xfrm>
            <a:off x="252776" y="3964228"/>
            <a:ext cx="1937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rgbClr val="A9BED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83504A-AEAE-E55B-CEEC-B134DA162884}"/>
              </a:ext>
            </a:extLst>
          </p:cNvPr>
          <p:cNvSpPr txBox="1"/>
          <p:nvPr userDrawn="1"/>
        </p:nvSpPr>
        <p:spPr>
          <a:xfrm>
            <a:off x="2349429" y="3294312"/>
            <a:ext cx="19372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rgbClr val="688DA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83D22F3-4EE1-2E25-72E2-F24D4AA49869}"/>
              </a:ext>
            </a:extLst>
          </p:cNvPr>
          <p:cNvSpPr txBox="1"/>
          <p:nvPr userDrawn="1"/>
        </p:nvSpPr>
        <p:spPr>
          <a:xfrm>
            <a:off x="4305418" y="2672759"/>
            <a:ext cx="1937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>
                <a:solidFill>
                  <a:srgbClr val="275C8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837460B-007E-67F8-9FF4-D0F837200464}"/>
              </a:ext>
            </a:extLst>
          </p:cNvPr>
          <p:cNvSpPr txBox="1"/>
          <p:nvPr userDrawn="1"/>
        </p:nvSpPr>
        <p:spPr>
          <a:xfrm>
            <a:off x="6582018" y="2164927"/>
            <a:ext cx="1937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>
                <a:solidFill>
                  <a:srgbClr val="143F6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75C223E-3F40-D213-1E65-FF779ECAC320}"/>
              </a:ext>
            </a:extLst>
          </p:cNvPr>
          <p:cNvSpPr txBox="1"/>
          <p:nvPr userDrawn="1"/>
        </p:nvSpPr>
        <p:spPr>
          <a:xfrm>
            <a:off x="9424657" y="1730778"/>
            <a:ext cx="19372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>
                <a:solidFill>
                  <a:srgbClr val="142E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3315D7-2C67-FF5F-CB87-7A3D22267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507437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3ABC299-6FEC-91A6-CB42-3D2AEAEB6ADE}"/>
              </a:ext>
            </a:extLst>
          </p:cNvPr>
          <p:cNvGrpSpPr/>
          <p:nvPr userDrawn="1"/>
        </p:nvGrpSpPr>
        <p:grpSpPr>
          <a:xfrm>
            <a:off x="1432509" y="1708545"/>
            <a:ext cx="9318725" cy="3884855"/>
            <a:chOff x="1432509" y="1708545"/>
            <a:chExt cx="9318725" cy="3884855"/>
          </a:xfrm>
          <a:gradFill>
            <a:gsLst>
              <a:gs pos="99000">
                <a:schemeClr val="tx2"/>
              </a:gs>
              <a:gs pos="51000">
                <a:schemeClr val="tx1"/>
              </a:gs>
              <a:gs pos="11000">
                <a:srgbClr val="09B0ED"/>
              </a:gs>
            </a:gsLst>
            <a:lin ang="0" scaled="0"/>
          </a:gradFill>
        </p:grpSpPr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0487C8E7-664E-2C14-9A4C-6ACD2C36E022}"/>
                </a:ext>
              </a:extLst>
            </p:cNvPr>
            <p:cNvSpPr/>
            <p:nvPr/>
          </p:nvSpPr>
          <p:spPr>
            <a:xfrm rot="21436401" flipV="1">
              <a:off x="8849954" y="1708545"/>
              <a:ext cx="1901280" cy="3883386"/>
            </a:xfrm>
            <a:custGeom>
              <a:avLst/>
              <a:gdLst>
                <a:gd name="connsiteX0" fmla="*/ 1901280 w 1901280"/>
                <a:gd name="connsiteY0" fmla="*/ 3883386 h 3883386"/>
                <a:gd name="connsiteX1" fmla="*/ 1716334 w 1901280"/>
                <a:gd name="connsiteY1" fmla="*/ 0 h 3883386"/>
                <a:gd name="connsiteX2" fmla="*/ 0 w 1901280"/>
                <a:gd name="connsiteY2" fmla="*/ 81740 h 3883386"/>
                <a:gd name="connsiteX3" fmla="*/ 141927 w 1901280"/>
                <a:gd name="connsiteY3" fmla="*/ 3061854 h 3883386"/>
                <a:gd name="connsiteX4" fmla="*/ 577164 w 1901280"/>
                <a:gd name="connsiteY4" fmla="*/ 3240458 h 3883386"/>
                <a:gd name="connsiteX5" fmla="*/ 1610493 w 1901280"/>
                <a:gd name="connsiteY5" fmla="*/ 3726829 h 3883386"/>
                <a:gd name="connsiteX6" fmla="*/ 1901280 w 1901280"/>
                <a:gd name="connsiteY6" fmla="*/ 3883386 h 388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280" h="3883386">
                  <a:moveTo>
                    <a:pt x="1901280" y="3883386"/>
                  </a:moveTo>
                  <a:lnTo>
                    <a:pt x="1716334" y="0"/>
                  </a:lnTo>
                  <a:lnTo>
                    <a:pt x="0" y="81740"/>
                  </a:lnTo>
                  <a:lnTo>
                    <a:pt x="141927" y="3061854"/>
                  </a:lnTo>
                  <a:lnTo>
                    <a:pt x="577164" y="3240458"/>
                  </a:lnTo>
                  <a:cubicBezTo>
                    <a:pt x="933300" y="3393498"/>
                    <a:pt x="1278143" y="3555726"/>
                    <a:pt x="1610493" y="3726829"/>
                  </a:cubicBezTo>
                  <a:lnTo>
                    <a:pt x="1901280" y="3883386"/>
                  </a:lnTo>
                  <a:close/>
                </a:path>
              </a:pathLst>
            </a:custGeom>
            <a:grpFill/>
            <a:ln w="19050" cap="flat" cmpd="sng" algn="ctr">
              <a:noFill/>
              <a:prstDash val="solid"/>
              <a:miter lim="800000"/>
              <a:tailEnd type="triangle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1BE0D47F-E61A-4D91-1C93-68DDFCE6A297}"/>
                </a:ext>
              </a:extLst>
            </p:cNvPr>
            <p:cNvSpPr/>
            <p:nvPr/>
          </p:nvSpPr>
          <p:spPr>
            <a:xfrm rot="21436401" flipV="1">
              <a:off x="7003316" y="2681279"/>
              <a:ext cx="1854981" cy="2911203"/>
            </a:xfrm>
            <a:custGeom>
              <a:avLst/>
              <a:gdLst>
                <a:gd name="connsiteX0" fmla="*/ 1854981 w 1854981"/>
                <a:gd name="connsiteY0" fmla="*/ 2911203 h 2911203"/>
                <a:gd name="connsiteX1" fmla="*/ 1716335 w 1854981"/>
                <a:gd name="connsiteY1" fmla="*/ 0 h 2911203"/>
                <a:gd name="connsiteX2" fmla="*/ 0 w 1854981"/>
                <a:gd name="connsiteY2" fmla="*/ 81740 h 2911203"/>
                <a:gd name="connsiteX3" fmla="*/ 106852 w 1854981"/>
                <a:gd name="connsiteY3" fmla="*/ 2325343 h 2911203"/>
                <a:gd name="connsiteX4" fmla="*/ 182070 w 1854981"/>
                <a:gd name="connsiteY4" fmla="*/ 2346004 h 2911203"/>
                <a:gd name="connsiteX5" fmla="*/ 1343740 w 1854981"/>
                <a:gd name="connsiteY5" fmla="*/ 2720262 h 2911203"/>
                <a:gd name="connsiteX6" fmla="*/ 1854981 w 1854981"/>
                <a:gd name="connsiteY6" fmla="*/ 2911203 h 291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54981" h="2911203">
                  <a:moveTo>
                    <a:pt x="1854981" y="2911203"/>
                  </a:moveTo>
                  <a:lnTo>
                    <a:pt x="1716335" y="0"/>
                  </a:lnTo>
                  <a:lnTo>
                    <a:pt x="0" y="81740"/>
                  </a:lnTo>
                  <a:lnTo>
                    <a:pt x="106852" y="2325343"/>
                  </a:lnTo>
                  <a:lnTo>
                    <a:pt x="182070" y="2346004"/>
                  </a:lnTo>
                  <a:cubicBezTo>
                    <a:pt x="578590" y="2461051"/>
                    <a:pt x="966213" y="2585908"/>
                    <a:pt x="1343740" y="2720262"/>
                  </a:cubicBezTo>
                  <a:lnTo>
                    <a:pt x="1854981" y="2911203"/>
                  </a:lnTo>
                  <a:close/>
                </a:path>
              </a:pathLst>
            </a:custGeom>
            <a:grpFill/>
            <a:ln w="19050" cap="flat" cmpd="sng" algn="ctr">
              <a:noFill/>
              <a:prstDash val="solid"/>
              <a:miter lim="800000"/>
              <a:tailEnd type="triangle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3C29BCAF-4F79-101B-E9B9-B4E316A79FCF}"/>
                </a:ext>
              </a:extLst>
            </p:cNvPr>
            <p:cNvSpPr/>
            <p:nvPr/>
          </p:nvSpPr>
          <p:spPr>
            <a:xfrm rot="21436401" flipV="1">
              <a:off x="5150601" y="3398711"/>
              <a:ext cx="1820833" cy="2194177"/>
            </a:xfrm>
            <a:custGeom>
              <a:avLst/>
              <a:gdLst>
                <a:gd name="connsiteX0" fmla="*/ 1820833 w 1820833"/>
                <a:gd name="connsiteY0" fmla="*/ 2194177 h 2194177"/>
                <a:gd name="connsiteX1" fmla="*/ 1716335 w 1820833"/>
                <a:gd name="connsiteY1" fmla="*/ 0 h 2194177"/>
                <a:gd name="connsiteX2" fmla="*/ 0 w 1820833"/>
                <a:gd name="connsiteY2" fmla="*/ 81740 h 2194177"/>
                <a:gd name="connsiteX3" fmla="*/ 80997 w 1820833"/>
                <a:gd name="connsiteY3" fmla="*/ 1782459 h 2194177"/>
                <a:gd name="connsiteX4" fmla="*/ 209387 w 1820833"/>
                <a:gd name="connsiteY4" fmla="*/ 1806611 h 2194177"/>
                <a:gd name="connsiteX5" fmla="*/ 1448438 w 1820833"/>
                <a:gd name="connsiteY5" fmla="*/ 2091883 h 2194177"/>
                <a:gd name="connsiteX6" fmla="*/ 1820833 w 1820833"/>
                <a:gd name="connsiteY6" fmla="*/ 2194177 h 2194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0833" h="2194177">
                  <a:moveTo>
                    <a:pt x="1820833" y="2194177"/>
                  </a:moveTo>
                  <a:lnTo>
                    <a:pt x="1716335" y="0"/>
                  </a:lnTo>
                  <a:lnTo>
                    <a:pt x="0" y="81740"/>
                  </a:lnTo>
                  <a:lnTo>
                    <a:pt x="80997" y="1782459"/>
                  </a:lnTo>
                  <a:lnTo>
                    <a:pt x="209387" y="1806611"/>
                  </a:lnTo>
                  <a:cubicBezTo>
                    <a:pt x="629903" y="1891529"/>
                    <a:pt x="1043320" y="1986723"/>
                    <a:pt x="1448438" y="2091883"/>
                  </a:cubicBezTo>
                  <a:lnTo>
                    <a:pt x="1820833" y="2194177"/>
                  </a:lnTo>
                  <a:close/>
                </a:path>
              </a:pathLst>
            </a:custGeom>
            <a:grpFill/>
            <a:ln w="19050" cap="flat" cmpd="sng" algn="ctr">
              <a:noFill/>
              <a:prstDash val="solid"/>
              <a:miter lim="800000"/>
              <a:tailEnd type="triangle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E3108592-23C5-1783-B841-5E125633027B}"/>
                </a:ext>
              </a:extLst>
            </p:cNvPr>
            <p:cNvSpPr/>
            <p:nvPr/>
          </p:nvSpPr>
          <p:spPr>
            <a:xfrm rot="21436401" flipV="1">
              <a:off x="3293420" y="3928468"/>
              <a:ext cx="1795617" cy="1664721"/>
            </a:xfrm>
            <a:custGeom>
              <a:avLst/>
              <a:gdLst>
                <a:gd name="connsiteX0" fmla="*/ 1795617 w 1795617"/>
                <a:gd name="connsiteY0" fmla="*/ 1664721 h 1664721"/>
                <a:gd name="connsiteX1" fmla="*/ 1716335 w 1795617"/>
                <a:gd name="connsiteY1" fmla="*/ 0 h 1664721"/>
                <a:gd name="connsiteX2" fmla="*/ 0 w 1795617"/>
                <a:gd name="connsiteY2" fmla="*/ 81741 h 1664721"/>
                <a:gd name="connsiteX3" fmla="*/ 62661 w 1795617"/>
                <a:gd name="connsiteY3" fmla="*/ 1397449 h 1664721"/>
                <a:gd name="connsiteX4" fmla="*/ 140857 w 1795617"/>
                <a:gd name="connsiteY4" fmla="*/ 1405945 h 1664721"/>
                <a:gd name="connsiteX5" fmla="*/ 1441109 w 1795617"/>
                <a:gd name="connsiteY5" fmla="*/ 1598032 h 1664721"/>
                <a:gd name="connsiteX6" fmla="*/ 1795617 w 1795617"/>
                <a:gd name="connsiteY6" fmla="*/ 1664721 h 1664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5617" h="1664721">
                  <a:moveTo>
                    <a:pt x="1795617" y="1664721"/>
                  </a:moveTo>
                  <a:lnTo>
                    <a:pt x="1716335" y="0"/>
                  </a:lnTo>
                  <a:lnTo>
                    <a:pt x="0" y="81741"/>
                  </a:lnTo>
                  <a:lnTo>
                    <a:pt x="62661" y="1397449"/>
                  </a:lnTo>
                  <a:lnTo>
                    <a:pt x="140857" y="1405945"/>
                  </a:lnTo>
                  <a:cubicBezTo>
                    <a:pt x="579977" y="1459336"/>
                    <a:pt x="1013793" y="1523468"/>
                    <a:pt x="1441109" y="1598032"/>
                  </a:cubicBezTo>
                  <a:lnTo>
                    <a:pt x="1795617" y="1664721"/>
                  </a:lnTo>
                  <a:close/>
                </a:path>
              </a:pathLst>
            </a:custGeom>
            <a:grpFill/>
            <a:ln w="19050" cap="flat" cmpd="sng" algn="ctr">
              <a:noFill/>
              <a:prstDash val="solid"/>
              <a:miter lim="800000"/>
              <a:tailEnd type="triangle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2DF1C92E-EBA4-3713-F5CD-1EE73F6D06A7}"/>
                </a:ext>
              </a:extLst>
            </p:cNvPr>
            <p:cNvSpPr/>
            <p:nvPr/>
          </p:nvSpPr>
          <p:spPr>
            <a:xfrm rot="21436401" flipV="1">
              <a:off x="1432509" y="4301467"/>
              <a:ext cx="1777863" cy="1291933"/>
            </a:xfrm>
            <a:custGeom>
              <a:avLst/>
              <a:gdLst>
                <a:gd name="connsiteX0" fmla="*/ 1777863 w 1777863"/>
                <a:gd name="connsiteY0" fmla="*/ 1291933 h 1291933"/>
                <a:gd name="connsiteX1" fmla="*/ 1716335 w 1777863"/>
                <a:gd name="connsiteY1" fmla="*/ 0 h 1291933"/>
                <a:gd name="connsiteX2" fmla="*/ 0 w 1777863"/>
                <a:gd name="connsiteY2" fmla="*/ 81741 h 1291933"/>
                <a:gd name="connsiteX3" fmla="*/ 51029 w 1777863"/>
                <a:gd name="connsiteY3" fmla="*/ 1153213 h 1291933"/>
                <a:gd name="connsiteX4" fmla="*/ 676463 w 1777863"/>
                <a:gd name="connsiteY4" fmla="*/ 1189368 h 1291933"/>
                <a:gd name="connsiteX5" fmla="*/ 1346023 w 1777863"/>
                <a:gd name="connsiteY5" fmla="*/ 1245009 h 1291933"/>
                <a:gd name="connsiteX6" fmla="*/ 1777863 w 1777863"/>
                <a:gd name="connsiteY6" fmla="*/ 1291933 h 1291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7863" h="1291933">
                  <a:moveTo>
                    <a:pt x="1777863" y="1291933"/>
                  </a:moveTo>
                  <a:lnTo>
                    <a:pt x="1716335" y="0"/>
                  </a:lnTo>
                  <a:lnTo>
                    <a:pt x="0" y="81741"/>
                  </a:lnTo>
                  <a:lnTo>
                    <a:pt x="51029" y="1153213"/>
                  </a:lnTo>
                  <a:lnTo>
                    <a:pt x="676463" y="1189368"/>
                  </a:lnTo>
                  <a:cubicBezTo>
                    <a:pt x="900726" y="1205164"/>
                    <a:pt x="1123962" y="1223724"/>
                    <a:pt x="1346023" y="1245009"/>
                  </a:cubicBezTo>
                  <a:lnTo>
                    <a:pt x="1777863" y="1291933"/>
                  </a:lnTo>
                  <a:close/>
                </a:path>
              </a:pathLst>
            </a:custGeom>
            <a:grpFill/>
            <a:ln w="19050" cap="flat" cmpd="sng" algn="ctr">
              <a:noFill/>
              <a:prstDash val="solid"/>
              <a:miter lim="800000"/>
              <a:tailEnd type="triangle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3" name="Text Placeholder 51">
            <a:extLst>
              <a:ext uri="{FF2B5EF4-FFF2-40B4-BE49-F238E27FC236}">
                <a16:creationId xmlns:a16="http://schemas.microsoft.com/office/drawing/2014/main" id="{C4B178C9-C68D-754C-F5CC-0BB8CAF94F4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92838" y="4894850"/>
            <a:ext cx="1609344" cy="649224"/>
          </a:xfr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1757B12-4B2C-A07E-58FC-CC3060CC8712}"/>
              </a:ext>
            </a:extLst>
          </p:cNvPr>
          <p:cNvSpPr/>
          <p:nvPr userDrawn="1"/>
        </p:nvSpPr>
        <p:spPr>
          <a:xfrm rot="21199295" flipV="1">
            <a:off x="-11657045" y="-6260058"/>
            <a:ext cx="25026052" cy="10613904"/>
          </a:xfrm>
          <a:prstGeom prst="arc">
            <a:avLst>
              <a:gd name="adj1" fmla="val 16200000"/>
              <a:gd name="adj2" fmla="val 20382240"/>
            </a:avLst>
          </a:prstGeom>
          <a:noFill/>
          <a:ln w="117475" cap="rnd" cmpd="sng" algn="ctr">
            <a:gradFill>
              <a:gsLst>
                <a:gs pos="11000">
                  <a:srgbClr val="09B0ED"/>
                </a:gs>
                <a:gs pos="51000">
                  <a:srgbClr val="275C8D"/>
                </a:gs>
                <a:gs pos="99000">
                  <a:schemeClr val="tx2"/>
                </a:gs>
              </a:gsLst>
              <a:lin ang="0" scaled="0"/>
            </a:gradFill>
            <a:prstDash val="solid"/>
            <a:miter lim="800000"/>
            <a:tailEnd type="triangle" w="med" len="sm"/>
          </a:ln>
          <a:effectLst>
            <a:outerShdw blurRad="63500" dist="762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 Placeholder 51">
            <a:extLst>
              <a:ext uri="{FF2B5EF4-FFF2-40B4-BE49-F238E27FC236}">
                <a16:creationId xmlns:a16="http://schemas.microsoft.com/office/drawing/2014/main" id="{3A22F60F-71AF-BC79-4826-EE56DC8EC9B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16144" y="4894850"/>
            <a:ext cx="1609344" cy="649224"/>
          </a:xfr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6" name="Text Placeholder 51">
            <a:extLst>
              <a:ext uri="{FF2B5EF4-FFF2-40B4-BE49-F238E27FC236}">
                <a16:creationId xmlns:a16="http://schemas.microsoft.com/office/drawing/2014/main" id="{A625D4B0-92B5-D71B-93A0-311EF07C9BB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54341" y="4894850"/>
            <a:ext cx="1609344" cy="649224"/>
          </a:xfr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7" name="Text Placeholder 51">
            <a:extLst>
              <a:ext uri="{FF2B5EF4-FFF2-40B4-BE49-F238E27FC236}">
                <a16:creationId xmlns:a16="http://schemas.microsoft.com/office/drawing/2014/main" id="{50A7C0AD-29BD-0025-3FE8-48419E4DECF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387999" y="4894850"/>
            <a:ext cx="1609344" cy="649224"/>
          </a:xfr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" name="Text Placeholder 51">
            <a:extLst>
              <a:ext uri="{FF2B5EF4-FFF2-40B4-BE49-F238E27FC236}">
                <a16:creationId xmlns:a16="http://schemas.microsoft.com/office/drawing/2014/main" id="{D1C5EC35-082C-1D12-AA6D-6D80A403222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518772" y="4868274"/>
            <a:ext cx="1609344" cy="649224"/>
          </a:xfr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28293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Red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5F28B6D-DF7A-D213-E876-B1E51002ED05}"/>
              </a:ext>
            </a:extLst>
          </p:cNvPr>
          <p:cNvSpPr/>
          <p:nvPr userDrawn="1"/>
        </p:nvSpPr>
        <p:spPr>
          <a:xfrm>
            <a:off x="3201715" y="2792578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98A8E45-8720-5A8F-214B-E92400C41A85}"/>
              </a:ext>
            </a:extLst>
          </p:cNvPr>
          <p:cNvSpPr/>
          <p:nvPr userDrawn="1"/>
        </p:nvSpPr>
        <p:spPr>
          <a:xfrm>
            <a:off x="996395" y="2781985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ADDEB03F-D887-2B7B-3CC8-FA210D7654E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073330" y="2773987"/>
            <a:ext cx="6044184" cy="1656174"/>
          </a:xfrm>
          <a:prstGeom prst="rect">
            <a:avLst/>
          </a:prstGeom>
        </p:spPr>
      </p:pic>
      <p:sp>
        <p:nvSpPr>
          <p:cNvPr id="16" name="Picture Placeholder 13">
            <a:extLst>
              <a:ext uri="{FF2B5EF4-FFF2-40B4-BE49-F238E27FC236}">
                <a16:creationId xmlns:a16="http://schemas.microsoft.com/office/drawing/2014/main" id="{97A6349D-4639-7D6B-2924-1B272BA5EC5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292817" y="299399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7" name="Picture Placeholder 13">
            <a:extLst>
              <a:ext uri="{FF2B5EF4-FFF2-40B4-BE49-F238E27FC236}">
                <a16:creationId xmlns:a16="http://schemas.microsoft.com/office/drawing/2014/main" id="{3714B87F-4079-3350-4A9A-A1FFE21E77A3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493741" y="299399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8" name="Picture Placeholder 13">
            <a:extLst>
              <a:ext uri="{FF2B5EF4-FFF2-40B4-BE49-F238E27FC236}">
                <a16:creationId xmlns:a16="http://schemas.microsoft.com/office/drawing/2014/main" id="{90F8A575-EA10-5C5B-9B08-CF995AB5F03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694664" y="299399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161128179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Red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8063D4F7-40EB-32EB-50C3-3AF48368571D}"/>
              </a:ext>
            </a:extLst>
          </p:cNvPr>
          <p:cNvSpPr/>
          <p:nvPr userDrawn="1"/>
        </p:nvSpPr>
        <p:spPr>
          <a:xfrm>
            <a:off x="1626033" y="2643179"/>
            <a:ext cx="8939933" cy="1791980"/>
          </a:xfrm>
          <a:custGeom>
            <a:avLst/>
            <a:gdLst>
              <a:gd name="connsiteX0" fmla="*/ 8063896 w 8939933"/>
              <a:gd name="connsiteY0" fmla="*/ 146053 h 1791980"/>
              <a:gd name="connsiteX1" fmla="*/ 7333912 w 8939933"/>
              <a:gd name="connsiteY1" fmla="*/ 895990 h 1791980"/>
              <a:gd name="connsiteX2" fmla="*/ 8063896 w 8939933"/>
              <a:gd name="connsiteY2" fmla="*/ 1645927 h 1791980"/>
              <a:gd name="connsiteX3" fmla="*/ 8793880 w 8939933"/>
              <a:gd name="connsiteY3" fmla="*/ 895990 h 1791980"/>
              <a:gd name="connsiteX4" fmla="*/ 8063896 w 8939933"/>
              <a:gd name="connsiteY4" fmla="*/ 146053 h 1791980"/>
              <a:gd name="connsiteX5" fmla="*/ 5667943 w 8939933"/>
              <a:gd name="connsiteY5" fmla="*/ 146053 h 1791980"/>
              <a:gd name="connsiteX6" fmla="*/ 4937959 w 8939933"/>
              <a:gd name="connsiteY6" fmla="*/ 895990 h 1791980"/>
              <a:gd name="connsiteX7" fmla="*/ 5667943 w 8939933"/>
              <a:gd name="connsiteY7" fmla="*/ 1645927 h 1791980"/>
              <a:gd name="connsiteX8" fmla="*/ 6397927 w 8939933"/>
              <a:gd name="connsiteY8" fmla="*/ 895990 h 1791980"/>
              <a:gd name="connsiteX9" fmla="*/ 5667943 w 8939933"/>
              <a:gd name="connsiteY9" fmla="*/ 146053 h 1791980"/>
              <a:gd name="connsiteX10" fmla="*/ 3271990 w 8939933"/>
              <a:gd name="connsiteY10" fmla="*/ 146053 h 1791980"/>
              <a:gd name="connsiteX11" fmla="*/ 2542006 w 8939933"/>
              <a:gd name="connsiteY11" fmla="*/ 895990 h 1791980"/>
              <a:gd name="connsiteX12" fmla="*/ 3271990 w 8939933"/>
              <a:gd name="connsiteY12" fmla="*/ 1645927 h 1791980"/>
              <a:gd name="connsiteX13" fmla="*/ 4001974 w 8939933"/>
              <a:gd name="connsiteY13" fmla="*/ 895990 h 1791980"/>
              <a:gd name="connsiteX14" fmla="*/ 3271990 w 8939933"/>
              <a:gd name="connsiteY14" fmla="*/ 146053 h 1791980"/>
              <a:gd name="connsiteX15" fmla="*/ 876037 w 8939933"/>
              <a:gd name="connsiteY15" fmla="*/ 146053 h 1791980"/>
              <a:gd name="connsiteX16" fmla="*/ 146053 w 8939933"/>
              <a:gd name="connsiteY16" fmla="*/ 895990 h 1791980"/>
              <a:gd name="connsiteX17" fmla="*/ 876037 w 8939933"/>
              <a:gd name="connsiteY17" fmla="*/ 1645927 h 1791980"/>
              <a:gd name="connsiteX18" fmla="*/ 1606021 w 8939933"/>
              <a:gd name="connsiteY18" fmla="*/ 895990 h 1791980"/>
              <a:gd name="connsiteX19" fmla="*/ 876037 w 8939933"/>
              <a:gd name="connsiteY19" fmla="*/ 146053 h 1791980"/>
              <a:gd name="connsiteX20" fmla="*/ 876037 w 8939933"/>
              <a:gd name="connsiteY20" fmla="*/ 0 h 1791980"/>
              <a:gd name="connsiteX21" fmla="*/ 1683231 w 8939933"/>
              <a:gd name="connsiteY21" fmla="*/ 547230 h 1791980"/>
              <a:gd name="connsiteX22" fmla="*/ 1719904 w 8939933"/>
              <a:gd name="connsiteY22" fmla="*/ 668061 h 1791980"/>
              <a:gd name="connsiteX23" fmla="*/ 2428124 w 8939933"/>
              <a:gd name="connsiteY23" fmla="*/ 668061 h 1791980"/>
              <a:gd name="connsiteX24" fmla="*/ 2464796 w 8939933"/>
              <a:gd name="connsiteY24" fmla="*/ 547230 h 1791980"/>
              <a:gd name="connsiteX25" fmla="*/ 3271990 w 8939933"/>
              <a:gd name="connsiteY25" fmla="*/ 0 h 1791980"/>
              <a:gd name="connsiteX26" fmla="*/ 4079183 w 8939933"/>
              <a:gd name="connsiteY26" fmla="*/ 547230 h 1791980"/>
              <a:gd name="connsiteX27" fmla="*/ 4115856 w 8939933"/>
              <a:gd name="connsiteY27" fmla="*/ 668061 h 1791980"/>
              <a:gd name="connsiteX28" fmla="*/ 4824076 w 8939933"/>
              <a:gd name="connsiteY28" fmla="*/ 668061 h 1791980"/>
              <a:gd name="connsiteX29" fmla="*/ 4860749 w 8939933"/>
              <a:gd name="connsiteY29" fmla="*/ 547230 h 1791980"/>
              <a:gd name="connsiteX30" fmla="*/ 5667943 w 8939933"/>
              <a:gd name="connsiteY30" fmla="*/ 0 h 1791980"/>
              <a:gd name="connsiteX31" fmla="*/ 6475137 w 8939933"/>
              <a:gd name="connsiteY31" fmla="*/ 547230 h 1791980"/>
              <a:gd name="connsiteX32" fmla="*/ 6511810 w 8939933"/>
              <a:gd name="connsiteY32" fmla="*/ 668061 h 1791980"/>
              <a:gd name="connsiteX33" fmla="*/ 7220030 w 8939933"/>
              <a:gd name="connsiteY33" fmla="*/ 668061 h 1791980"/>
              <a:gd name="connsiteX34" fmla="*/ 7256702 w 8939933"/>
              <a:gd name="connsiteY34" fmla="*/ 547230 h 1791980"/>
              <a:gd name="connsiteX35" fmla="*/ 8063896 w 8939933"/>
              <a:gd name="connsiteY35" fmla="*/ 0 h 1791980"/>
              <a:gd name="connsiteX36" fmla="*/ 8939933 w 8939933"/>
              <a:gd name="connsiteY36" fmla="*/ 895990 h 1791980"/>
              <a:gd name="connsiteX37" fmla="*/ 8063896 w 8939933"/>
              <a:gd name="connsiteY37" fmla="*/ 1791980 h 1791980"/>
              <a:gd name="connsiteX38" fmla="*/ 7256702 w 8939933"/>
              <a:gd name="connsiteY38" fmla="*/ 1244750 h 1791980"/>
              <a:gd name="connsiteX39" fmla="*/ 7215773 w 8939933"/>
              <a:gd name="connsiteY39" fmla="*/ 1109893 h 1791980"/>
              <a:gd name="connsiteX40" fmla="*/ 6516067 w 8939933"/>
              <a:gd name="connsiteY40" fmla="*/ 1109893 h 1791980"/>
              <a:gd name="connsiteX41" fmla="*/ 6475137 w 8939933"/>
              <a:gd name="connsiteY41" fmla="*/ 1244750 h 1791980"/>
              <a:gd name="connsiteX42" fmla="*/ 5667943 w 8939933"/>
              <a:gd name="connsiteY42" fmla="*/ 1791980 h 1791980"/>
              <a:gd name="connsiteX43" fmla="*/ 4860749 w 8939933"/>
              <a:gd name="connsiteY43" fmla="*/ 1244750 h 1791980"/>
              <a:gd name="connsiteX44" fmla="*/ 4819819 w 8939933"/>
              <a:gd name="connsiteY44" fmla="*/ 1109893 h 1791980"/>
              <a:gd name="connsiteX45" fmla="*/ 4120113 w 8939933"/>
              <a:gd name="connsiteY45" fmla="*/ 1109893 h 1791980"/>
              <a:gd name="connsiteX46" fmla="*/ 4079183 w 8939933"/>
              <a:gd name="connsiteY46" fmla="*/ 1244750 h 1791980"/>
              <a:gd name="connsiteX47" fmla="*/ 3271990 w 8939933"/>
              <a:gd name="connsiteY47" fmla="*/ 1791980 h 1791980"/>
              <a:gd name="connsiteX48" fmla="*/ 2464796 w 8939933"/>
              <a:gd name="connsiteY48" fmla="*/ 1244750 h 1791980"/>
              <a:gd name="connsiteX49" fmla="*/ 2423867 w 8939933"/>
              <a:gd name="connsiteY49" fmla="*/ 1109893 h 1791980"/>
              <a:gd name="connsiteX50" fmla="*/ 1724161 w 8939933"/>
              <a:gd name="connsiteY50" fmla="*/ 1109893 h 1791980"/>
              <a:gd name="connsiteX51" fmla="*/ 1683231 w 8939933"/>
              <a:gd name="connsiteY51" fmla="*/ 1244750 h 1791980"/>
              <a:gd name="connsiteX52" fmla="*/ 876037 w 8939933"/>
              <a:gd name="connsiteY52" fmla="*/ 1791980 h 1791980"/>
              <a:gd name="connsiteX53" fmla="*/ 0 w 8939933"/>
              <a:gd name="connsiteY53" fmla="*/ 895990 h 1791980"/>
              <a:gd name="connsiteX54" fmla="*/ 876037 w 8939933"/>
              <a:gd name="connsiteY54" fmla="*/ 0 h 1791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8939933" h="1791980">
                <a:moveTo>
                  <a:pt x="8063896" y="146053"/>
                </a:moveTo>
                <a:cubicBezTo>
                  <a:pt x="7660737" y="146053"/>
                  <a:pt x="7333912" y="481811"/>
                  <a:pt x="7333912" y="895990"/>
                </a:cubicBezTo>
                <a:cubicBezTo>
                  <a:pt x="7333912" y="1310169"/>
                  <a:pt x="7660737" y="1645927"/>
                  <a:pt x="8063896" y="1645927"/>
                </a:cubicBezTo>
                <a:cubicBezTo>
                  <a:pt x="8467055" y="1645927"/>
                  <a:pt x="8793880" y="1310169"/>
                  <a:pt x="8793880" y="895990"/>
                </a:cubicBezTo>
                <a:cubicBezTo>
                  <a:pt x="8793880" y="481811"/>
                  <a:pt x="8467055" y="146053"/>
                  <a:pt x="8063896" y="146053"/>
                </a:cubicBezTo>
                <a:close/>
                <a:moveTo>
                  <a:pt x="5667943" y="146053"/>
                </a:moveTo>
                <a:cubicBezTo>
                  <a:pt x="5264784" y="146053"/>
                  <a:pt x="4937959" y="481811"/>
                  <a:pt x="4937959" y="895990"/>
                </a:cubicBezTo>
                <a:cubicBezTo>
                  <a:pt x="4937959" y="1310169"/>
                  <a:pt x="5264784" y="1645927"/>
                  <a:pt x="5667943" y="1645927"/>
                </a:cubicBezTo>
                <a:cubicBezTo>
                  <a:pt x="6071102" y="1645927"/>
                  <a:pt x="6397927" y="1310169"/>
                  <a:pt x="6397927" y="895990"/>
                </a:cubicBezTo>
                <a:cubicBezTo>
                  <a:pt x="6397927" y="481811"/>
                  <a:pt x="6071102" y="146053"/>
                  <a:pt x="5667943" y="146053"/>
                </a:cubicBezTo>
                <a:close/>
                <a:moveTo>
                  <a:pt x="3271990" y="146053"/>
                </a:moveTo>
                <a:cubicBezTo>
                  <a:pt x="2868831" y="146053"/>
                  <a:pt x="2542006" y="481811"/>
                  <a:pt x="2542006" y="895990"/>
                </a:cubicBezTo>
                <a:cubicBezTo>
                  <a:pt x="2542006" y="1310169"/>
                  <a:pt x="2868831" y="1645927"/>
                  <a:pt x="3271990" y="1645927"/>
                </a:cubicBezTo>
                <a:cubicBezTo>
                  <a:pt x="3675149" y="1645927"/>
                  <a:pt x="4001974" y="1310169"/>
                  <a:pt x="4001974" y="895990"/>
                </a:cubicBezTo>
                <a:cubicBezTo>
                  <a:pt x="4001974" y="481811"/>
                  <a:pt x="3675149" y="146053"/>
                  <a:pt x="3271990" y="146053"/>
                </a:cubicBezTo>
                <a:close/>
                <a:moveTo>
                  <a:pt x="876037" y="146053"/>
                </a:moveTo>
                <a:cubicBezTo>
                  <a:pt x="472878" y="146053"/>
                  <a:pt x="146053" y="481811"/>
                  <a:pt x="146053" y="895990"/>
                </a:cubicBezTo>
                <a:cubicBezTo>
                  <a:pt x="146053" y="1310169"/>
                  <a:pt x="472878" y="1645927"/>
                  <a:pt x="876037" y="1645927"/>
                </a:cubicBezTo>
                <a:cubicBezTo>
                  <a:pt x="1279196" y="1645927"/>
                  <a:pt x="1606021" y="1310169"/>
                  <a:pt x="1606021" y="895990"/>
                </a:cubicBezTo>
                <a:cubicBezTo>
                  <a:pt x="1606021" y="481811"/>
                  <a:pt x="1279196" y="146053"/>
                  <a:pt x="876037" y="146053"/>
                </a:cubicBezTo>
                <a:close/>
                <a:moveTo>
                  <a:pt x="876037" y="0"/>
                </a:moveTo>
                <a:cubicBezTo>
                  <a:pt x="1238904" y="0"/>
                  <a:pt x="1550242" y="225646"/>
                  <a:pt x="1683231" y="547230"/>
                </a:cubicBezTo>
                <a:lnTo>
                  <a:pt x="1719904" y="668061"/>
                </a:lnTo>
                <a:lnTo>
                  <a:pt x="2428124" y="668061"/>
                </a:lnTo>
                <a:lnTo>
                  <a:pt x="2464796" y="547230"/>
                </a:lnTo>
                <a:cubicBezTo>
                  <a:pt x="2597786" y="225646"/>
                  <a:pt x="2909123" y="0"/>
                  <a:pt x="3271990" y="0"/>
                </a:cubicBezTo>
                <a:cubicBezTo>
                  <a:pt x="3634856" y="0"/>
                  <a:pt x="3946194" y="225646"/>
                  <a:pt x="4079183" y="547230"/>
                </a:cubicBezTo>
                <a:lnTo>
                  <a:pt x="4115856" y="668061"/>
                </a:lnTo>
                <a:lnTo>
                  <a:pt x="4824076" y="668061"/>
                </a:lnTo>
                <a:lnTo>
                  <a:pt x="4860749" y="547230"/>
                </a:lnTo>
                <a:cubicBezTo>
                  <a:pt x="4993739" y="225646"/>
                  <a:pt x="5305076" y="0"/>
                  <a:pt x="5667943" y="0"/>
                </a:cubicBezTo>
                <a:cubicBezTo>
                  <a:pt x="6030809" y="0"/>
                  <a:pt x="6342147" y="225646"/>
                  <a:pt x="6475137" y="547230"/>
                </a:cubicBezTo>
                <a:lnTo>
                  <a:pt x="6511810" y="668061"/>
                </a:lnTo>
                <a:lnTo>
                  <a:pt x="7220030" y="668061"/>
                </a:lnTo>
                <a:lnTo>
                  <a:pt x="7256702" y="547230"/>
                </a:lnTo>
                <a:cubicBezTo>
                  <a:pt x="7389692" y="225646"/>
                  <a:pt x="7701030" y="0"/>
                  <a:pt x="8063896" y="0"/>
                </a:cubicBezTo>
                <a:cubicBezTo>
                  <a:pt x="8547718" y="0"/>
                  <a:pt x="8939933" y="401148"/>
                  <a:pt x="8939933" y="895990"/>
                </a:cubicBezTo>
                <a:cubicBezTo>
                  <a:pt x="8939933" y="1390832"/>
                  <a:pt x="8547718" y="1791980"/>
                  <a:pt x="8063896" y="1791980"/>
                </a:cubicBezTo>
                <a:cubicBezTo>
                  <a:pt x="7701030" y="1791980"/>
                  <a:pt x="7389692" y="1566334"/>
                  <a:pt x="7256702" y="1244750"/>
                </a:cubicBezTo>
                <a:lnTo>
                  <a:pt x="7215773" y="1109893"/>
                </a:lnTo>
                <a:lnTo>
                  <a:pt x="6516067" y="1109893"/>
                </a:lnTo>
                <a:lnTo>
                  <a:pt x="6475137" y="1244750"/>
                </a:lnTo>
                <a:cubicBezTo>
                  <a:pt x="6342147" y="1566334"/>
                  <a:pt x="6030809" y="1791980"/>
                  <a:pt x="5667943" y="1791980"/>
                </a:cubicBezTo>
                <a:cubicBezTo>
                  <a:pt x="5305076" y="1791980"/>
                  <a:pt x="4993739" y="1566334"/>
                  <a:pt x="4860749" y="1244750"/>
                </a:cubicBezTo>
                <a:lnTo>
                  <a:pt x="4819819" y="1109893"/>
                </a:lnTo>
                <a:lnTo>
                  <a:pt x="4120113" y="1109893"/>
                </a:lnTo>
                <a:lnTo>
                  <a:pt x="4079183" y="1244750"/>
                </a:lnTo>
                <a:cubicBezTo>
                  <a:pt x="3946194" y="1566334"/>
                  <a:pt x="3634856" y="1791980"/>
                  <a:pt x="3271990" y="1791980"/>
                </a:cubicBezTo>
                <a:cubicBezTo>
                  <a:pt x="2909123" y="1791980"/>
                  <a:pt x="2597786" y="1566334"/>
                  <a:pt x="2464796" y="1244750"/>
                </a:cubicBezTo>
                <a:lnTo>
                  <a:pt x="2423867" y="1109893"/>
                </a:lnTo>
                <a:lnTo>
                  <a:pt x="1724161" y="1109893"/>
                </a:lnTo>
                <a:lnTo>
                  <a:pt x="1683231" y="1244750"/>
                </a:lnTo>
                <a:cubicBezTo>
                  <a:pt x="1550242" y="1566334"/>
                  <a:pt x="1238904" y="1791980"/>
                  <a:pt x="876037" y="1791980"/>
                </a:cubicBezTo>
                <a:cubicBezTo>
                  <a:pt x="392215" y="1791980"/>
                  <a:pt x="0" y="1390832"/>
                  <a:pt x="0" y="895990"/>
                </a:cubicBezTo>
                <a:cubicBezTo>
                  <a:pt x="0" y="401148"/>
                  <a:pt x="392215" y="0"/>
                  <a:pt x="876037" y="0"/>
                </a:cubicBezTo>
                <a:close/>
              </a:path>
            </a:pathLst>
          </a:custGeom>
          <a:gradFill>
            <a:gsLst>
              <a:gs pos="90000">
                <a:schemeClr val="tx2"/>
              </a:gs>
              <a:gs pos="60000">
                <a:srgbClr val="275C8D"/>
              </a:gs>
              <a:gs pos="35000">
                <a:srgbClr val="275C8D"/>
              </a:gs>
              <a:gs pos="11000">
                <a:srgbClr val="09B0E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innerShdw blurRad="196800" dist="25400" dir="13500000">
              <a:prstClr val="black">
                <a:alpha val="50000"/>
              </a:prstClr>
            </a:innerShdw>
          </a:effectLst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43E3EDA0-D237-5FB9-D2C8-169E697A25B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884430" y="2931093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2" name="Picture Placeholder 13">
            <a:extLst>
              <a:ext uri="{FF2B5EF4-FFF2-40B4-BE49-F238E27FC236}">
                <a16:creationId xmlns:a16="http://schemas.microsoft.com/office/drawing/2014/main" id="{CDDD85B0-5DA6-3495-08E8-3A445803161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07065" y="2931093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3" name="Picture Placeholder 13">
            <a:extLst>
              <a:ext uri="{FF2B5EF4-FFF2-40B4-BE49-F238E27FC236}">
                <a16:creationId xmlns:a16="http://schemas.microsoft.com/office/drawing/2014/main" id="{62F8FE07-2301-8546-0FB9-9A0BD73744BE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6699241" y="2931093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42931F49-A5C2-01E3-A157-FB75936AE179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9091418" y="2931093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425802515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Red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DD87D70-77A7-7FE7-1EFE-B98EEB8003C4}"/>
              </a:ext>
            </a:extLst>
          </p:cNvPr>
          <p:cNvGrpSpPr/>
          <p:nvPr userDrawn="1"/>
        </p:nvGrpSpPr>
        <p:grpSpPr>
          <a:xfrm>
            <a:off x="901960" y="2705566"/>
            <a:ext cx="10411110" cy="1639076"/>
            <a:chOff x="901960" y="2705566"/>
            <a:chExt cx="10411110" cy="1639076"/>
          </a:xfrm>
          <a:gradFill>
            <a:gsLst>
              <a:gs pos="90000">
                <a:schemeClr val="tx2"/>
              </a:gs>
              <a:gs pos="60000">
                <a:srgbClr val="275C8D"/>
              </a:gs>
              <a:gs pos="35000">
                <a:srgbClr val="275C8D"/>
              </a:gs>
              <a:gs pos="11000">
                <a:srgbClr val="09B0ED"/>
              </a:gs>
            </a:gsLst>
            <a:lin ang="19800000" scaled="0"/>
          </a:gradFill>
          <a:effectLst>
            <a:outerShdw blurRad="190500" dist="25400" dir="13500000" sx="1000" sy="1000" algn="tl" rotWithShape="0">
              <a:prstClr val="black">
                <a:alpha val="85000"/>
              </a:prstClr>
            </a:outerShdw>
          </a:effectLst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46E19CA-276E-EBDA-2EE7-4DF363A077B2}"/>
                </a:ext>
              </a:extLst>
            </p:cNvPr>
            <p:cNvSpPr/>
            <p:nvPr userDrawn="1"/>
          </p:nvSpPr>
          <p:spPr>
            <a:xfrm>
              <a:off x="2187289" y="3264531"/>
              <a:ext cx="7817422" cy="554433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9250DD6-ED7B-F631-D952-3A10C77C9BA1}"/>
                </a:ext>
              </a:extLst>
            </p:cNvPr>
            <p:cNvSpPr/>
            <p:nvPr userDrawn="1"/>
          </p:nvSpPr>
          <p:spPr>
            <a:xfrm>
              <a:off x="901960" y="2705566"/>
              <a:ext cx="1639076" cy="163907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3D88618C-C24D-FD60-53E0-3E2D6C06E240}"/>
                </a:ext>
              </a:extLst>
            </p:cNvPr>
            <p:cNvSpPr/>
            <p:nvPr userDrawn="1"/>
          </p:nvSpPr>
          <p:spPr>
            <a:xfrm>
              <a:off x="3087971" y="2705566"/>
              <a:ext cx="1639076" cy="163907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84D9544-2696-791C-AE73-7240D16DAD9C}"/>
                </a:ext>
              </a:extLst>
            </p:cNvPr>
            <p:cNvSpPr/>
            <p:nvPr userDrawn="1"/>
          </p:nvSpPr>
          <p:spPr>
            <a:xfrm>
              <a:off x="5283312" y="2705566"/>
              <a:ext cx="1639076" cy="163907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2682A85-AA51-7D2A-1FF5-233BBC0840DB}"/>
                </a:ext>
              </a:extLst>
            </p:cNvPr>
            <p:cNvSpPr/>
            <p:nvPr userDrawn="1"/>
          </p:nvSpPr>
          <p:spPr>
            <a:xfrm>
              <a:off x="7478653" y="2705566"/>
              <a:ext cx="1639076" cy="163907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B3F6B642-220F-183F-9C96-9AC7628A35CE}"/>
                </a:ext>
              </a:extLst>
            </p:cNvPr>
            <p:cNvSpPr/>
            <p:nvPr userDrawn="1"/>
          </p:nvSpPr>
          <p:spPr>
            <a:xfrm>
              <a:off x="9673994" y="2705566"/>
              <a:ext cx="1639076" cy="1639076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 userDrawn="1"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5F28B6D-DF7A-D213-E876-B1E51002ED05}"/>
              </a:ext>
            </a:extLst>
          </p:cNvPr>
          <p:cNvSpPr/>
          <p:nvPr userDrawn="1"/>
        </p:nvSpPr>
        <p:spPr>
          <a:xfrm>
            <a:off x="3233735" y="2859378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2104F4B-B785-AEC7-4965-882EDC66D202}"/>
              </a:ext>
            </a:extLst>
          </p:cNvPr>
          <p:cNvSpPr/>
          <p:nvPr userDrawn="1"/>
        </p:nvSpPr>
        <p:spPr>
          <a:xfrm>
            <a:off x="5437124" y="2859378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51AB835-1584-3803-9CBD-A8FE67D033D3}"/>
              </a:ext>
            </a:extLst>
          </p:cNvPr>
          <p:cNvSpPr/>
          <p:nvPr userDrawn="1"/>
        </p:nvSpPr>
        <p:spPr>
          <a:xfrm>
            <a:off x="7638243" y="2859378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98A8E45-8720-5A8F-214B-E92400C41A85}"/>
              </a:ext>
            </a:extLst>
          </p:cNvPr>
          <p:cNvSpPr/>
          <p:nvPr userDrawn="1"/>
        </p:nvSpPr>
        <p:spPr>
          <a:xfrm>
            <a:off x="1019963" y="2859378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A6380DE-4C7A-2242-202E-72B875A63806}"/>
              </a:ext>
            </a:extLst>
          </p:cNvPr>
          <p:cNvSpPr/>
          <p:nvPr userDrawn="1"/>
        </p:nvSpPr>
        <p:spPr>
          <a:xfrm>
            <a:off x="9840584" y="2859378"/>
            <a:ext cx="1331453" cy="133145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F2AEB60-1607-3326-A573-04F1AA29CCD8}"/>
              </a:ext>
            </a:extLst>
          </p:cNvPr>
          <p:cNvSpPr>
            <a:spLocks noGrp="1"/>
          </p:cNvSpPr>
          <p:nvPr userDrawn="1">
            <p:ph type="pic" sz="quarter" idx="13" hasCustomPrompt="1"/>
          </p:nvPr>
        </p:nvSpPr>
        <p:spPr>
          <a:xfrm>
            <a:off x="1066183" y="291702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25" name="Picture Placeholder 13">
            <a:extLst>
              <a:ext uri="{FF2B5EF4-FFF2-40B4-BE49-F238E27FC236}">
                <a16:creationId xmlns:a16="http://schemas.microsoft.com/office/drawing/2014/main" id="{DB318212-A718-A867-A873-DA788835D39E}"/>
              </a:ext>
            </a:extLst>
          </p:cNvPr>
          <p:cNvSpPr>
            <a:spLocks noGrp="1"/>
          </p:cNvSpPr>
          <p:nvPr userDrawn="1">
            <p:ph type="pic" sz="quarter" idx="18" hasCustomPrompt="1"/>
          </p:nvPr>
        </p:nvSpPr>
        <p:spPr>
          <a:xfrm>
            <a:off x="3286194" y="291702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26" name="Picture Placeholder 13">
            <a:extLst>
              <a:ext uri="{FF2B5EF4-FFF2-40B4-BE49-F238E27FC236}">
                <a16:creationId xmlns:a16="http://schemas.microsoft.com/office/drawing/2014/main" id="{A39229C4-F8AA-51AE-F86D-93AC42F050C7}"/>
              </a:ext>
            </a:extLst>
          </p:cNvPr>
          <p:cNvSpPr>
            <a:spLocks noGrp="1"/>
          </p:cNvSpPr>
          <p:nvPr userDrawn="1">
            <p:ph type="pic" sz="quarter" idx="19" hasCustomPrompt="1"/>
          </p:nvPr>
        </p:nvSpPr>
        <p:spPr>
          <a:xfrm>
            <a:off x="5494774" y="291702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27" name="Picture Placeholder 13">
            <a:extLst>
              <a:ext uri="{FF2B5EF4-FFF2-40B4-BE49-F238E27FC236}">
                <a16:creationId xmlns:a16="http://schemas.microsoft.com/office/drawing/2014/main" id="{C0DDD052-6992-8CBC-535F-C9F3B15C514D}"/>
              </a:ext>
            </a:extLst>
          </p:cNvPr>
          <p:cNvSpPr>
            <a:spLocks noGrp="1"/>
          </p:cNvSpPr>
          <p:nvPr userDrawn="1">
            <p:ph type="pic" sz="quarter" idx="20" hasCustomPrompt="1"/>
          </p:nvPr>
        </p:nvSpPr>
        <p:spPr>
          <a:xfrm>
            <a:off x="7696505" y="291702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28" name="Picture Placeholder 13">
            <a:extLst>
              <a:ext uri="{FF2B5EF4-FFF2-40B4-BE49-F238E27FC236}">
                <a16:creationId xmlns:a16="http://schemas.microsoft.com/office/drawing/2014/main" id="{8F700D06-1E5B-C8BE-5FC4-602A359E1B19}"/>
              </a:ext>
            </a:extLst>
          </p:cNvPr>
          <p:cNvSpPr>
            <a:spLocks noGrp="1"/>
          </p:cNvSpPr>
          <p:nvPr userDrawn="1">
            <p:ph type="pic" sz="quarter" idx="21" hasCustomPrompt="1"/>
          </p:nvPr>
        </p:nvSpPr>
        <p:spPr>
          <a:xfrm>
            <a:off x="9900882" y="2917028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3663807381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Red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46A2D333-4378-D970-C7CB-D389FAC7AAF1}"/>
              </a:ext>
            </a:extLst>
          </p:cNvPr>
          <p:cNvSpPr/>
          <p:nvPr userDrawn="1"/>
        </p:nvSpPr>
        <p:spPr>
          <a:xfrm>
            <a:off x="1135548" y="2932908"/>
            <a:ext cx="9920905" cy="1107472"/>
          </a:xfrm>
          <a:custGeom>
            <a:avLst/>
            <a:gdLst>
              <a:gd name="connsiteX0" fmla="*/ 553736 w 9920905"/>
              <a:gd name="connsiteY0" fmla="*/ 0 h 1107472"/>
              <a:gd name="connsiteX1" fmla="*/ 1063957 w 9920905"/>
              <a:gd name="connsiteY1" fmla="*/ 338197 h 1107472"/>
              <a:gd name="connsiteX2" fmla="*/ 1092602 w 9920905"/>
              <a:gd name="connsiteY2" fmla="*/ 430477 h 1107472"/>
              <a:gd name="connsiteX3" fmla="*/ 1777557 w 9920905"/>
              <a:gd name="connsiteY3" fmla="*/ 430477 h 1107472"/>
              <a:gd name="connsiteX4" fmla="*/ 1806202 w 9920905"/>
              <a:gd name="connsiteY4" fmla="*/ 338197 h 1107472"/>
              <a:gd name="connsiteX5" fmla="*/ 2316423 w 9920905"/>
              <a:gd name="connsiteY5" fmla="*/ 0 h 1107472"/>
              <a:gd name="connsiteX6" fmla="*/ 2826643 w 9920905"/>
              <a:gd name="connsiteY6" fmla="*/ 338197 h 1107472"/>
              <a:gd name="connsiteX7" fmla="*/ 2855289 w 9920905"/>
              <a:gd name="connsiteY7" fmla="*/ 430477 h 1107472"/>
              <a:gd name="connsiteX8" fmla="*/ 3540243 w 9920905"/>
              <a:gd name="connsiteY8" fmla="*/ 430477 h 1107472"/>
              <a:gd name="connsiteX9" fmla="*/ 3568889 w 9920905"/>
              <a:gd name="connsiteY9" fmla="*/ 338197 h 1107472"/>
              <a:gd name="connsiteX10" fmla="*/ 4079109 w 9920905"/>
              <a:gd name="connsiteY10" fmla="*/ 0 h 1107472"/>
              <a:gd name="connsiteX11" fmla="*/ 4589330 w 9920905"/>
              <a:gd name="connsiteY11" fmla="*/ 338197 h 1107472"/>
              <a:gd name="connsiteX12" fmla="*/ 4617975 w 9920905"/>
              <a:gd name="connsiteY12" fmla="*/ 430477 h 1107472"/>
              <a:gd name="connsiteX13" fmla="*/ 5302930 w 9920905"/>
              <a:gd name="connsiteY13" fmla="*/ 430477 h 1107472"/>
              <a:gd name="connsiteX14" fmla="*/ 5331576 w 9920905"/>
              <a:gd name="connsiteY14" fmla="*/ 338197 h 1107472"/>
              <a:gd name="connsiteX15" fmla="*/ 5841796 w 9920905"/>
              <a:gd name="connsiteY15" fmla="*/ 0 h 1107472"/>
              <a:gd name="connsiteX16" fmla="*/ 6352017 w 9920905"/>
              <a:gd name="connsiteY16" fmla="*/ 338197 h 1107472"/>
              <a:gd name="connsiteX17" fmla="*/ 6380662 w 9920905"/>
              <a:gd name="connsiteY17" fmla="*/ 430477 h 1107472"/>
              <a:gd name="connsiteX18" fmla="*/ 7065617 w 9920905"/>
              <a:gd name="connsiteY18" fmla="*/ 430477 h 1107472"/>
              <a:gd name="connsiteX19" fmla="*/ 7094263 w 9920905"/>
              <a:gd name="connsiteY19" fmla="*/ 338197 h 1107472"/>
              <a:gd name="connsiteX20" fmla="*/ 7604483 w 9920905"/>
              <a:gd name="connsiteY20" fmla="*/ 0 h 1107472"/>
              <a:gd name="connsiteX21" fmla="*/ 8114704 w 9920905"/>
              <a:gd name="connsiteY21" fmla="*/ 338197 h 1107472"/>
              <a:gd name="connsiteX22" fmla="*/ 8143349 w 9920905"/>
              <a:gd name="connsiteY22" fmla="*/ 430477 h 1107472"/>
              <a:gd name="connsiteX23" fmla="*/ 8828303 w 9920905"/>
              <a:gd name="connsiteY23" fmla="*/ 430477 h 1107472"/>
              <a:gd name="connsiteX24" fmla="*/ 8856948 w 9920905"/>
              <a:gd name="connsiteY24" fmla="*/ 338197 h 1107472"/>
              <a:gd name="connsiteX25" fmla="*/ 9367169 w 9920905"/>
              <a:gd name="connsiteY25" fmla="*/ 0 h 1107472"/>
              <a:gd name="connsiteX26" fmla="*/ 9920905 w 9920905"/>
              <a:gd name="connsiteY26" fmla="*/ 553736 h 1107472"/>
              <a:gd name="connsiteX27" fmla="*/ 9367169 w 9920905"/>
              <a:gd name="connsiteY27" fmla="*/ 1107472 h 1107472"/>
              <a:gd name="connsiteX28" fmla="*/ 8856948 w 9920905"/>
              <a:gd name="connsiteY28" fmla="*/ 769275 h 1107472"/>
              <a:gd name="connsiteX29" fmla="*/ 8835263 w 9920905"/>
              <a:gd name="connsiteY29" fmla="*/ 699418 h 1107472"/>
              <a:gd name="connsiteX30" fmla="*/ 8136389 w 9920905"/>
              <a:gd name="connsiteY30" fmla="*/ 699418 h 1107472"/>
              <a:gd name="connsiteX31" fmla="*/ 8114704 w 9920905"/>
              <a:gd name="connsiteY31" fmla="*/ 769275 h 1107472"/>
              <a:gd name="connsiteX32" fmla="*/ 7604483 w 9920905"/>
              <a:gd name="connsiteY32" fmla="*/ 1107472 h 1107472"/>
              <a:gd name="connsiteX33" fmla="*/ 7094263 w 9920905"/>
              <a:gd name="connsiteY33" fmla="*/ 769275 h 1107472"/>
              <a:gd name="connsiteX34" fmla="*/ 7072578 w 9920905"/>
              <a:gd name="connsiteY34" fmla="*/ 699418 h 1107472"/>
              <a:gd name="connsiteX35" fmla="*/ 6373702 w 9920905"/>
              <a:gd name="connsiteY35" fmla="*/ 699418 h 1107472"/>
              <a:gd name="connsiteX36" fmla="*/ 6352017 w 9920905"/>
              <a:gd name="connsiteY36" fmla="*/ 769275 h 1107472"/>
              <a:gd name="connsiteX37" fmla="*/ 5841796 w 9920905"/>
              <a:gd name="connsiteY37" fmla="*/ 1107472 h 1107472"/>
              <a:gd name="connsiteX38" fmla="*/ 5331576 w 9920905"/>
              <a:gd name="connsiteY38" fmla="*/ 769275 h 1107472"/>
              <a:gd name="connsiteX39" fmla="*/ 5309891 w 9920905"/>
              <a:gd name="connsiteY39" fmla="*/ 699418 h 1107472"/>
              <a:gd name="connsiteX40" fmla="*/ 4611015 w 9920905"/>
              <a:gd name="connsiteY40" fmla="*/ 699418 h 1107472"/>
              <a:gd name="connsiteX41" fmla="*/ 4589330 w 9920905"/>
              <a:gd name="connsiteY41" fmla="*/ 769275 h 1107472"/>
              <a:gd name="connsiteX42" fmla="*/ 4079109 w 9920905"/>
              <a:gd name="connsiteY42" fmla="*/ 1107472 h 1107472"/>
              <a:gd name="connsiteX43" fmla="*/ 3568889 w 9920905"/>
              <a:gd name="connsiteY43" fmla="*/ 769275 h 1107472"/>
              <a:gd name="connsiteX44" fmla="*/ 3547204 w 9920905"/>
              <a:gd name="connsiteY44" fmla="*/ 699418 h 1107472"/>
              <a:gd name="connsiteX45" fmla="*/ 2848329 w 9920905"/>
              <a:gd name="connsiteY45" fmla="*/ 699418 h 1107472"/>
              <a:gd name="connsiteX46" fmla="*/ 2826643 w 9920905"/>
              <a:gd name="connsiteY46" fmla="*/ 769275 h 1107472"/>
              <a:gd name="connsiteX47" fmla="*/ 2316423 w 9920905"/>
              <a:gd name="connsiteY47" fmla="*/ 1107472 h 1107472"/>
              <a:gd name="connsiteX48" fmla="*/ 1806202 w 9920905"/>
              <a:gd name="connsiteY48" fmla="*/ 769275 h 1107472"/>
              <a:gd name="connsiteX49" fmla="*/ 1784518 w 9920905"/>
              <a:gd name="connsiteY49" fmla="*/ 699418 h 1107472"/>
              <a:gd name="connsiteX50" fmla="*/ 1085641 w 9920905"/>
              <a:gd name="connsiteY50" fmla="*/ 699418 h 1107472"/>
              <a:gd name="connsiteX51" fmla="*/ 1063957 w 9920905"/>
              <a:gd name="connsiteY51" fmla="*/ 769275 h 1107472"/>
              <a:gd name="connsiteX52" fmla="*/ 553736 w 9920905"/>
              <a:gd name="connsiteY52" fmla="*/ 1107472 h 1107472"/>
              <a:gd name="connsiteX53" fmla="*/ 0 w 9920905"/>
              <a:gd name="connsiteY53" fmla="*/ 553736 h 1107472"/>
              <a:gd name="connsiteX54" fmla="*/ 553736 w 9920905"/>
              <a:gd name="connsiteY54" fmla="*/ 0 h 1107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9920905" h="1107472">
                <a:moveTo>
                  <a:pt x="553736" y="0"/>
                </a:moveTo>
                <a:cubicBezTo>
                  <a:pt x="783101" y="0"/>
                  <a:pt x="979895" y="139453"/>
                  <a:pt x="1063957" y="338197"/>
                </a:cubicBezTo>
                <a:lnTo>
                  <a:pt x="1092602" y="430477"/>
                </a:lnTo>
                <a:lnTo>
                  <a:pt x="1777557" y="430477"/>
                </a:lnTo>
                <a:lnTo>
                  <a:pt x="1806202" y="338197"/>
                </a:lnTo>
                <a:cubicBezTo>
                  <a:pt x="1890264" y="139453"/>
                  <a:pt x="2087058" y="0"/>
                  <a:pt x="2316423" y="0"/>
                </a:cubicBezTo>
                <a:cubicBezTo>
                  <a:pt x="2545788" y="0"/>
                  <a:pt x="2742582" y="139453"/>
                  <a:pt x="2826643" y="338197"/>
                </a:cubicBezTo>
                <a:lnTo>
                  <a:pt x="2855289" y="430477"/>
                </a:lnTo>
                <a:lnTo>
                  <a:pt x="3540243" y="430477"/>
                </a:lnTo>
                <a:lnTo>
                  <a:pt x="3568889" y="338197"/>
                </a:lnTo>
                <a:cubicBezTo>
                  <a:pt x="3652950" y="139453"/>
                  <a:pt x="3849744" y="0"/>
                  <a:pt x="4079109" y="0"/>
                </a:cubicBezTo>
                <a:cubicBezTo>
                  <a:pt x="4308474" y="0"/>
                  <a:pt x="4505268" y="139453"/>
                  <a:pt x="4589330" y="338197"/>
                </a:cubicBezTo>
                <a:lnTo>
                  <a:pt x="4617975" y="430477"/>
                </a:lnTo>
                <a:lnTo>
                  <a:pt x="5302930" y="430477"/>
                </a:lnTo>
                <a:lnTo>
                  <a:pt x="5331576" y="338197"/>
                </a:lnTo>
                <a:cubicBezTo>
                  <a:pt x="5415637" y="139453"/>
                  <a:pt x="5612431" y="0"/>
                  <a:pt x="5841796" y="0"/>
                </a:cubicBezTo>
                <a:cubicBezTo>
                  <a:pt x="6071161" y="0"/>
                  <a:pt x="6267955" y="139453"/>
                  <a:pt x="6352017" y="338197"/>
                </a:cubicBezTo>
                <a:lnTo>
                  <a:pt x="6380662" y="430477"/>
                </a:lnTo>
                <a:lnTo>
                  <a:pt x="7065617" y="430477"/>
                </a:lnTo>
                <a:lnTo>
                  <a:pt x="7094263" y="338197"/>
                </a:lnTo>
                <a:cubicBezTo>
                  <a:pt x="7178324" y="139453"/>
                  <a:pt x="7375118" y="0"/>
                  <a:pt x="7604483" y="0"/>
                </a:cubicBezTo>
                <a:cubicBezTo>
                  <a:pt x="7833848" y="0"/>
                  <a:pt x="8030642" y="139453"/>
                  <a:pt x="8114704" y="338197"/>
                </a:cubicBezTo>
                <a:lnTo>
                  <a:pt x="8143349" y="430477"/>
                </a:lnTo>
                <a:lnTo>
                  <a:pt x="8828303" y="430477"/>
                </a:lnTo>
                <a:lnTo>
                  <a:pt x="8856948" y="338197"/>
                </a:lnTo>
                <a:cubicBezTo>
                  <a:pt x="8941010" y="139453"/>
                  <a:pt x="9137804" y="0"/>
                  <a:pt x="9367169" y="0"/>
                </a:cubicBezTo>
                <a:cubicBezTo>
                  <a:pt x="9672989" y="0"/>
                  <a:pt x="9920905" y="247916"/>
                  <a:pt x="9920905" y="553736"/>
                </a:cubicBezTo>
                <a:cubicBezTo>
                  <a:pt x="9920905" y="859556"/>
                  <a:pt x="9672989" y="1107472"/>
                  <a:pt x="9367169" y="1107472"/>
                </a:cubicBezTo>
                <a:cubicBezTo>
                  <a:pt x="9137804" y="1107472"/>
                  <a:pt x="8941010" y="968019"/>
                  <a:pt x="8856948" y="769275"/>
                </a:cubicBezTo>
                <a:lnTo>
                  <a:pt x="8835263" y="699418"/>
                </a:lnTo>
                <a:lnTo>
                  <a:pt x="8136389" y="699418"/>
                </a:lnTo>
                <a:lnTo>
                  <a:pt x="8114704" y="769275"/>
                </a:lnTo>
                <a:cubicBezTo>
                  <a:pt x="8030642" y="968019"/>
                  <a:pt x="7833848" y="1107472"/>
                  <a:pt x="7604483" y="1107472"/>
                </a:cubicBezTo>
                <a:cubicBezTo>
                  <a:pt x="7375118" y="1107472"/>
                  <a:pt x="7178324" y="968019"/>
                  <a:pt x="7094263" y="769275"/>
                </a:cubicBezTo>
                <a:lnTo>
                  <a:pt x="7072578" y="699418"/>
                </a:lnTo>
                <a:lnTo>
                  <a:pt x="6373702" y="699418"/>
                </a:lnTo>
                <a:lnTo>
                  <a:pt x="6352017" y="769275"/>
                </a:lnTo>
                <a:cubicBezTo>
                  <a:pt x="6267955" y="968019"/>
                  <a:pt x="6071161" y="1107472"/>
                  <a:pt x="5841796" y="1107472"/>
                </a:cubicBezTo>
                <a:cubicBezTo>
                  <a:pt x="5612431" y="1107472"/>
                  <a:pt x="5415637" y="968019"/>
                  <a:pt x="5331576" y="769275"/>
                </a:cubicBezTo>
                <a:lnTo>
                  <a:pt x="5309891" y="699418"/>
                </a:lnTo>
                <a:lnTo>
                  <a:pt x="4611015" y="699418"/>
                </a:lnTo>
                <a:lnTo>
                  <a:pt x="4589330" y="769275"/>
                </a:lnTo>
                <a:cubicBezTo>
                  <a:pt x="4505268" y="968019"/>
                  <a:pt x="4308474" y="1107472"/>
                  <a:pt x="4079109" y="1107472"/>
                </a:cubicBezTo>
                <a:cubicBezTo>
                  <a:pt x="3849744" y="1107472"/>
                  <a:pt x="3652950" y="968019"/>
                  <a:pt x="3568889" y="769275"/>
                </a:cubicBezTo>
                <a:lnTo>
                  <a:pt x="3547204" y="699418"/>
                </a:lnTo>
                <a:lnTo>
                  <a:pt x="2848329" y="699418"/>
                </a:lnTo>
                <a:lnTo>
                  <a:pt x="2826643" y="769275"/>
                </a:lnTo>
                <a:cubicBezTo>
                  <a:pt x="2742582" y="968019"/>
                  <a:pt x="2545788" y="1107472"/>
                  <a:pt x="2316423" y="1107472"/>
                </a:cubicBezTo>
                <a:cubicBezTo>
                  <a:pt x="2087058" y="1107472"/>
                  <a:pt x="1890264" y="968019"/>
                  <a:pt x="1806202" y="769275"/>
                </a:cubicBezTo>
                <a:lnTo>
                  <a:pt x="1784518" y="699418"/>
                </a:lnTo>
                <a:lnTo>
                  <a:pt x="1085641" y="699418"/>
                </a:lnTo>
                <a:lnTo>
                  <a:pt x="1063957" y="769275"/>
                </a:lnTo>
                <a:cubicBezTo>
                  <a:pt x="979895" y="968019"/>
                  <a:pt x="783101" y="1107472"/>
                  <a:pt x="553736" y="1107472"/>
                </a:cubicBezTo>
                <a:cubicBezTo>
                  <a:pt x="247916" y="1107472"/>
                  <a:pt x="0" y="859556"/>
                  <a:pt x="0" y="553736"/>
                </a:cubicBezTo>
                <a:cubicBezTo>
                  <a:pt x="0" y="247916"/>
                  <a:pt x="247916" y="0"/>
                  <a:pt x="553736" y="0"/>
                </a:cubicBezTo>
                <a:close/>
              </a:path>
            </a:pathLst>
          </a:custGeom>
          <a:gradFill>
            <a:gsLst>
              <a:gs pos="90000">
                <a:schemeClr val="tx2"/>
              </a:gs>
              <a:gs pos="35000">
                <a:srgbClr val="275C8D"/>
              </a:gs>
              <a:gs pos="60000">
                <a:srgbClr val="275C8D"/>
              </a:gs>
              <a:gs pos="11000">
                <a:srgbClr val="09B0E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innerShdw blurRad="196800" dist="25400" dir="13500000">
              <a:prstClr val="black">
                <a:alpha val="50000"/>
              </a:prstClr>
            </a:innerShdw>
          </a:effectLst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9B52089-952A-1544-F0E4-9688639E98B3}"/>
              </a:ext>
            </a:extLst>
          </p:cNvPr>
          <p:cNvGrpSpPr/>
          <p:nvPr userDrawn="1"/>
        </p:nvGrpSpPr>
        <p:grpSpPr>
          <a:xfrm>
            <a:off x="1267746" y="3063197"/>
            <a:ext cx="9656508" cy="843074"/>
            <a:chOff x="1085559" y="3714370"/>
            <a:chExt cx="9656508" cy="843074"/>
          </a:xfrm>
        </p:grpSpPr>
        <p:sp>
          <p:nvSpPr>
            <p:cNvPr id="29" name="Oval 28">
              <a:hlinkHover r:id="" action="ppaction://noaction"/>
              <a:extLst>
                <a:ext uri="{FF2B5EF4-FFF2-40B4-BE49-F238E27FC236}">
                  <a16:creationId xmlns:a16="http://schemas.microsoft.com/office/drawing/2014/main" id="{D50C554F-12ED-F969-547A-2104CCA4EF01}"/>
                </a:ext>
              </a:extLst>
            </p:cNvPr>
            <p:cNvSpPr/>
            <p:nvPr/>
          </p:nvSpPr>
          <p:spPr>
            <a:xfrm>
              <a:off x="1085559" y="3714370"/>
              <a:ext cx="843074" cy="843074"/>
            </a:xfrm>
            <a:prstGeom prst="ellipse">
              <a:avLst/>
            </a:prstGeom>
            <a:gradFill>
              <a:gsLst>
                <a:gs pos="75000">
                  <a:srgbClr val="EAECF0">
                    <a:lumMod val="100000"/>
                  </a:srgbClr>
                </a:gs>
                <a:gs pos="100000">
                  <a:srgbClr val="FFFFFF">
                    <a:lumMod val="0"/>
                    <a:lumOff val="100000"/>
                  </a:srgbClr>
                </a:gs>
                <a:gs pos="47000">
                  <a:srgbClr val="EAECF0">
                    <a:lumMod val="98000"/>
                  </a:srgbClr>
                </a:gs>
              </a:gsLst>
              <a:lin ang="4200000" scaled="0"/>
            </a:gradFill>
            <a:ln w="38100" cap="flat">
              <a:gradFill>
                <a:gsLst>
                  <a:gs pos="0">
                    <a:srgbClr val="FFFFFF"/>
                  </a:gs>
                  <a:gs pos="41000">
                    <a:srgbClr val="EAECF0"/>
                  </a:gs>
                </a:gsLst>
                <a:lin ang="2700000" scaled="0"/>
              </a:gradFill>
              <a:prstDash val="solid"/>
              <a:miter/>
            </a:ln>
            <a:effectLst>
              <a:outerShdw blurRad="215900" dist="142926" dir="2700000" algn="tl" rotWithShape="0">
                <a:prstClr val="black">
                  <a:alpha val="60709"/>
                </a:prstClr>
              </a:outerShdw>
            </a:effec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0" name="Oval 29">
              <a:hlinkHover r:id="" action="ppaction://noaction"/>
              <a:extLst>
                <a:ext uri="{FF2B5EF4-FFF2-40B4-BE49-F238E27FC236}">
                  <a16:creationId xmlns:a16="http://schemas.microsoft.com/office/drawing/2014/main" id="{853C5045-BA96-7F60-7716-98896AD0B0A5}"/>
                </a:ext>
              </a:extLst>
            </p:cNvPr>
            <p:cNvSpPr/>
            <p:nvPr/>
          </p:nvSpPr>
          <p:spPr>
            <a:xfrm>
              <a:off x="2848246" y="3714370"/>
              <a:ext cx="843074" cy="843074"/>
            </a:xfrm>
            <a:prstGeom prst="ellipse">
              <a:avLst/>
            </a:prstGeom>
            <a:gradFill>
              <a:gsLst>
                <a:gs pos="75000">
                  <a:srgbClr val="EAECF0">
                    <a:lumMod val="100000"/>
                  </a:srgbClr>
                </a:gs>
                <a:gs pos="100000">
                  <a:srgbClr val="FFFFFF">
                    <a:lumMod val="0"/>
                    <a:lumOff val="100000"/>
                  </a:srgbClr>
                </a:gs>
                <a:gs pos="47000">
                  <a:srgbClr val="EAECF0">
                    <a:lumMod val="98000"/>
                  </a:srgbClr>
                </a:gs>
              </a:gsLst>
              <a:lin ang="4200000" scaled="0"/>
            </a:gradFill>
            <a:ln w="38100" cap="flat">
              <a:gradFill>
                <a:gsLst>
                  <a:gs pos="0">
                    <a:srgbClr val="FFFFFF"/>
                  </a:gs>
                  <a:gs pos="41000">
                    <a:srgbClr val="EAECF0"/>
                  </a:gs>
                </a:gsLst>
                <a:lin ang="2700000" scaled="0"/>
              </a:gradFill>
              <a:prstDash val="solid"/>
              <a:miter/>
            </a:ln>
            <a:effectLst>
              <a:outerShdw blurRad="215900" dist="142926" dir="2700000" algn="tl" rotWithShape="0">
                <a:prstClr val="black">
                  <a:alpha val="60709"/>
                </a:prstClr>
              </a:outerShdw>
            </a:effec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1" name="Oval 30">
              <a:hlinkHover r:id="" action="ppaction://noaction"/>
              <a:extLst>
                <a:ext uri="{FF2B5EF4-FFF2-40B4-BE49-F238E27FC236}">
                  <a16:creationId xmlns:a16="http://schemas.microsoft.com/office/drawing/2014/main" id="{BEB6F6CA-E30D-34A2-9801-0C19FC0D0C92}"/>
                </a:ext>
              </a:extLst>
            </p:cNvPr>
            <p:cNvSpPr/>
            <p:nvPr/>
          </p:nvSpPr>
          <p:spPr>
            <a:xfrm>
              <a:off x="4610933" y="3714370"/>
              <a:ext cx="843074" cy="843074"/>
            </a:xfrm>
            <a:prstGeom prst="ellipse">
              <a:avLst/>
            </a:prstGeom>
            <a:gradFill>
              <a:gsLst>
                <a:gs pos="75000">
                  <a:srgbClr val="EAECF0">
                    <a:lumMod val="100000"/>
                  </a:srgbClr>
                </a:gs>
                <a:gs pos="100000">
                  <a:srgbClr val="FFFFFF">
                    <a:lumMod val="0"/>
                    <a:lumOff val="100000"/>
                  </a:srgbClr>
                </a:gs>
                <a:gs pos="47000">
                  <a:srgbClr val="EAECF0">
                    <a:lumMod val="98000"/>
                  </a:srgbClr>
                </a:gs>
              </a:gsLst>
              <a:lin ang="4200000" scaled="0"/>
            </a:gradFill>
            <a:ln w="38100" cap="flat">
              <a:gradFill>
                <a:gsLst>
                  <a:gs pos="0">
                    <a:srgbClr val="FFFFFF"/>
                  </a:gs>
                  <a:gs pos="41000">
                    <a:srgbClr val="EAECF0"/>
                  </a:gs>
                </a:gsLst>
                <a:lin ang="2700000" scaled="0"/>
              </a:gradFill>
              <a:prstDash val="solid"/>
              <a:miter/>
            </a:ln>
            <a:effectLst>
              <a:outerShdw blurRad="215900" dist="142926" dir="2700000" algn="tl" rotWithShape="0">
                <a:prstClr val="black">
                  <a:alpha val="60709"/>
                </a:prstClr>
              </a:outerShdw>
            </a:effec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2" name="Oval 31">
              <a:hlinkHover r:id="" action="ppaction://noaction"/>
              <a:extLst>
                <a:ext uri="{FF2B5EF4-FFF2-40B4-BE49-F238E27FC236}">
                  <a16:creationId xmlns:a16="http://schemas.microsoft.com/office/drawing/2014/main" id="{50866180-EAB5-56F3-9F7E-9F1414A088AB}"/>
                </a:ext>
              </a:extLst>
            </p:cNvPr>
            <p:cNvSpPr/>
            <p:nvPr/>
          </p:nvSpPr>
          <p:spPr>
            <a:xfrm>
              <a:off x="6373620" y="3714370"/>
              <a:ext cx="843074" cy="843074"/>
            </a:xfrm>
            <a:prstGeom prst="ellipse">
              <a:avLst/>
            </a:prstGeom>
            <a:gradFill>
              <a:gsLst>
                <a:gs pos="75000">
                  <a:srgbClr val="EAECF0">
                    <a:lumMod val="100000"/>
                  </a:srgbClr>
                </a:gs>
                <a:gs pos="100000">
                  <a:srgbClr val="FFFFFF">
                    <a:lumMod val="0"/>
                    <a:lumOff val="100000"/>
                  </a:srgbClr>
                </a:gs>
                <a:gs pos="47000">
                  <a:srgbClr val="EAECF0">
                    <a:lumMod val="98000"/>
                  </a:srgbClr>
                </a:gs>
              </a:gsLst>
              <a:lin ang="4200000" scaled="0"/>
            </a:gradFill>
            <a:ln w="38100" cap="flat">
              <a:gradFill>
                <a:gsLst>
                  <a:gs pos="0">
                    <a:srgbClr val="FFFFFF"/>
                  </a:gs>
                  <a:gs pos="41000">
                    <a:srgbClr val="EAECF0"/>
                  </a:gs>
                </a:gsLst>
                <a:lin ang="2700000" scaled="0"/>
              </a:gradFill>
              <a:prstDash val="solid"/>
              <a:miter/>
            </a:ln>
            <a:effectLst>
              <a:outerShdw blurRad="215900" dist="142926" dir="2700000" algn="tl" rotWithShape="0">
                <a:prstClr val="black">
                  <a:alpha val="60709"/>
                </a:prstClr>
              </a:outerShdw>
            </a:effec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3" name="Oval 32">
              <a:hlinkHover r:id="" action="ppaction://noaction"/>
              <a:extLst>
                <a:ext uri="{FF2B5EF4-FFF2-40B4-BE49-F238E27FC236}">
                  <a16:creationId xmlns:a16="http://schemas.microsoft.com/office/drawing/2014/main" id="{5BC7C81D-75BA-2173-1790-012F53CC33CA}"/>
                </a:ext>
              </a:extLst>
            </p:cNvPr>
            <p:cNvSpPr/>
            <p:nvPr/>
          </p:nvSpPr>
          <p:spPr>
            <a:xfrm>
              <a:off x="8136307" y="3714370"/>
              <a:ext cx="843074" cy="843074"/>
            </a:xfrm>
            <a:prstGeom prst="ellipse">
              <a:avLst/>
            </a:prstGeom>
            <a:gradFill>
              <a:gsLst>
                <a:gs pos="75000">
                  <a:srgbClr val="EAECF0">
                    <a:lumMod val="100000"/>
                  </a:srgbClr>
                </a:gs>
                <a:gs pos="100000">
                  <a:srgbClr val="FFFFFF">
                    <a:lumMod val="0"/>
                    <a:lumOff val="100000"/>
                  </a:srgbClr>
                </a:gs>
                <a:gs pos="47000">
                  <a:srgbClr val="EAECF0">
                    <a:lumMod val="98000"/>
                  </a:srgbClr>
                </a:gs>
              </a:gsLst>
              <a:lin ang="4200000" scaled="0"/>
            </a:gradFill>
            <a:ln w="38100" cap="flat">
              <a:gradFill>
                <a:gsLst>
                  <a:gs pos="0">
                    <a:srgbClr val="FFFFFF"/>
                  </a:gs>
                  <a:gs pos="41000">
                    <a:srgbClr val="EAECF0"/>
                  </a:gs>
                </a:gsLst>
                <a:lin ang="2700000" scaled="0"/>
              </a:gradFill>
              <a:prstDash val="solid"/>
              <a:miter/>
            </a:ln>
            <a:effectLst>
              <a:outerShdw blurRad="215900" dist="142926" dir="2700000" algn="tl" rotWithShape="0">
                <a:prstClr val="black">
                  <a:alpha val="60709"/>
                </a:prstClr>
              </a:outerShdw>
            </a:effec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4" name="Oval 33">
              <a:hlinkHover r:id="" action="ppaction://noaction"/>
              <a:extLst>
                <a:ext uri="{FF2B5EF4-FFF2-40B4-BE49-F238E27FC236}">
                  <a16:creationId xmlns:a16="http://schemas.microsoft.com/office/drawing/2014/main" id="{DCB7752E-04AB-6447-2C78-7E3FEE0F19D8}"/>
                </a:ext>
              </a:extLst>
            </p:cNvPr>
            <p:cNvSpPr/>
            <p:nvPr/>
          </p:nvSpPr>
          <p:spPr>
            <a:xfrm>
              <a:off x="9898993" y="3714370"/>
              <a:ext cx="843074" cy="843074"/>
            </a:xfrm>
            <a:prstGeom prst="ellipse">
              <a:avLst/>
            </a:prstGeom>
            <a:gradFill>
              <a:gsLst>
                <a:gs pos="75000">
                  <a:srgbClr val="EAECF0">
                    <a:lumMod val="100000"/>
                  </a:srgbClr>
                </a:gs>
                <a:gs pos="100000">
                  <a:srgbClr val="FFFFFF">
                    <a:lumMod val="0"/>
                    <a:lumOff val="100000"/>
                  </a:srgbClr>
                </a:gs>
                <a:gs pos="47000">
                  <a:srgbClr val="EAECF0">
                    <a:lumMod val="98000"/>
                  </a:srgbClr>
                </a:gs>
              </a:gsLst>
              <a:lin ang="4200000" scaled="0"/>
            </a:gradFill>
            <a:ln w="38100" cap="flat">
              <a:gradFill>
                <a:gsLst>
                  <a:gs pos="0">
                    <a:srgbClr val="FFFFFF"/>
                  </a:gs>
                  <a:gs pos="41000">
                    <a:srgbClr val="EAECF0"/>
                  </a:gs>
                </a:gsLst>
                <a:lin ang="2700000" scaled="0"/>
              </a:gradFill>
              <a:prstDash val="solid"/>
              <a:miter/>
            </a:ln>
            <a:effectLst>
              <a:outerShdw blurRad="215900" dist="142926" dir="2700000" algn="tl" rotWithShape="0">
                <a:prstClr val="black">
                  <a:alpha val="60709"/>
                </a:prstClr>
              </a:outerShdw>
            </a:effec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srgbClr val="275C8D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2" name="Picture Placeholder 13">
            <a:extLst>
              <a:ext uri="{FF2B5EF4-FFF2-40B4-BE49-F238E27FC236}">
                <a16:creationId xmlns:a16="http://schemas.microsoft.com/office/drawing/2014/main" id="{42B2171F-0816-5F71-7E25-5A23C126435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154790" y="3187554"/>
            <a:ext cx="594360" cy="5943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ICON</a:t>
            </a:r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9743DDE9-5255-005B-BE88-D106A98E33BE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1392103" y="3187554"/>
            <a:ext cx="594360" cy="5943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ICON</a:t>
            </a:r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6F97AF24-B1AB-5224-C281-4CA77FCDBAF2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917477" y="3187554"/>
            <a:ext cx="594360" cy="594360"/>
          </a:xfrm>
        </p:spPr>
        <p:txBody>
          <a:bodyPr anchor="ctr"/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ICON</a:t>
            </a:r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9E1FE991-CD3E-D80B-1BF0-27E929739F70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680164" y="3187554"/>
            <a:ext cx="594360" cy="5943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ICON</a:t>
            </a:r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id="{05C3CD43-8EAE-AAFB-F185-ED2CC4DFB37E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442851" y="3187554"/>
            <a:ext cx="594360" cy="5943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ICON</a:t>
            </a:r>
          </a:p>
        </p:txBody>
      </p:sp>
      <p:sp>
        <p:nvSpPr>
          <p:cNvPr id="10" name="Picture Placeholder 13">
            <a:extLst>
              <a:ext uri="{FF2B5EF4-FFF2-40B4-BE49-F238E27FC236}">
                <a16:creationId xmlns:a16="http://schemas.microsoft.com/office/drawing/2014/main" id="{C98D40CF-C704-6CCB-33CA-2FCC597D0929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10205537" y="3187554"/>
            <a:ext cx="594360" cy="5943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230756990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Blu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Donut 51">
            <a:extLst>
              <a:ext uri="{FF2B5EF4-FFF2-40B4-BE49-F238E27FC236}">
                <a16:creationId xmlns:a16="http://schemas.microsoft.com/office/drawing/2014/main" id="{21818070-3740-E699-2DD2-8F9853294E7F}"/>
              </a:ext>
            </a:extLst>
          </p:cNvPr>
          <p:cNvSpPr/>
          <p:nvPr userDrawn="1"/>
        </p:nvSpPr>
        <p:spPr>
          <a:xfrm>
            <a:off x="1850846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Donut 52">
            <a:extLst>
              <a:ext uri="{FF2B5EF4-FFF2-40B4-BE49-F238E27FC236}">
                <a16:creationId xmlns:a16="http://schemas.microsoft.com/office/drawing/2014/main" id="{4EF360B2-B26C-E64E-6A9D-EB8E32AAF076}"/>
              </a:ext>
            </a:extLst>
          </p:cNvPr>
          <p:cNvSpPr/>
          <p:nvPr userDrawn="1"/>
        </p:nvSpPr>
        <p:spPr>
          <a:xfrm>
            <a:off x="5200010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Donut 53">
            <a:extLst>
              <a:ext uri="{FF2B5EF4-FFF2-40B4-BE49-F238E27FC236}">
                <a16:creationId xmlns:a16="http://schemas.microsoft.com/office/drawing/2014/main" id="{CF17DC5E-D8E6-8FE0-CD9B-1C23731842B9}"/>
              </a:ext>
            </a:extLst>
          </p:cNvPr>
          <p:cNvSpPr/>
          <p:nvPr userDrawn="1"/>
        </p:nvSpPr>
        <p:spPr>
          <a:xfrm>
            <a:off x="8549175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Picture Placeholder 13">
            <a:extLst>
              <a:ext uri="{FF2B5EF4-FFF2-40B4-BE49-F238E27FC236}">
                <a16:creationId xmlns:a16="http://schemas.microsoft.com/office/drawing/2014/main" id="{019DEB4D-C9BB-B695-4310-9FE4D028465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138760" y="2789046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57" name="Picture Placeholder 13">
            <a:extLst>
              <a:ext uri="{FF2B5EF4-FFF2-40B4-BE49-F238E27FC236}">
                <a16:creationId xmlns:a16="http://schemas.microsoft.com/office/drawing/2014/main" id="{357F9FD8-A9D3-354D-3CE1-352663302E7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487924" y="2789046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58" name="Picture Placeholder 13">
            <a:extLst>
              <a:ext uri="{FF2B5EF4-FFF2-40B4-BE49-F238E27FC236}">
                <a16:creationId xmlns:a16="http://schemas.microsoft.com/office/drawing/2014/main" id="{D49DB0E1-A1BF-AB83-0E46-58B20895CC29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837089" y="2789046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3578486182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Blu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Donut 51">
            <a:extLst>
              <a:ext uri="{FF2B5EF4-FFF2-40B4-BE49-F238E27FC236}">
                <a16:creationId xmlns:a16="http://schemas.microsoft.com/office/drawing/2014/main" id="{21818070-3740-E699-2DD2-8F9853294E7F}"/>
              </a:ext>
            </a:extLst>
          </p:cNvPr>
          <p:cNvSpPr/>
          <p:nvPr userDrawn="1"/>
        </p:nvSpPr>
        <p:spPr>
          <a:xfrm>
            <a:off x="808292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Donut 52">
            <a:extLst>
              <a:ext uri="{FF2B5EF4-FFF2-40B4-BE49-F238E27FC236}">
                <a16:creationId xmlns:a16="http://schemas.microsoft.com/office/drawing/2014/main" id="{4EF360B2-B26C-E64E-6A9D-EB8E32AAF076}"/>
              </a:ext>
            </a:extLst>
          </p:cNvPr>
          <p:cNvSpPr/>
          <p:nvPr userDrawn="1"/>
        </p:nvSpPr>
        <p:spPr>
          <a:xfrm>
            <a:off x="3736104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Donut 53">
            <a:extLst>
              <a:ext uri="{FF2B5EF4-FFF2-40B4-BE49-F238E27FC236}">
                <a16:creationId xmlns:a16="http://schemas.microsoft.com/office/drawing/2014/main" id="{CF17DC5E-D8E6-8FE0-CD9B-1C23731842B9}"/>
              </a:ext>
            </a:extLst>
          </p:cNvPr>
          <p:cNvSpPr/>
          <p:nvPr userDrawn="1"/>
        </p:nvSpPr>
        <p:spPr>
          <a:xfrm>
            <a:off x="6663916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Donut 54">
            <a:extLst>
              <a:ext uri="{FF2B5EF4-FFF2-40B4-BE49-F238E27FC236}">
                <a16:creationId xmlns:a16="http://schemas.microsoft.com/office/drawing/2014/main" id="{53BB1ACB-A8C4-7A14-8493-24D4BC38F0F1}"/>
              </a:ext>
            </a:extLst>
          </p:cNvPr>
          <p:cNvSpPr/>
          <p:nvPr userDrawn="1"/>
        </p:nvSpPr>
        <p:spPr>
          <a:xfrm>
            <a:off x="9591729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Picture Placeholder 13">
            <a:extLst>
              <a:ext uri="{FF2B5EF4-FFF2-40B4-BE49-F238E27FC236}">
                <a16:creationId xmlns:a16="http://schemas.microsoft.com/office/drawing/2014/main" id="{019DEB4D-C9BB-B695-4310-9FE4D028465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096206" y="2789046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5597B8CD-DA28-6531-F859-6462F939FDB3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024018" y="2820924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49937D67-32E6-005E-4A36-D0634B94250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951830" y="2820924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id="{B77DF860-2D02-FB81-3145-ACC2CC9990FD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879642" y="2820924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238901357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Blu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Donut 45">
            <a:extLst>
              <a:ext uri="{FF2B5EF4-FFF2-40B4-BE49-F238E27FC236}">
                <a16:creationId xmlns:a16="http://schemas.microsoft.com/office/drawing/2014/main" id="{C1DD296C-DA4C-A2F3-A219-B4EB37DA562C}"/>
              </a:ext>
            </a:extLst>
          </p:cNvPr>
          <p:cNvSpPr/>
          <p:nvPr userDrawn="1"/>
        </p:nvSpPr>
        <p:spPr>
          <a:xfrm>
            <a:off x="870418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Donut 51">
            <a:extLst>
              <a:ext uri="{FF2B5EF4-FFF2-40B4-BE49-F238E27FC236}">
                <a16:creationId xmlns:a16="http://schemas.microsoft.com/office/drawing/2014/main" id="{21818070-3740-E699-2DD2-8F9853294E7F}"/>
              </a:ext>
            </a:extLst>
          </p:cNvPr>
          <p:cNvSpPr/>
          <p:nvPr userDrawn="1"/>
        </p:nvSpPr>
        <p:spPr>
          <a:xfrm>
            <a:off x="3035214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Donut 52">
            <a:extLst>
              <a:ext uri="{FF2B5EF4-FFF2-40B4-BE49-F238E27FC236}">
                <a16:creationId xmlns:a16="http://schemas.microsoft.com/office/drawing/2014/main" id="{4EF360B2-B26C-E64E-6A9D-EB8E32AAF076}"/>
              </a:ext>
            </a:extLst>
          </p:cNvPr>
          <p:cNvSpPr/>
          <p:nvPr userDrawn="1"/>
        </p:nvSpPr>
        <p:spPr>
          <a:xfrm>
            <a:off x="5200010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Donut 53">
            <a:extLst>
              <a:ext uri="{FF2B5EF4-FFF2-40B4-BE49-F238E27FC236}">
                <a16:creationId xmlns:a16="http://schemas.microsoft.com/office/drawing/2014/main" id="{CF17DC5E-D8E6-8FE0-CD9B-1C23731842B9}"/>
              </a:ext>
            </a:extLst>
          </p:cNvPr>
          <p:cNvSpPr/>
          <p:nvPr userDrawn="1"/>
        </p:nvSpPr>
        <p:spPr>
          <a:xfrm>
            <a:off x="7364806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Donut 54">
            <a:extLst>
              <a:ext uri="{FF2B5EF4-FFF2-40B4-BE49-F238E27FC236}">
                <a16:creationId xmlns:a16="http://schemas.microsoft.com/office/drawing/2014/main" id="{53BB1ACB-A8C4-7A14-8493-24D4BC38F0F1}"/>
              </a:ext>
            </a:extLst>
          </p:cNvPr>
          <p:cNvSpPr/>
          <p:nvPr userDrawn="1"/>
        </p:nvSpPr>
        <p:spPr>
          <a:xfrm>
            <a:off x="9529603" y="2501132"/>
            <a:ext cx="1791980" cy="179198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Picture Placeholder 13">
            <a:extLst>
              <a:ext uri="{FF2B5EF4-FFF2-40B4-BE49-F238E27FC236}">
                <a16:creationId xmlns:a16="http://schemas.microsoft.com/office/drawing/2014/main" id="{019DEB4D-C9BB-B695-4310-9FE4D028465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158332" y="2789046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1ADAECC1-B758-5B56-F17D-87A68EA8F361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323128" y="2820924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F2EE3895-063C-B5C1-E34D-32B49B348A2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487924" y="2820924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id="{87935787-F882-3715-731B-42FFF95D06DB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7652720" y="2821965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0" name="Picture Placeholder 13">
            <a:extLst>
              <a:ext uri="{FF2B5EF4-FFF2-40B4-BE49-F238E27FC236}">
                <a16:creationId xmlns:a16="http://schemas.microsoft.com/office/drawing/2014/main" id="{CB8529E8-5E93-56C3-ECB6-BD37F5B04B5A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9817517" y="2820924"/>
            <a:ext cx="1216152" cy="121615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380852117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adient Blu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Donut 54">
            <a:extLst>
              <a:ext uri="{FF2B5EF4-FFF2-40B4-BE49-F238E27FC236}">
                <a16:creationId xmlns:a16="http://schemas.microsoft.com/office/drawing/2014/main" id="{53BB1ACB-A8C4-7A14-8493-24D4BC38F0F1}"/>
              </a:ext>
            </a:extLst>
          </p:cNvPr>
          <p:cNvSpPr/>
          <p:nvPr userDrawn="1"/>
        </p:nvSpPr>
        <p:spPr>
          <a:xfrm>
            <a:off x="9871072" y="2835974"/>
            <a:ext cx="1483410" cy="148341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6098B-92C3-2CB0-AB07-B368891B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5838-26F8-1698-B144-009DBAED8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6FE14-458F-0059-6CDF-32F7BEF33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815"/>
            <a:ext cx="10515600" cy="83819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D6CDA9-29A3-BAE6-2CF1-8E203A62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13">
            <a:extLst>
              <a:ext uri="{FF2B5EF4-FFF2-40B4-BE49-F238E27FC236}">
                <a16:creationId xmlns:a16="http://schemas.microsoft.com/office/drawing/2014/main" id="{CB8529E8-5E93-56C3-ECB6-BD37F5B04B5A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10109408" y="3074309"/>
            <a:ext cx="1006737" cy="10067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2" name="Donut 1">
            <a:extLst>
              <a:ext uri="{FF2B5EF4-FFF2-40B4-BE49-F238E27FC236}">
                <a16:creationId xmlns:a16="http://schemas.microsoft.com/office/drawing/2014/main" id="{6BC0A170-66B9-4E77-4807-E1C6FB4CD906}"/>
              </a:ext>
            </a:extLst>
          </p:cNvPr>
          <p:cNvSpPr/>
          <p:nvPr userDrawn="1"/>
        </p:nvSpPr>
        <p:spPr>
          <a:xfrm>
            <a:off x="837519" y="2835974"/>
            <a:ext cx="1483410" cy="148341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Picture Placeholder 13">
            <a:extLst>
              <a:ext uri="{FF2B5EF4-FFF2-40B4-BE49-F238E27FC236}">
                <a16:creationId xmlns:a16="http://schemas.microsoft.com/office/drawing/2014/main" id="{52B7D65F-3372-D28C-C84C-DBCE9BA9FE30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1075855" y="3074309"/>
            <a:ext cx="1006737" cy="10067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2" name="Donut 11">
            <a:extLst>
              <a:ext uri="{FF2B5EF4-FFF2-40B4-BE49-F238E27FC236}">
                <a16:creationId xmlns:a16="http://schemas.microsoft.com/office/drawing/2014/main" id="{F2A6E0D0-0383-A95C-2957-88042FAA6AE7}"/>
              </a:ext>
            </a:extLst>
          </p:cNvPr>
          <p:cNvSpPr/>
          <p:nvPr userDrawn="1"/>
        </p:nvSpPr>
        <p:spPr>
          <a:xfrm>
            <a:off x="2644230" y="2835974"/>
            <a:ext cx="1483410" cy="148341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Picture Placeholder 13">
            <a:extLst>
              <a:ext uri="{FF2B5EF4-FFF2-40B4-BE49-F238E27FC236}">
                <a16:creationId xmlns:a16="http://schemas.microsoft.com/office/drawing/2014/main" id="{A9994FDD-B953-CA73-F835-1D4F11BF1B6A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2882566" y="3074310"/>
            <a:ext cx="1006737" cy="10067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4" name="Donut 13">
            <a:extLst>
              <a:ext uri="{FF2B5EF4-FFF2-40B4-BE49-F238E27FC236}">
                <a16:creationId xmlns:a16="http://schemas.microsoft.com/office/drawing/2014/main" id="{4EE3D752-C22A-018E-6412-89ABBE23EF64}"/>
              </a:ext>
            </a:extLst>
          </p:cNvPr>
          <p:cNvSpPr/>
          <p:nvPr userDrawn="1"/>
        </p:nvSpPr>
        <p:spPr>
          <a:xfrm>
            <a:off x="4450941" y="2835974"/>
            <a:ext cx="1483410" cy="148341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64940856-E0E8-C852-99FD-36739EDA4BF8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689277" y="3074309"/>
            <a:ext cx="1006737" cy="10067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6" name="Donut 15">
            <a:extLst>
              <a:ext uri="{FF2B5EF4-FFF2-40B4-BE49-F238E27FC236}">
                <a16:creationId xmlns:a16="http://schemas.microsoft.com/office/drawing/2014/main" id="{F437EAB9-CFF8-4A9F-434D-3D0FAFB736CA}"/>
              </a:ext>
            </a:extLst>
          </p:cNvPr>
          <p:cNvSpPr/>
          <p:nvPr userDrawn="1"/>
        </p:nvSpPr>
        <p:spPr>
          <a:xfrm>
            <a:off x="6257652" y="2835974"/>
            <a:ext cx="1483410" cy="148341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Picture Placeholder 13">
            <a:extLst>
              <a:ext uri="{FF2B5EF4-FFF2-40B4-BE49-F238E27FC236}">
                <a16:creationId xmlns:a16="http://schemas.microsoft.com/office/drawing/2014/main" id="{66523C25-7C0A-60E8-F671-937A4A248509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6495988" y="3074309"/>
            <a:ext cx="1006737" cy="10067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  <p:sp>
        <p:nvSpPr>
          <p:cNvPr id="18" name="Donut 17">
            <a:extLst>
              <a:ext uri="{FF2B5EF4-FFF2-40B4-BE49-F238E27FC236}">
                <a16:creationId xmlns:a16="http://schemas.microsoft.com/office/drawing/2014/main" id="{4CB80D53-AC15-2DE9-17F7-9FF8C032E962}"/>
              </a:ext>
            </a:extLst>
          </p:cNvPr>
          <p:cNvSpPr/>
          <p:nvPr userDrawn="1"/>
        </p:nvSpPr>
        <p:spPr>
          <a:xfrm>
            <a:off x="8064363" y="2835974"/>
            <a:ext cx="1483410" cy="1483410"/>
          </a:xfrm>
          <a:prstGeom prst="donut">
            <a:avLst>
              <a:gd name="adj" fmla="val 8336"/>
            </a:avLst>
          </a:prstGeom>
          <a:gradFill>
            <a:gsLst>
              <a:gs pos="100000">
                <a:srgbClr val="09B0ED"/>
              </a:gs>
              <a:gs pos="7000">
                <a:srgbClr val="142E47"/>
              </a:gs>
              <a:gs pos="24000">
                <a:srgbClr val="1F486E"/>
              </a:gs>
              <a:gs pos="49000">
                <a:srgbClr val="275C8D"/>
              </a:gs>
            </a:gsLst>
            <a:lin ang="19800000" scaled="0"/>
          </a:gradFill>
          <a:ln w="12700" cap="flat" cmpd="sng" algn="ctr">
            <a:noFill/>
            <a:prstDash val="solid"/>
            <a:miter lim="800000"/>
          </a:ln>
          <a:effectLst>
            <a:outerShdw blurRad="139700" dist="381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275C8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Picture Placeholder 13">
            <a:extLst>
              <a:ext uri="{FF2B5EF4-FFF2-40B4-BE49-F238E27FC236}">
                <a16:creationId xmlns:a16="http://schemas.microsoft.com/office/drawing/2014/main" id="{FF60E049-8C94-151A-A8A1-9F45EB841760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8302699" y="3074309"/>
            <a:ext cx="1006737" cy="10067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1817196541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13318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C6FA99-05EF-51D8-AA9B-9E172534C0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3978837-0104-B110-5597-108D558027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059936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98909922-EA1B-5D1D-37DD-8FC819812A0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066032" y="0"/>
            <a:ext cx="4059936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Picture Placeholder 4">
            <a:extLst>
              <a:ext uri="{FF2B5EF4-FFF2-40B4-BE49-F238E27FC236}">
                <a16:creationId xmlns:a16="http://schemas.microsoft.com/office/drawing/2014/main" id="{C425F2F1-8098-6BAA-E5D7-CC98CDF86E4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32064" y="0"/>
            <a:ext cx="4059936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7ECE6520-7D7D-1B30-1FA5-0F0E9390375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3429000"/>
            <a:ext cx="4059936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94CAD9D2-A675-0A43-DE6E-7B1EC6C5195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066032" y="3429000"/>
            <a:ext cx="4059936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Picture Placeholder 4">
            <a:extLst>
              <a:ext uri="{FF2B5EF4-FFF2-40B4-BE49-F238E27FC236}">
                <a16:creationId xmlns:a16="http://schemas.microsoft.com/office/drawing/2014/main" id="{0281AB83-0656-FD9A-BD93-1DB624D9417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132064" y="3429000"/>
            <a:ext cx="4059936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D803902-0D06-49F0-8E08-8927B932B2B4}"/>
              </a:ext>
            </a:extLst>
          </p:cNvPr>
          <p:cNvSpPr/>
          <p:nvPr userDrawn="1"/>
        </p:nvSpPr>
        <p:spPr>
          <a:xfrm>
            <a:off x="2430651" y="2754824"/>
            <a:ext cx="7330698" cy="1348352"/>
          </a:xfrm>
          <a:prstGeom prst="roundRect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A23EF8CA-C32D-C4E6-0EE0-22111C4237B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965450" y="2902259"/>
            <a:ext cx="6261100" cy="105348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01657968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v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4">
            <a:extLst>
              <a:ext uri="{FF2B5EF4-FFF2-40B4-BE49-F238E27FC236}">
                <a16:creationId xmlns:a16="http://schemas.microsoft.com/office/drawing/2014/main" id="{542D7FBC-C78B-7E8F-EFB4-8C2EB39D2BC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497806" y="-1918437"/>
            <a:ext cx="15187613" cy="7248719"/>
          </a:xfrm>
          <a:prstGeom prst="ellipse">
            <a:avLst/>
          </a:prstGeom>
          <a:ln w="38100">
            <a:noFill/>
          </a:ln>
          <a:effectLst>
            <a:outerShdw blurRad="215900" dist="63500" dir="5400000" algn="t" rotWithShape="0">
              <a:prstClr val="black">
                <a:alpha val="25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07D975-DDF5-7E82-6102-C8D33BB03B27}"/>
              </a:ext>
            </a:extLst>
          </p:cNvPr>
          <p:cNvSpPr/>
          <p:nvPr userDrawn="1"/>
        </p:nvSpPr>
        <p:spPr>
          <a:xfrm>
            <a:off x="-2041451" y="-1297172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D23AA6E-1186-57A4-EC02-29322C4C88B4}"/>
              </a:ext>
            </a:extLst>
          </p:cNvPr>
          <p:cNvSpPr/>
          <p:nvPr userDrawn="1"/>
        </p:nvSpPr>
        <p:spPr>
          <a:xfrm>
            <a:off x="12192001" y="-1122637"/>
            <a:ext cx="2041451" cy="7017488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E94DDC-4ABD-44E0-9882-01F1B7B10370}"/>
              </a:ext>
            </a:extLst>
          </p:cNvPr>
          <p:cNvSpPr/>
          <p:nvPr userDrawn="1"/>
        </p:nvSpPr>
        <p:spPr>
          <a:xfrm>
            <a:off x="0" y="-2308470"/>
            <a:ext cx="12192000" cy="2308470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35833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Line">
            <a:extLst>
              <a:ext uri="{FF2B5EF4-FFF2-40B4-BE49-F238E27FC236}">
                <a16:creationId xmlns:a16="http://schemas.microsoft.com/office/drawing/2014/main" id="{0ADEAD7E-E814-9DB5-F227-EE88902D5E9E}"/>
              </a:ext>
            </a:extLst>
          </p:cNvPr>
          <p:cNvSpPr/>
          <p:nvPr userDrawn="1"/>
        </p:nvSpPr>
        <p:spPr>
          <a:xfrm>
            <a:off x="8815574" y="3658350"/>
            <a:ext cx="3004278" cy="1"/>
          </a:xfrm>
          <a:prstGeom prst="line">
            <a:avLst/>
          </a:prstGeom>
          <a:ln w="12700">
            <a:solidFill>
              <a:srgbClr val="275C8D"/>
            </a:solidFill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ctr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>
                <a:latin typeface="+mn-lt"/>
                <a:ea typeface="+mn-ea"/>
                <a:cs typeface="+mn-cs"/>
                <a:sym typeface="Helvetica Neue Medium"/>
              </a:defRPr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  <a:sym typeface="Helvetica Neue Medium"/>
            </a:endParaRPr>
          </a:p>
        </p:txBody>
      </p:sp>
      <p:sp>
        <p:nvSpPr>
          <p:cNvPr id="15" name="Line">
            <a:extLst>
              <a:ext uri="{FF2B5EF4-FFF2-40B4-BE49-F238E27FC236}">
                <a16:creationId xmlns:a16="http://schemas.microsoft.com/office/drawing/2014/main" id="{0014C322-5C5D-18CD-D1FF-E0C5BCF3F741}"/>
              </a:ext>
            </a:extLst>
          </p:cNvPr>
          <p:cNvSpPr/>
          <p:nvPr userDrawn="1"/>
        </p:nvSpPr>
        <p:spPr>
          <a:xfrm>
            <a:off x="372148" y="3658350"/>
            <a:ext cx="3004278" cy="1"/>
          </a:xfrm>
          <a:prstGeom prst="line">
            <a:avLst/>
          </a:prstGeom>
          <a:ln w="12700">
            <a:solidFill>
              <a:srgbClr val="275C8D"/>
            </a:solidFill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ctr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>
                <a:latin typeface="+mn-lt"/>
                <a:ea typeface="+mn-ea"/>
                <a:cs typeface="+mn-cs"/>
                <a:sym typeface="Helvetica Neue Medium"/>
              </a:defRPr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  <a:sym typeface="Helvetica Neue Medium"/>
            </a:endParaRPr>
          </a:p>
        </p:txBody>
      </p:sp>
      <p:pic>
        <p:nvPicPr>
          <p:cNvPr id="18" name="Picture 2" descr="Best HVAC GPS Tracking Software - 2023 Reviews, Pricing &amp; Demos">
            <a:extLst>
              <a:ext uri="{FF2B5EF4-FFF2-40B4-BE49-F238E27FC236}">
                <a16:creationId xmlns:a16="http://schemas.microsoft.com/office/drawing/2014/main" id="{4AC372EA-3D32-355C-3011-5CA948AF95D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63713" y="3245367"/>
            <a:ext cx="859933" cy="870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3AA171B1-6979-2A18-631A-AB86242014A0}"/>
              </a:ext>
            </a:extLst>
          </p:cNvPr>
          <p:cNvSpPr/>
          <p:nvPr userDrawn="1"/>
        </p:nvSpPr>
        <p:spPr>
          <a:xfrm>
            <a:off x="3475131" y="1097001"/>
            <a:ext cx="3066087" cy="3066087"/>
          </a:xfrm>
          <a:prstGeom prst="ellipse">
            <a:avLst/>
          </a:prstGeom>
          <a:solidFill>
            <a:srgbClr val="09B0ED">
              <a:alpha val="90072"/>
            </a:srgbClr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E082F87-921F-6298-C18D-A79620997C6B}"/>
              </a:ext>
            </a:extLst>
          </p:cNvPr>
          <p:cNvSpPr/>
          <p:nvPr userDrawn="1"/>
        </p:nvSpPr>
        <p:spPr>
          <a:xfrm>
            <a:off x="5604399" y="1097001"/>
            <a:ext cx="3066087" cy="3066087"/>
          </a:xfrm>
          <a:prstGeom prst="ellipse">
            <a:avLst/>
          </a:prstGeom>
          <a:solidFill>
            <a:schemeClr val="tx1">
              <a:alpha val="90072"/>
            </a:schemeClr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F77568C4-F34E-A65E-6F05-B9C18F077DA4}"/>
              </a:ext>
            </a:extLst>
          </p:cNvPr>
          <p:cNvSpPr/>
          <p:nvPr userDrawn="1"/>
        </p:nvSpPr>
        <p:spPr>
          <a:xfrm>
            <a:off x="3475131" y="3264816"/>
            <a:ext cx="3066087" cy="3066087"/>
          </a:xfrm>
          <a:prstGeom prst="ellipse">
            <a:avLst/>
          </a:prstGeom>
          <a:solidFill>
            <a:schemeClr val="bg2">
              <a:alpha val="90072"/>
            </a:schemeClr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897CCAC-D96A-5627-8A1B-F48C333E0392}"/>
              </a:ext>
            </a:extLst>
          </p:cNvPr>
          <p:cNvSpPr/>
          <p:nvPr userDrawn="1"/>
        </p:nvSpPr>
        <p:spPr>
          <a:xfrm>
            <a:off x="5604399" y="3264816"/>
            <a:ext cx="3066087" cy="3066087"/>
          </a:xfrm>
          <a:prstGeom prst="ellipse">
            <a:avLst/>
          </a:prstGeom>
          <a:solidFill>
            <a:schemeClr val="tx2">
              <a:alpha val="90072"/>
            </a:schemeClr>
          </a:solidFill>
          <a:ln>
            <a:noFill/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Contact Info">
            <a:extLst>
              <a:ext uri="{FF2B5EF4-FFF2-40B4-BE49-F238E27FC236}">
                <a16:creationId xmlns:a16="http://schemas.microsoft.com/office/drawing/2014/main" id="{67337A39-6EFA-0BA2-714A-BF678D9525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38600" y="2113911"/>
            <a:ext cx="1517433" cy="912812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28" name="Contact Info">
            <a:extLst>
              <a:ext uri="{FF2B5EF4-FFF2-40B4-BE49-F238E27FC236}">
                <a16:creationId xmlns:a16="http://schemas.microsoft.com/office/drawing/2014/main" id="{BB5DE9EB-FB87-A39A-4788-E5D4D2D325D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06047" y="2113911"/>
            <a:ext cx="1517433" cy="91281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29" name="Contact Info">
            <a:extLst>
              <a:ext uri="{FF2B5EF4-FFF2-40B4-BE49-F238E27FC236}">
                <a16:creationId xmlns:a16="http://schemas.microsoft.com/office/drawing/2014/main" id="{E7BEACFD-F996-C174-BA57-D9BA7D5D63C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038600" y="4401181"/>
            <a:ext cx="1517433" cy="912812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0" name="Contact Info">
            <a:extLst>
              <a:ext uri="{FF2B5EF4-FFF2-40B4-BE49-F238E27FC236}">
                <a16:creationId xmlns:a16="http://schemas.microsoft.com/office/drawing/2014/main" id="{232C1F7C-C684-EA2F-8AA1-44B9829FC62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706047" y="4401181"/>
            <a:ext cx="1517433" cy="91281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1" name="Contact Info">
            <a:extLst>
              <a:ext uri="{FF2B5EF4-FFF2-40B4-BE49-F238E27FC236}">
                <a16:creationId xmlns:a16="http://schemas.microsoft.com/office/drawing/2014/main" id="{1FB91D97-F537-0654-78C5-B6E3655C789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13912" y="2113911"/>
            <a:ext cx="1517433" cy="912812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2" name="Contact Info">
            <a:extLst>
              <a:ext uri="{FF2B5EF4-FFF2-40B4-BE49-F238E27FC236}">
                <a16:creationId xmlns:a16="http://schemas.microsoft.com/office/drawing/2014/main" id="{9F4B7255-5F8B-0AC0-EDB4-63CCD4C38D3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08248" y="4398859"/>
            <a:ext cx="1517433" cy="912812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3" name="Contact Info">
            <a:extLst>
              <a:ext uri="{FF2B5EF4-FFF2-40B4-BE49-F238E27FC236}">
                <a16:creationId xmlns:a16="http://schemas.microsoft.com/office/drawing/2014/main" id="{CF7EABF0-D8AC-8FF4-61CA-4FF68FDA5B3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840979" y="2113911"/>
            <a:ext cx="1517433" cy="938025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4" name="Contact Info">
            <a:extLst>
              <a:ext uri="{FF2B5EF4-FFF2-40B4-BE49-F238E27FC236}">
                <a16:creationId xmlns:a16="http://schemas.microsoft.com/office/drawing/2014/main" id="{1B731A6F-F619-D610-89FC-DD8981A728A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835315" y="4398859"/>
            <a:ext cx="1517433" cy="938025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6" name="Title 3">
            <a:extLst>
              <a:ext uri="{FF2B5EF4-FFF2-40B4-BE49-F238E27FC236}">
                <a16:creationId xmlns:a16="http://schemas.microsoft.com/office/drawing/2014/main" id="{ADFF3A99-7D37-A6A2-B13E-01BFB35490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91738534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8">
            <a:extLst>
              <a:ext uri="{FF2B5EF4-FFF2-40B4-BE49-F238E27FC236}">
                <a16:creationId xmlns:a16="http://schemas.microsoft.com/office/drawing/2014/main" id="{B055E73E-F28E-5718-B2F8-611509CC9B0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980065" y="0"/>
            <a:ext cx="5211935" cy="64216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051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73636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5345A201-E8B4-7D91-23D4-9D2BBF037A3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3995751" cy="3429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051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17060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DE660-9337-DD05-F38A-4C29A917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92AF7B-FC74-2D2C-CEF7-32058A1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Thank You">
            <a:extLst>
              <a:ext uri="{FF2B5EF4-FFF2-40B4-BE49-F238E27FC236}">
                <a16:creationId xmlns:a16="http://schemas.microsoft.com/office/drawing/2014/main" id="{F30BC277-1017-A53B-A0FF-BE88A9B95FD6}"/>
              </a:ext>
            </a:extLst>
          </p:cNvPr>
          <p:cNvGrpSpPr/>
          <p:nvPr userDrawn="1"/>
        </p:nvGrpSpPr>
        <p:grpSpPr>
          <a:xfrm>
            <a:off x="1124418" y="1591732"/>
            <a:ext cx="4971582" cy="2726267"/>
            <a:chOff x="1124418" y="1591732"/>
            <a:chExt cx="4971582" cy="2726267"/>
          </a:xfrm>
        </p:grpSpPr>
        <p:sp>
          <p:nvSpPr>
            <p:cNvPr id="5" name="Oval">
              <a:extLst>
                <a:ext uri="{FF2B5EF4-FFF2-40B4-BE49-F238E27FC236}">
                  <a16:creationId xmlns:a16="http://schemas.microsoft.com/office/drawing/2014/main" id="{61EB0CB1-723A-E233-7C60-707CF6F73760}"/>
                </a:ext>
              </a:extLst>
            </p:cNvPr>
            <p:cNvSpPr/>
            <p:nvPr/>
          </p:nvSpPr>
          <p:spPr>
            <a:xfrm>
              <a:off x="3617700" y="1839699"/>
              <a:ext cx="2230335" cy="223033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You">
              <a:extLst>
                <a:ext uri="{FF2B5EF4-FFF2-40B4-BE49-F238E27FC236}">
                  <a16:creationId xmlns:a16="http://schemas.microsoft.com/office/drawing/2014/main" id="{7B7D28A7-EA5F-454C-4193-13B466CB7E7F}"/>
                </a:ext>
              </a:extLst>
            </p:cNvPr>
            <p:cNvSpPr txBox="1"/>
            <p:nvPr/>
          </p:nvSpPr>
          <p:spPr>
            <a:xfrm>
              <a:off x="3838617" y="2447036"/>
              <a:ext cx="178850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6000">
                  <a:solidFill>
                    <a:schemeClr val="bg1"/>
                  </a:solidFill>
                </a:rPr>
                <a:t>YOU!</a:t>
              </a:r>
            </a:p>
          </p:txBody>
        </p:sp>
        <p:sp>
          <p:nvSpPr>
            <p:cNvPr id="7" name="Thank">
              <a:extLst>
                <a:ext uri="{FF2B5EF4-FFF2-40B4-BE49-F238E27FC236}">
                  <a16:creationId xmlns:a16="http://schemas.microsoft.com/office/drawing/2014/main" id="{D16FB536-8CDF-B1FE-1775-B2C3B0881348}"/>
                </a:ext>
              </a:extLst>
            </p:cNvPr>
            <p:cNvSpPr txBox="1"/>
            <p:nvPr/>
          </p:nvSpPr>
          <p:spPr>
            <a:xfrm>
              <a:off x="1124418" y="2447036"/>
              <a:ext cx="238282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>
                  <a:solidFill>
                    <a:srgbClr val="959595"/>
                  </a:solidFill>
                </a:rPr>
                <a:t>THANK</a:t>
              </a:r>
            </a:p>
          </p:txBody>
        </p:sp>
        <p:sp>
          <p:nvSpPr>
            <p:cNvPr id="8" name="Arc">
              <a:extLst>
                <a:ext uri="{FF2B5EF4-FFF2-40B4-BE49-F238E27FC236}">
                  <a16:creationId xmlns:a16="http://schemas.microsoft.com/office/drawing/2014/main" id="{12FDA05E-93E3-68E8-2169-3E52BFA01842}"/>
                </a:ext>
              </a:extLst>
            </p:cNvPr>
            <p:cNvSpPr/>
            <p:nvPr userDrawn="1"/>
          </p:nvSpPr>
          <p:spPr>
            <a:xfrm>
              <a:off x="3369733" y="1591732"/>
              <a:ext cx="2726267" cy="2726267"/>
            </a:xfrm>
            <a:prstGeom prst="arc">
              <a:avLst/>
            </a:prstGeom>
            <a:noFill/>
            <a:ln w="38100">
              <a:solidFill>
                <a:srgbClr val="09B0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Contact Name">
            <a:extLst>
              <a:ext uri="{FF2B5EF4-FFF2-40B4-BE49-F238E27FC236}">
                <a16:creationId xmlns:a16="http://schemas.microsoft.com/office/drawing/2014/main" id="{9DD2D4C7-E8E1-2EB5-0995-45CDA673A0A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945332" y="2067761"/>
            <a:ext cx="3240087" cy="496535"/>
          </a:xfrm>
        </p:spPr>
        <p:txBody>
          <a:bodyPr/>
          <a:lstStyle>
            <a:lvl1pPr marL="0" indent="0">
              <a:buFontTx/>
              <a:buNone/>
              <a:defRPr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Contact Name</a:t>
            </a:r>
          </a:p>
        </p:txBody>
      </p:sp>
      <p:sp>
        <p:nvSpPr>
          <p:cNvPr id="10" name="Contact Info">
            <a:extLst>
              <a:ext uri="{FF2B5EF4-FFF2-40B4-BE49-F238E27FC236}">
                <a16:creationId xmlns:a16="http://schemas.microsoft.com/office/drawing/2014/main" id="{1DE40FDE-02B5-0112-1CC8-0B45821109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45037" y="2754451"/>
            <a:ext cx="3240087" cy="91281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800"/>
            </a:lvl1pPr>
          </a:lstStyle>
          <a:p>
            <a:pPr lvl="0"/>
            <a:r>
              <a:rPr lang="en-US"/>
              <a:t>Title</a:t>
            </a:r>
            <a:br>
              <a:rPr lang="en-US"/>
            </a:br>
            <a:r>
              <a:rPr lang="en-US"/>
              <a:t>Phone</a:t>
            </a:r>
            <a:br>
              <a:rPr lang="en-US"/>
            </a:br>
            <a:r>
              <a:rPr lang="en-US"/>
              <a:t>Email</a:t>
            </a:r>
          </a:p>
        </p:txBody>
      </p:sp>
    </p:spTree>
    <p:extLst>
      <p:ext uri="{BB962C8B-B14F-4D97-AF65-F5344CB8AC3E}">
        <p14:creationId xmlns:p14="http://schemas.microsoft.com/office/powerpoint/2010/main" val="224370222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F06D296-82AE-7A55-846A-D1B932171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92001" cy="6418162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A24F02F-2F77-E431-1F2E-EE28C7D57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476616"/>
            <a:ext cx="7778750" cy="1952384"/>
          </a:xfrm>
        </p:spPr>
        <p:txBody>
          <a:bodyPr anchor="b">
            <a:normAutofit/>
          </a:bodyPr>
          <a:lstStyle>
            <a:lvl1pPr>
              <a:defRPr sz="4800" b="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9B15E8-A9EF-57C5-DD21-9433C25DCC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480372"/>
            <a:ext cx="7778750" cy="844851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14843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Workfo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F32E0-0D92-9004-6449-29F0C1EE29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643"/>
          <a:stretch/>
        </p:blipFill>
        <p:spPr>
          <a:xfrm>
            <a:off x="0" y="0"/>
            <a:ext cx="12192001" cy="6459420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6511056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39272C-1A7A-B209-D704-BBE61185C8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7A3476-266F-F28D-177F-6741C150E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2796773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vy Duty Tru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90A31B-E90A-A475-6A09-575B7D7E1C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7A3476-266F-F28D-177F-6741C150E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1606635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480430-B13B-E99B-0338-8071C7C3D4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5873"/>
            <a:ext cx="12197209" cy="6465293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9D07D52-AF9A-CD20-900C-DBCDBF56F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38980065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quipment Re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F32E0-0D92-9004-6449-29F0C1EE29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F19FDF-8711-3A49-DA50-F630676F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41178883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PS Trac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50F4CB9-D233-CAF9-DDF3-EF4E3183C0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628"/>
            <a:ext cx="12192001" cy="6418162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288AD-B91A-AA55-BA30-1495CF545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896BD-B2E0-602F-135C-A2E16BFC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0D386C-2F64-8DED-9925-3FF05F286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1716055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3568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26" Type="http://schemas.openxmlformats.org/officeDocument/2006/relationships/slideLayout" Target="../slideLayouts/slideLayout27.xml"/><Relationship Id="rId3" Type="http://schemas.openxmlformats.org/officeDocument/2006/relationships/slideLayout" Target="../slideLayouts/slideLayout4.xml"/><Relationship Id="rId21" Type="http://schemas.openxmlformats.org/officeDocument/2006/relationships/slideLayout" Target="../slideLayouts/slideLayout22.xml"/><Relationship Id="rId34" Type="http://schemas.openxmlformats.org/officeDocument/2006/relationships/image" Target="../media/image3.svg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5" Type="http://schemas.openxmlformats.org/officeDocument/2006/relationships/slideLayout" Target="../slideLayouts/slideLayout26.xml"/><Relationship Id="rId3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slideLayout" Target="../slideLayouts/slideLayout21.xml"/><Relationship Id="rId29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24" Type="http://schemas.openxmlformats.org/officeDocument/2006/relationships/slideLayout" Target="../slideLayouts/slideLayout25.xml"/><Relationship Id="rId32" Type="http://schemas.openxmlformats.org/officeDocument/2006/relationships/slideLayout" Target="../slideLayouts/slideLayout33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23" Type="http://schemas.openxmlformats.org/officeDocument/2006/relationships/slideLayout" Target="../slideLayouts/slideLayout24.xml"/><Relationship Id="rId28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11.xml"/><Relationship Id="rId19" Type="http://schemas.openxmlformats.org/officeDocument/2006/relationships/slideLayout" Target="../slideLayouts/slideLayout20.xml"/><Relationship Id="rId31" Type="http://schemas.openxmlformats.org/officeDocument/2006/relationships/slideLayout" Target="../slideLayouts/slideLayout3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Relationship Id="rId22" Type="http://schemas.openxmlformats.org/officeDocument/2006/relationships/slideLayout" Target="../slideLayouts/slideLayout23.xml"/><Relationship Id="rId27" Type="http://schemas.openxmlformats.org/officeDocument/2006/relationships/slideLayout" Target="../slideLayouts/slideLayout28.xml"/><Relationship Id="rId30" Type="http://schemas.openxmlformats.org/officeDocument/2006/relationships/slideLayout" Target="../slideLayouts/slideLayout31.xml"/><Relationship Id="rId8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6.xml"/><Relationship Id="rId18" Type="http://schemas.openxmlformats.org/officeDocument/2006/relationships/slideLayout" Target="../slideLayouts/slideLayout51.xml"/><Relationship Id="rId26" Type="http://schemas.openxmlformats.org/officeDocument/2006/relationships/slideLayout" Target="../slideLayouts/slideLayout59.xml"/><Relationship Id="rId3" Type="http://schemas.openxmlformats.org/officeDocument/2006/relationships/slideLayout" Target="../slideLayouts/slideLayout36.xml"/><Relationship Id="rId21" Type="http://schemas.openxmlformats.org/officeDocument/2006/relationships/slideLayout" Target="../slideLayouts/slideLayout54.xml"/><Relationship Id="rId34" Type="http://schemas.openxmlformats.org/officeDocument/2006/relationships/slideLayout" Target="../slideLayouts/slideLayout67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5" Type="http://schemas.openxmlformats.org/officeDocument/2006/relationships/slideLayout" Target="../slideLayouts/slideLayout58.xml"/><Relationship Id="rId33" Type="http://schemas.openxmlformats.org/officeDocument/2006/relationships/slideLayout" Target="../slideLayouts/slideLayout66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0" Type="http://schemas.openxmlformats.org/officeDocument/2006/relationships/slideLayout" Target="../slideLayouts/slideLayout53.xml"/><Relationship Id="rId29" Type="http://schemas.openxmlformats.org/officeDocument/2006/relationships/slideLayout" Target="../slideLayouts/slideLayout62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24" Type="http://schemas.openxmlformats.org/officeDocument/2006/relationships/slideLayout" Target="../slideLayouts/slideLayout57.xml"/><Relationship Id="rId32" Type="http://schemas.openxmlformats.org/officeDocument/2006/relationships/slideLayout" Target="../slideLayouts/slideLayout65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23" Type="http://schemas.openxmlformats.org/officeDocument/2006/relationships/slideLayout" Target="../slideLayouts/slideLayout56.xml"/><Relationship Id="rId28" Type="http://schemas.openxmlformats.org/officeDocument/2006/relationships/slideLayout" Target="../slideLayouts/slideLayout61.xml"/><Relationship Id="rId36" Type="http://schemas.openxmlformats.org/officeDocument/2006/relationships/image" Target="../media/image13.svg"/><Relationship Id="rId10" Type="http://schemas.openxmlformats.org/officeDocument/2006/relationships/slideLayout" Target="../slideLayouts/slideLayout43.xml"/><Relationship Id="rId19" Type="http://schemas.openxmlformats.org/officeDocument/2006/relationships/slideLayout" Target="../slideLayouts/slideLayout52.xml"/><Relationship Id="rId31" Type="http://schemas.openxmlformats.org/officeDocument/2006/relationships/slideLayout" Target="../slideLayouts/slideLayout64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Relationship Id="rId22" Type="http://schemas.openxmlformats.org/officeDocument/2006/relationships/slideLayout" Target="../slideLayouts/slideLayout55.xml"/><Relationship Id="rId27" Type="http://schemas.openxmlformats.org/officeDocument/2006/relationships/slideLayout" Target="../slideLayouts/slideLayout60.xml"/><Relationship Id="rId30" Type="http://schemas.openxmlformats.org/officeDocument/2006/relationships/slideLayout" Target="../slideLayouts/slideLayout63.xml"/><Relationship Id="rId35" Type="http://schemas.openxmlformats.org/officeDocument/2006/relationships/theme" Target="../theme/theme3.xml"/><Relationship Id="rId8" Type="http://schemas.openxmlformats.org/officeDocument/2006/relationships/slideLayout" Target="../slideLayouts/slideLayout4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18" Type="http://schemas.openxmlformats.org/officeDocument/2006/relationships/slideLayout" Target="../slideLayouts/slideLayout85.xml"/><Relationship Id="rId26" Type="http://schemas.openxmlformats.org/officeDocument/2006/relationships/image" Target="../media/image3.svg"/><Relationship Id="rId3" Type="http://schemas.openxmlformats.org/officeDocument/2006/relationships/slideLayout" Target="../slideLayouts/slideLayout70.xml"/><Relationship Id="rId21" Type="http://schemas.openxmlformats.org/officeDocument/2006/relationships/slideLayout" Target="../slideLayouts/slideLayout88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17" Type="http://schemas.openxmlformats.org/officeDocument/2006/relationships/slideLayout" Target="../slideLayouts/slideLayout84.xml"/><Relationship Id="rId25" Type="http://schemas.openxmlformats.org/officeDocument/2006/relationships/theme" Target="../theme/theme4.xml"/><Relationship Id="rId2" Type="http://schemas.openxmlformats.org/officeDocument/2006/relationships/slideLayout" Target="../slideLayouts/slideLayout69.xml"/><Relationship Id="rId16" Type="http://schemas.openxmlformats.org/officeDocument/2006/relationships/slideLayout" Target="../slideLayouts/slideLayout83.xml"/><Relationship Id="rId20" Type="http://schemas.openxmlformats.org/officeDocument/2006/relationships/slideLayout" Target="../slideLayouts/slideLayout87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24" Type="http://schemas.openxmlformats.org/officeDocument/2006/relationships/slideLayout" Target="../slideLayouts/slideLayout91.xml"/><Relationship Id="rId5" Type="http://schemas.openxmlformats.org/officeDocument/2006/relationships/slideLayout" Target="../slideLayouts/slideLayout72.xml"/><Relationship Id="rId15" Type="http://schemas.openxmlformats.org/officeDocument/2006/relationships/slideLayout" Target="../slideLayouts/slideLayout82.xml"/><Relationship Id="rId23" Type="http://schemas.openxmlformats.org/officeDocument/2006/relationships/slideLayout" Target="../slideLayouts/slideLayout90.xml"/><Relationship Id="rId10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86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Relationship Id="rId22" Type="http://schemas.openxmlformats.org/officeDocument/2006/relationships/slideLayout" Target="../slideLayouts/slideLayout89.xml"/></Relationships>
</file>

<file path=ppt/slideMasters/_rels/slideMaster5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04.xml"/><Relationship Id="rId18" Type="http://schemas.openxmlformats.org/officeDocument/2006/relationships/slideLayout" Target="../slideLayouts/slideLayout109.xml"/><Relationship Id="rId26" Type="http://schemas.openxmlformats.org/officeDocument/2006/relationships/slideLayout" Target="../slideLayouts/slideLayout117.xml"/><Relationship Id="rId3" Type="http://schemas.openxmlformats.org/officeDocument/2006/relationships/slideLayout" Target="../slideLayouts/slideLayout94.xml"/><Relationship Id="rId21" Type="http://schemas.openxmlformats.org/officeDocument/2006/relationships/slideLayout" Target="../slideLayouts/slideLayout112.xml"/><Relationship Id="rId34" Type="http://schemas.openxmlformats.org/officeDocument/2006/relationships/theme" Target="../theme/theme5.xml"/><Relationship Id="rId7" Type="http://schemas.openxmlformats.org/officeDocument/2006/relationships/slideLayout" Target="../slideLayouts/slideLayout98.xml"/><Relationship Id="rId12" Type="http://schemas.openxmlformats.org/officeDocument/2006/relationships/slideLayout" Target="../slideLayouts/slideLayout103.xml"/><Relationship Id="rId17" Type="http://schemas.openxmlformats.org/officeDocument/2006/relationships/slideLayout" Target="../slideLayouts/slideLayout108.xml"/><Relationship Id="rId25" Type="http://schemas.openxmlformats.org/officeDocument/2006/relationships/slideLayout" Target="../slideLayouts/slideLayout116.xml"/><Relationship Id="rId33" Type="http://schemas.openxmlformats.org/officeDocument/2006/relationships/slideLayout" Target="../slideLayouts/slideLayout124.xml"/><Relationship Id="rId2" Type="http://schemas.openxmlformats.org/officeDocument/2006/relationships/slideLayout" Target="../slideLayouts/slideLayout93.xml"/><Relationship Id="rId16" Type="http://schemas.openxmlformats.org/officeDocument/2006/relationships/slideLayout" Target="../slideLayouts/slideLayout107.xml"/><Relationship Id="rId20" Type="http://schemas.openxmlformats.org/officeDocument/2006/relationships/slideLayout" Target="../slideLayouts/slideLayout111.xml"/><Relationship Id="rId29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24" Type="http://schemas.openxmlformats.org/officeDocument/2006/relationships/slideLayout" Target="../slideLayouts/slideLayout115.xml"/><Relationship Id="rId32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96.xml"/><Relationship Id="rId15" Type="http://schemas.openxmlformats.org/officeDocument/2006/relationships/slideLayout" Target="../slideLayouts/slideLayout106.xml"/><Relationship Id="rId23" Type="http://schemas.openxmlformats.org/officeDocument/2006/relationships/slideLayout" Target="../slideLayouts/slideLayout114.xml"/><Relationship Id="rId28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01.xml"/><Relationship Id="rId19" Type="http://schemas.openxmlformats.org/officeDocument/2006/relationships/slideLayout" Target="../slideLayouts/slideLayout110.xml"/><Relationship Id="rId31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Relationship Id="rId14" Type="http://schemas.openxmlformats.org/officeDocument/2006/relationships/slideLayout" Target="../slideLayouts/slideLayout105.xml"/><Relationship Id="rId22" Type="http://schemas.openxmlformats.org/officeDocument/2006/relationships/slideLayout" Target="../slideLayouts/slideLayout113.xml"/><Relationship Id="rId27" Type="http://schemas.openxmlformats.org/officeDocument/2006/relationships/slideLayout" Target="../slideLayouts/slideLayout118.xml"/><Relationship Id="rId30" Type="http://schemas.openxmlformats.org/officeDocument/2006/relationships/slideLayout" Target="../slideLayouts/slideLayout121.xml"/><Relationship Id="rId35" Type="http://schemas.openxmlformats.org/officeDocument/2006/relationships/image" Target="../media/image3.svg"/><Relationship Id="rId8" Type="http://schemas.openxmlformats.org/officeDocument/2006/relationships/slideLayout" Target="../slideLayouts/slideLayout9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Forward Icon Patter">
            <a:extLst>
              <a:ext uri="{FF2B5EF4-FFF2-40B4-BE49-F238E27FC236}">
                <a16:creationId xmlns:a16="http://schemas.microsoft.com/office/drawing/2014/main" id="{229700AB-FA7A-D4EE-CC3A-CD8A9A127398}"/>
              </a:ext>
            </a:extLst>
          </p:cNvPr>
          <p:cNvPicPr>
            <a:picLocks noChangeAspect="1"/>
          </p:cNvPicPr>
          <p:nvPr userDrawn="1"/>
        </p:nvPicPr>
        <p:blipFill>
          <a:blip>
            <a:alphaModFix amt="34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62" b="162"/>
          <a:stretch/>
        </p:blipFill>
        <p:spPr>
          <a:xfrm>
            <a:off x="-1" y="4559770"/>
            <a:ext cx="12192001" cy="1670972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849871BF-1E7B-DADA-C7EA-C51D4DD40EA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2499" y="340126"/>
            <a:ext cx="3412191" cy="911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92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A89C7E7-6B8B-6AC5-BBDF-941C4EE2E030}"/>
              </a:ext>
            </a:extLst>
          </p:cNvPr>
          <p:cNvSpPr/>
          <p:nvPr userDrawn="1"/>
        </p:nvSpPr>
        <p:spPr>
          <a:xfrm>
            <a:off x="0" y="6425966"/>
            <a:ext cx="12192000" cy="432034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tx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14E2D5-28A4-C6F6-33D6-ECCF9B2A9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45946C-778D-65DC-9ACD-B744269B4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438479"/>
            <a:ext cx="10515600" cy="45529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86553-41AB-0B58-31CE-8083E45FE5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594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F9292-74AE-C812-ABA1-00F5A008A8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5942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82A6AFCC-5E1A-B445-BF00-B56B51136C7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98105C9-D31A-1ABF-7148-BE588A1B2787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03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5" r:id="rId1"/>
    <p:sldLayoutId id="2147484126" r:id="rId2"/>
    <p:sldLayoutId id="2147484127" r:id="rId3"/>
    <p:sldLayoutId id="2147484128" r:id="rId4"/>
    <p:sldLayoutId id="2147484129" r:id="rId5"/>
    <p:sldLayoutId id="2147484130" r:id="rId6"/>
    <p:sldLayoutId id="2147484131" r:id="rId7"/>
    <p:sldLayoutId id="2147484132" r:id="rId8"/>
    <p:sldLayoutId id="2147484133" r:id="rId9"/>
    <p:sldLayoutId id="2147484134" r:id="rId10"/>
    <p:sldLayoutId id="2147484135" r:id="rId11"/>
    <p:sldLayoutId id="2147484136" r:id="rId12"/>
    <p:sldLayoutId id="2147484137" r:id="rId13"/>
    <p:sldLayoutId id="2147484138" r:id="rId14"/>
    <p:sldLayoutId id="2147484139" r:id="rId15"/>
    <p:sldLayoutId id="2147484140" r:id="rId16"/>
    <p:sldLayoutId id="2147484141" r:id="rId17"/>
    <p:sldLayoutId id="2147484142" r:id="rId18"/>
    <p:sldLayoutId id="2147484143" r:id="rId19"/>
    <p:sldLayoutId id="2147484215" r:id="rId20"/>
    <p:sldLayoutId id="2147484144" r:id="rId21"/>
    <p:sldLayoutId id="2147484145" r:id="rId22"/>
    <p:sldLayoutId id="2147484146" r:id="rId23"/>
    <p:sldLayoutId id="2147484147" r:id="rId24"/>
    <p:sldLayoutId id="2147484148" r:id="rId25"/>
    <p:sldLayoutId id="2147484149" r:id="rId26"/>
    <p:sldLayoutId id="2147484150" r:id="rId27"/>
    <p:sldLayoutId id="2147484151" r:id="rId28"/>
    <p:sldLayoutId id="2147484152" r:id="rId29"/>
    <p:sldLayoutId id="2147484153" r:id="rId30"/>
    <p:sldLayoutId id="2147484154" r:id="rId31"/>
    <p:sldLayoutId id="2147484155" r:id="rId3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600"/>
        </a:spcAft>
        <a:buClr>
          <a:schemeClr val="accent4"/>
        </a:buClr>
        <a:buSzPct val="125000"/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chemeClr val="accent4"/>
        </a:buClr>
        <a:buFont typeface="Courier New" panose="02070309020205020404" pitchFamily="49" charset="0"/>
        <a:buChar char="o"/>
        <a:defRPr sz="1600" kern="1200">
          <a:solidFill>
            <a:schemeClr val="accent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chemeClr val="accent4"/>
        </a:buClr>
        <a:buFont typeface="Wingdings" pitchFamily="2" charset="2"/>
        <a:buChar char="§"/>
        <a:defRPr sz="1400" kern="1200">
          <a:solidFill>
            <a:schemeClr val="accent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chemeClr val="accent4"/>
        </a:buClr>
        <a:buFont typeface="Arial" panose="020B0604020202020204" pitchFamily="34" charset="0"/>
        <a:buChar char="•"/>
        <a:defRPr sz="1400" kern="1200">
          <a:solidFill>
            <a:schemeClr val="accent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chemeClr val="accent4"/>
        </a:buClr>
        <a:buFont typeface="Courier New" panose="02070309020205020404" pitchFamily="49" charset="0"/>
        <a:buChar char="o"/>
        <a:defRPr sz="1200" kern="1200">
          <a:solidFill>
            <a:schemeClr val="accent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224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7000">
              <a:srgbClr val="142E47"/>
            </a:gs>
            <a:gs pos="24000">
              <a:srgbClr val="1F486E"/>
            </a:gs>
            <a:gs pos="49000">
              <a:srgbClr val="275C8D"/>
            </a:gs>
          </a:gsLst>
          <a:lin ang="19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14E2D5-28A4-C6F6-33D6-ECCF9B2A9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45946C-778D-65DC-9ACD-B744269B4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438479"/>
            <a:ext cx="10515600" cy="45529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86553-41AB-0B58-31CE-8083E45FE5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594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F9292-74AE-C812-ABA1-00F5A008A8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5942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82A6AFCC-5E1A-B445-BF00-B56B51136C7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98105C9-D31A-1ABF-7148-BE588A1B2787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16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7" r:id="rId1"/>
    <p:sldLayoutId id="2147484158" r:id="rId2"/>
    <p:sldLayoutId id="2147484159" r:id="rId3"/>
    <p:sldLayoutId id="2147484160" r:id="rId4"/>
    <p:sldLayoutId id="2147484161" r:id="rId5"/>
    <p:sldLayoutId id="2147484162" r:id="rId6"/>
    <p:sldLayoutId id="2147484163" r:id="rId7"/>
    <p:sldLayoutId id="2147484164" r:id="rId8"/>
    <p:sldLayoutId id="2147484165" r:id="rId9"/>
    <p:sldLayoutId id="2147484166" r:id="rId10"/>
    <p:sldLayoutId id="2147484167" r:id="rId11"/>
    <p:sldLayoutId id="2147484168" r:id="rId12"/>
    <p:sldLayoutId id="2147484169" r:id="rId13"/>
    <p:sldLayoutId id="2147484170" r:id="rId14"/>
    <p:sldLayoutId id="2147484171" r:id="rId15"/>
    <p:sldLayoutId id="2147484172" r:id="rId16"/>
    <p:sldLayoutId id="2147484173" r:id="rId17"/>
    <p:sldLayoutId id="2147484174" r:id="rId18"/>
    <p:sldLayoutId id="2147484175" r:id="rId19"/>
    <p:sldLayoutId id="2147484176" r:id="rId20"/>
    <p:sldLayoutId id="2147484177" r:id="rId21"/>
    <p:sldLayoutId id="2147484178" r:id="rId22"/>
    <p:sldLayoutId id="2147484179" r:id="rId23"/>
    <p:sldLayoutId id="2147484180" r:id="rId24"/>
    <p:sldLayoutId id="2147484181" r:id="rId25"/>
    <p:sldLayoutId id="2147484182" r:id="rId26"/>
    <p:sldLayoutId id="2147484183" r:id="rId27"/>
    <p:sldLayoutId id="2147484184" r:id="rId28"/>
    <p:sldLayoutId id="2147484185" r:id="rId29"/>
    <p:sldLayoutId id="2147484186" r:id="rId30"/>
    <p:sldLayoutId id="2147484187" r:id="rId31"/>
    <p:sldLayoutId id="2147484188" r:id="rId32"/>
    <p:sldLayoutId id="2147484189" r:id="rId33"/>
    <p:sldLayoutId id="2147484190" r:id="rId3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kern="1200">
          <a:solidFill>
            <a:schemeClr val="bg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285750" indent="-285750" algn="l" defTabSz="914400" rtl="0" eaLnBrk="1" latinLnBrk="0" hangingPunct="1">
        <a:lnSpc>
          <a:spcPct val="100000"/>
        </a:lnSpc>
        <a:spcBef>
          <a:spcPts val="1000"/>
        </a:spcBef>
        <a:spcAft>
          <a:spcPts val="600"/>
        </a:spcAft>
        <a:buClr>
          <a:srgbClr val="09B0ED"/>
        </a:buClr>
        <a:buSzPct val="125000"/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rgbClr val="09B0ED"/>
        </a:buClr>
        <a:buFont typeface="Courier New" panose="02070309020205020404" pitchFamily="49" charset="0"/>
        <a:buChar char="o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rgbClr val="09B0ED"/>
        </a:buClr>
        <a:buFont typeface="Wingdings" pitchFamily="2" charset="2"/>
        <a:buChar char="§"/>
        <a:defRPr sz="1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rgbClr val="09B0ED"/>
        </a:buClr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rgbClr val="09B0ED"/>
        </a:buClr>
        <a:buFont typeface="Courier New" panose="02070309020205020404" pitchFamily="49" charset="0"/>
        <a:buChar char="o"/>
        <a:defRPr sz="12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224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C7B4044-DEAB-4581-BE28-B7793A0F3A3A}"/>
              </a:ext>
            </a:extLst>
          </p:cNvPr>
          <p:cNvSpPr/>
          <p:nvPr userDrawn="1"/>
        </p:nvSpPr>
        <p:spPr>
          <a:xfrm>
            <a:off x="1524" y="-2"/>
            <a:ext cx="12188952" cy="6446520"/>
          </a:xfrm>
          <a:prstGeom prst="rect">
            <a:avLst/>
          </a:prstGeom>
          <a:solidFill>
            <a:srgbClr val="142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89C7E7-6B8B-6AC5-BBDF-941C4EE2E030}"/>
              </a:ext>
            </a:extLst>
          </p:cNvPr>
          <p:cNvSpPr/>
          <p:nvPr userDrawn="1"/>
        </p:nvSpPr>
        <p:spPr>
          <a:xfrm>
            <a:off x="0" y="6425966"/>
            <a:ext cx="12192000" cy="432034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tx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14E2D5-28A4-C6F6-33D6-ECCF9B2A9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45946C-778D-65DC-9ACD-B744269B4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438479"/>
            <a:ext cx="10515600" cy="45529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86553-41AB-0B58-31CE-8083E45FE5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594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F9292-74AE-C812-ABA1-00F5A008A8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5942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82A6AFCC-5E1A-B445-BF00-B56B51136C7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98105C9-D31A-1ABF-7148-BE588A1B2787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028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2" r:id="rId1"/>
    <p:sldLayoutId id="2147484193" r:id="rId2"/>
    <p:sldLayoutId id="2147484194" r:id="rId3"/>
    <p:sldLayoutId id="2147484195" r:id="rId4"/>
    <p:sldLayoutId id="2147484196" r:id="rId5"/>
    <p:sldLayoutId id="2147484197" r:id="rId6"/>
    <p:sldLayoutId id="2147484198" r:id="rId7"/>
    <p:sldLayoutId id="2147484199" r:id="rId8"/>
    <p:sldLayoutId id="2147484200" r:id="rId9"/>
    <p:sldLayoutId id="2147484201" r:id="rId10"/>
    <p:sldLayoutId id="2147484202" r:id="rId11"/>
    <p:sldLayoutId id="2147484203" r:id="rId12"/>
    <p:sldLayoutId id="2147484204" r:id="rId13"/>
    <p:sldLayoutId id="2147484205" r:id="rId14"/>
    <p:sldLayoutId id="2147484206" r:id="rId15"/>
    <p:sldLayoutId id="2147484207" r:id="rId16"/>
    <p:sldLayoutId id="2147484208" r:id="rId17"/>
    <p:sldLayoutId id="2147484209" r:id="rId18"/>
    <p:sldLayoutId id="2147484210" r:id="rId19"/>
    <p:sldLayoutId id="2147484211" r:id="rId20"/>
    <p:sldLayoutId id="2147484216" r:id="rId21"/>
    <p:sldLayoutId id="2147484212" r:id="rId22"/>
    <p:sldLayoutId id="2147484213" r:id="rId23"/>
    <p:sldLayoutId id="2147484214" r:id="rId2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kern="1200">
          <a:solidFill>
            <a:schemeClr val="bg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285750" indent="-285750" algn="l" defTabSz="914400" rtl="0" eaLnBrk="1" latinLnBrk="0" hangingPunct="1">
        <a:lnSpc>
          <a:spcPct val="100000"/>
        </a:lnSpc>
        <a:spcBef>
          <a:spcPts val="1000"/>
        </a:spcBef>
        <a:spcAft>
          <a:spcPts val="600"/>
        </a:spcAft>
        <a:buClr>
          <a:srgbClr val="09B0ED"/>
        </a:buClr>
        <a:buSzPct val="125000"/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rgbClr val="09B0ED"/>
        </a:buClr>
        <a:buFont typeface="Courier New" panose="02070309020205020404" pitchFamily="49" charset="0"/>
        <a:buChar char="o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rgbClr val="09B0ED"/>
        </a:buClr>
        <a:buFont typeface="Wingdings" pitchFamily="2" charset="2"/>
        <a:buChar char="§"/>
        <a:defRPr sz="1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rgbClr val="09B0ED"/>
        </a:buClr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rgbClr val="09B0ED"/>
        </a:buClr>
        <a:buFont typeface="Courier New" panose="02070309020205020404" pitchFamily="49" charset="0"/>
        <a:buChar char="o"/>
        <a:defRPr sz="12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224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A89C7E7-6B8B-6AC5-BBDF-941C4EE2E030}"/>
              </a:ext>
            </a:extLst>
          </p:cNvPr>
          <p:cNvSpPr/>
          <p:nvPr userDrawn="1"/>
        </p:nvSpPr>
        <p:spPr>
          <a:xfrm>
            <a:off x="0" y="6425966"/>
            <a:ext cx="12192000" cy="432034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tx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14E2D5-28A4-C6F6-33D6-ECCF9B2A9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45946C-778D-65DC-9ACD-B744269B4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438479"/>
            <a:ext cx="10515600" cy="45529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86553-41AB-0B58-31CE-8083E45FE5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594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Internal Use Only: CX Enablement Training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F9292-74AE-C812-ABA1-00F5A008A8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5942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82A6AFCC-5E1A-B445-BF00-B56B51136C7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98105C9-D31A-1ABF-7148-BE588A1B2787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838201" y="6538883"/>
            <a:ext cx="1077204" cy="17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03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5" r:id="rId1"/>
    <p:sldLayoutId id="2147484226" r:id="rId2"/>
    <p:sldLayoutId id="2147484227" r:id="rId3"/>
    <p:sldLayoutId id="2147484228" r:id="rId4"/>
    <p:sldLayoutId id="2147484229" r:id="rId5"/>
    <p:sldLayoutId id="2147484230" r:id="rId6"/>
    <p:sldLayoutId id="2147484231" r:id="rId7"/>
    <p:sldLayoutId id="2147484232" r:id="rId8"/>
    <p:sldLayoutId id="2147484233" r:id="rId9"/>
    <p:sldLayoutId id="2147484234" r:id="rId10"/>
    <p:sldLayoutId id="2147484235" r:id="rId11"/>
    <p:sldLayoutId id="2147484236" r:id="rId12"/>
    <p:sldLayoutId id="2147484237" r:id="rId13"/>
    <p:sldLayoutId id="2147484238" r:id="rId14"/>
    <p:sldLayoutId id="2147484239" r:id="rId15"/>
    <p:sldLayoutId id="2147484240" r:id="rId16"/>
    <p:sldLayoutId id="2147484241" r:id="rId17"/>
    <p:sldLayoutId id="2147484242" r:id="rId18"/>
    <p:sldLayoutId id="2147484243" r:id="rId19"/>
    <p:sldLayoutId id="2147484244" r:id="rId20"/>
    <p:sldLayoutId id="2147484245" r:id="rId21"/>
    <p:sldLayoutId id="2147484246" r:id="rId22"/>
    <p:sldLayoutId id="2147484247" r:id="rId23"/>
    <p:sldLayoutId id="2147484248" r:id="rId24"/>
    <p:sldLayoutId id="2147484249" r:id="rId25"/>
    <p:sldLayoutId id="2147484250" r:id="rId26"/>
    <p:sldLayoutId id="2147484251" r:id="rId27"/>
    <p:sldLayoutId id="2147484252" r:id="rId28"/>
    <p:sldLayoutId id="2147484253" r:id="rId29"/>
    <p:sldLayoutId id="2147484254" r:id="rId30"/>
    <p:sldLayoutId id="2147484255" r:id="rId31"/>
    <p:sldLayoutId id="2147484256" r:id="rId32"/>
    <p:sldLayoutId id="2147484223" r:id="rId3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600"/>
        </a:spcAft>
        <a:buClr>
          <a:schemeClr val="accent4"/>
        </a:buClr>
        <a:buSzPct val="125000"/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chemeClr val="accent4"/>
        </a:buClr>
        <a:buFont typeface="Courier New" panose="02070309020205020404" pitchFamily="49" charset="0"/>
        <a:buChar char="o"/>
        <a:defRPr sz="1600" kern="1200">
          <a:solidFill>
            <a:schemeClr val="accent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chemeClr val="accent4"/>
        </a:buClr>
        <a:buFont typeface="Wingdings" pitchFamily="2" charset="2"/>
        <a:buChar char="§"/>
        <a:defRPr sz="1400" kern="1200">
          <a:solidFill>
            <a:schemeClr val="accent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chemeClr val="accent4"/>
        </a:buClr>
        <a:buFont typeface="Arial" panose="020B0604020202020204" pitchFamily="34" charset="0"/>
        <a:buChar char="•"/>
        <a:defRPr sz="1400" kern="1200">
          <a:solidFill>
            <a:schemeClr val="accent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Clr>
          <a:schemeClr val="accent4"/>
        </a:buClr>
        <a:buFont typeface="Courier New" panose="02070309020205020404" pitchFamily="49" charset="0"/>
        <a:buChar char="o"/>
        <a:defRPr sz="1200" kern="1200">
          <a:solidFill>
            <a:schemeClr val="accent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22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874927-5555-2DF3-D137-5CF1B2B6E6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E0F37-C431-0DAA-2F59-ADE7D554CDE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GPS Insight and Agile Fleet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BCAE57-DABD-E1BB-07C6-2244D28741C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Calibri"/>
                <a:ea typeface="Calibri"/>
                <a:cs typeface="Calibri"/>
              </a:rPr>
              <a:t>November 5, 2026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233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E724A-9FD8-FDCC-77DE-C334C6FC0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Agile/GPS Insight Portal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8B6EC6-DE3F-0F58-AB9D-6E00B706D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4802C4-8BBE-BA75-C29A-168162B5E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2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95C073F-EE80-1378-7FBC-0F5C14D05A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18" y="1143495"/>
            <a:ext cx="8462682" cy="45710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1951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D9342-0386-2122-D5C5-73D8582BE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Landmarks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2BD7D-EE39-CCCA-12B3-1022BEE077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007980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sz="1700" dirty="0">
                <a:latin typeface="Calibri"/>
                <a:ea typeface="Calibri"/>
                <a:cs typeface="Calibri"/>
              </a:rPr>
              <a:t>A </a:t>
            </a:r>
            <a:r>
              <a:rPr lang="en-US" sz="1700" b="1" dirty="0">
                <a:latin typeface="Calibri"/>
                <a:ea typeface="Calibri"/>
                <a:cs typeface="Calibri"/>
              </a:rPr>
              <a:t>Landmark Admin page</a:t>
            </a:r>
            <a:r>
              <a:rPr lang="en-US" sz="1700" dirty="0">
                <a:latin typeface="Calibri"/>
                <a:ea typeface="Calibri"/>
                <a:cs typeface="Calibri"/>
              </a:rPr>
              <a:t> sits inside the existing New Portal Admin section, consisting of:</a:t>
            </a:r>
            <a:endParaRPr lang="en-US" sz="1700" dirty="0">
              <a:solidFill>
                <a:srgbClr val="275C8D"/>
              </a:solidFill>
              <a:latin typeface="Calibri"/>
              <a:ea typeface="Calibri"/>
              <a:cs typeface="Calibri"/>
            </a:endParaRPr>
          </a:p>
          <a:p>
            <a:r>
              <a:rPr lang="en-US" sz="1700" dirty="0">
                <a:latin typeface="Calibri"/>
                <a:ea typeface="Calibri"/>
                <a:cs typeface="Calibri"/>
              </a:rPr>
              <a:t>A metadata-rich, sortable/filterable </a:t>
            </a:r>
            <a:r>
              <a:rPr lang="en-US" sz="1700" b="1" dirty="0">
                <a:latin typeface="Calibri"/>
                <a:ea typeface="Calibri"/>
                <a:cs typeface="Calibri"/>
              </a:rPr>
              <a:t>landmarks table </a:t>
            </a:r>
            <a:r>
              <a:rPr lang="en-US" sz="1700" dirty="0">
                <a:latin typeface="Calibri"/>
                <a:ea typeface="Calibri"/>
                <a:cs typeface="Calibri"/>
              </a:rPr>
              <a:t>with global search, column filters (type, group),pagination, and ability to export.</a:t>
            </a:r>
            <a:endParaRPr lang="en-US" sz="1700" dirty="0">
              <a:solidFill>
                <a:srgbClr val="275C8D"/>
              </a:solidFill>
              <a:latin typeface="Calibri"/>
              <a:ea typeface="Calibri"/>
              <a:cs typeface="Calibri"/>
            </a:endParaRPr>
          </a:p>
          <a:p>
            <a:r>
              <a:rPr lang="en-US" sz="1700" dirty="0">
                <a:latin typeface="Calibri"/>
                <a:ea typeface="Calibri"/>
                <a:cs typeface="Calibri"/>
              </a:rPr>
              <a:t>A </a:t>
            </a:r>
            <a:r>
              <a:rPr lang="en-US" sz="1700" b="1" dirty="0">
                <a:latin typeface="Calibri"/>
                <a:ea typeface="Calibri"/>
                <a:cs typeface="Calibri"/>
              </a:rPr>
              <a:t>landmark details panel</a:t>
            </a:r>
            <a:r>
              <a:rPr lang="en-US" sz="1700" dirty="0">
                <a:latin typeface="Calibri"/>
                <a:ea typeface="Calibri"/>
                <a:cs typeface="Calibri"/>
              </a:rPr>
              <a:t> when selecting a landmark.</a:t>
            </a:r>
            <a:endParaRPr lang="en-US" sz="1700" dirty="0">
              <a:solidFill>
                <a:srgbClr val="275C8D"/>
              </a:solidFill>
              <a:latin typeface="Calibri"/>
              <a:ea typeface="Calibri"/>
              <a:cs typeface="Calibri"/>
            </a:endParaRPr>
          </a:p>
          <a:p>
            <a:r>
              <a:rPr lang="en-US" sz="1700" b="1" dirty="0">
                <a:latin typeface="Calibri"/>
                <a:ea typeface="Calibri"/>
                <a:cs typeface="Calibri"/>
              </a:rPr>
              <a:t>Create and edit flows</a:t>
            </a:r>
            <a:r>
              <a:rPr lang="en-US" sz="1700" dirty="0">
                <a:latin typeface="Calibri"/>
                <a:ea typeface="Calibri"/>
                <a:cs typeface="Calibri"/>
              </a:rPr>
              <a:t> for landmark name, address(with reverse-geocode), vertices/area, color, owner/lock, and groups.</a:t>
            </a:r>
            <a:endParaRPr lang="en-US" sz="1700" dirty="0">
              <a:solidFill>
                <a:srgbClr val="275C8D"/>
              </a:solidFill>
              <a:latin typeface="Calibri"/>
              <a:ea typeface="Calibri"/>
              <a:cs typeface="Calibri"/>
            </a:endParaRPr>
          </a:p>
          <a:p>
            <a:r>
              <a:rPr lang="en-US" sz="1700" dirty="0">
                <a:latin typeface="Calibri"/>
                <a:ea typeface="Calibri"/>
                <a:cs typeface="Calibri"/>
              </a:rPr>
              <a:t>An </a:t>
            </a:r>
            <a:r>
              <a:rPr lang="en-US" sz="1700" b="1" dirty="0">
                <a:latin typeface="Calibri"/>
                <a:ea typeface="Calibri"/>
                <a:cs typeface="Calibri"/>
              </a:rPr>
              <a:t>expanded color picker</a:t>
            </a:r>
            <a:r>
              <a:rPr lang="en-US" sz="1700" dirty="0">
                <a:latin typeface="Calibri"/>
                <a:ea typeface="Calibri"/>
                <a:cs typeface="Calibri"/>
              </a:rPr>
              <a:t> (beyond the old 8 colors)that also feeds the map color filter.</a:t>
            </a:r>
            <a:endParaRPr lang="en-US" sz="1700" dirty="0">
              <a:solidFill>
                <a:srgbClr val="275C8D"/>
              </a:solidFill>
              <a:latin typeface="Calibri"/>
              <a:ea typeface="Calibri"/>
              <a:cs typeface="Calibri"/>
            </a:endParaRPr>
          </a:p>
          <a:p>
            <a:r>
              <a:rPr lang="en-US" sz="1700" dirty="0">
                <a:latin typeface="Calibri"/>
                <a:ea typeface="Calibri"/>
                <a:cs typeface="Calibri"/>
              </a:rPr>
              <a:t>The </a:t>
            </a:r>
            <a:r>
              <a:rPr lang="en-US" sz="1700" b="1" dirty="0">
                <a:latin typeface="Calibri"/>
                <a:ea typeface="Calibri"/>
                <a:cs typeface="Calibri"/>
              </a:rPr>
              <a:t>existing map landmark panel updated</a:t>
            </a:r>
            <a:r>
              <a:rPr lang="en-US" sz="1700" dirty="0">
                <a:latin typeface="Calibri"/>
                <a:ea typeface="Calibri"/>
                <a:cs typeface="Calibri"/>
              </a:rPr>
              <a:t> to match the new edit flow.</a:t>
            </a:r>
            <a:endParaRPr lang="en-US" sz="1700" dirty="0">
              <a:solidFill>
                <a:srgbClr val="275C8D"/>
              </a:solidFill>
              <a:latin typeface="Calibri"/>
              <a:ea typeface="Calibri"/>
              <a:cs typeface="Calibri"/>
            </a:endParaRPr>
          </a:p>
          <a:p>
            <a:endParaRPr lang="en-US" sz="1700" dirty="0">
              <a:solidFill>
                <a:srgbClr val="275C8D"/>
              </a:solidFill>
              <a:ea typeface="Calibri"/>
            </a:endParaRPr>
          </a:p>
          <a:p>
            <a:endParaRPr lang="en-US" dirty="0">
              <a:ea typeface="Calibri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11C8A7-AB15-A3C8-59B7-EB7AC3BF8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70CE82-7518-9FC7-6F86-6D2ADC8CC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3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24AB42-012E-29BB-D332-6560D98BE74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39"/>
          <a:stretch>
            <a:fillRect/>
          </a:stretch>
        </p:blipFill>
        <p:spPr>
          <a:xfrm>
            <a:off x="5844464" y="462201"/>
            <a:ext cx="1218533" cy="2511948"/>
          </a:xfrm>
          <a:prstGeom prst="rect">
            <a:avLst/>
          </a:prstGeom>
          <a:effectLst>
            <a:outerShdw blurRad="50800" dist="38100" dir="2700000">
              <a:srgbClr val="002060">
                <a:alpha val="4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C2E55FF-D992-978D-0BAF-CEE1C5916EB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268052" y="2584651"/>
            <a:ext cx="5848350" cy="3752850"/>
          </a:xfrm>
          <a:prstGeom prst="rect">
            <a:avLst/>
          </a:prstGeom>
          <a:effectLst>
            <a:outerShdw blurRad="50800" dist="38100" dir="2700000">
              <a:srgbClr val="00206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73571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17056-46F4-EAFB-96C4-A69E552F8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Reports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58606E-6979-848A-DC84-B01C35B7A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5BD38F-1B18-EE30-82C9-B084B3E36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4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C0BE89-6B2B-690A-9F79-DE0D8D87A0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83" y="993701"/>
            <a:ext cx="8787920" cy="52995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7822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6E56B-B351-CBAD-34BA-5DCA54B39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Scheduling Reports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87490-D64C-87C8-05F5-83FE3D54E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576132-4558-B140-1C8A-97C9FE68E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5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566F4C-C9B9-5924-94DC-21DCC5250C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7732" y="1027076"/>
            <a:ext cx="4235668" cy="50548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595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1DF2D9-D62E-721D-17BF-4C6FA45EC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22E1D-49A7-98FE-3B34-6A77259C3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Upcoming Releases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56B8-C197-B894-90A5-77E6323A4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F6210F-2A07-0E9E-3C9E-6B9995406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6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6C5E57-0D92-F9D8-0564-C155313C2A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962104"/>
            <a:ext cx="4202206" cy="540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2563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17F59-7DFA-7615-2B72-F87FA8853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All In-One-Camera – Air II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33DD0-37AE-1075-B6C1-3FB9C3EE8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CC905-6582-D81B-BEF1-CC1413209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6AFCC-5E1A-B445-BF00-B56B51136C74}" type="slidenum">
              <a:rPr lang="en-US" smtClean="0"/>
              <a:t>7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1D2C18C-20AD-E530-D4BF-28E716DFF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531" y="1325563"/>
            <a:ext cx="3778444" cy="3759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100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FA7883-068F-5FA2-E126-9CCDA9A284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774896"/>
      </p:ext>
    </p:extLst>
  </p:cSld>
  <p:clrMapOvr>
    <a:masterClrMapping/>
  </p:clrMapOvr>
</p:sld>
</file>

<file path=ppt/theme/theme1.xml><?xml version="1.0" encoding="utf-8"?>
<a:theme xmlns:a="http://schemas.openxmlformats.org/drawingml/2006/main" name="Forward Path">
  <a:themeElements>
    <a:clrScheme name="Custom 3">
      <a:dk1>
        <a:srgbClr val="275C8D"/>
      </a:dk1>
      <a:lt1>
        <a:srgbClr val="FFFFFF"/>
      </a:lt1>
      <a:dk2>
        <a:srgbClr val="142E47"/>
      </a:dk2>
      <a:lt2>
        <a:srgbClr val="688DAF"/>
      </a:lt2>
      <a:accent1>
        <a:srgbClr val="2C2C2C"/>
      </a:accent1>
      <a:accent2>
        <a:srgbClr val="959595"/>
      </a:accent2>
      <a:accent3>
        <a:srgbClr val="142E47"/>
      </a:accent3>
      <a:accent4>
        <a:srgbClr val="09B0ED"/>
      </a:accent4>
      <a:accent5>
        <a:srgbClr val="275C8D"/>
      </a:accent5>
      <a:accent6>
        <a:srgbClr val="CACACA"/>
      </a:accent6>
      <a:hlink>
        <a:srgbClr val="A9BED1"/>
      </a:hlink>
      <a:folHlink>
        <a:srgbClr val="275C8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 White">
  <a:themeElements>
    <a:clrScheme name="Custom 1">
      <a:dk1>
        <a:srgbClr val="275C8D"/>
      </a:dk1>
      <a:lt1>
        <a:srgbClr val="FFFFFF"/>
      </a:lt1>
      <a:dk2>
        <a:srgbClr val="142E47"/>
      </a:dk2>
      <a:lt2>
        <a:srgbClr val="688DAF"/>
      </a:lt2>
      <a:accent1>
        <a:srgbClr val="2C2C2C"/>
      </a:accent1>
      <a:accent2>
        <a:srgbClr val="959595"/>
      </a:accent2>
      <a:accent3>
        <a:srgbClr val="142E47"/>
      </a:accent3>
      <a:accent4>
        <a:srgbClr val="09B0ED"/>
      </a:accent4>
      <a:accent5>
        <a:srgbClr val="275C8D"/>
      </a:accent5>
      <a:accent6>
        <a:srgbClr val="CACACA"/>
      </a:accent6>
      <a:hlink>
        <a:srgbClr val="A9BED1"/>
      </a:hlink>
      <a:folHlink>
        <a:srgbClr val="275C8D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100000">
              <a:schemeClr val="accent2"/>
            </a:gs>
            <a:gs pos="7000">
              <a:schemeClr val="accent3"/>
            </a:gs>
            <a:gs pos="24000">
              <a:srgbClr val="1F486E"/>
            </a:gs>
            <a:gs pos="49000">
              <a:schemeClr val="tx2"/>
            </a:gs>
          </a:gsLst>
          <a:lin ang="19800000" scaled="0"/>
        </a:gradFill>
        <a:ln>
          <a:noFill/>
        </a:ln>
        <a:effectLst>
          <a:innerShdw blurRad="196800" dist="25400" dir="13500000">
            <a:prstClr val="black">
              <a:alpha val="50000"/>
            </a:prstClr>
          </a:innerShdw>
        </a:effectLst>
      </a:spPr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9050">
          <a:tailEnd type="triangle"/>
        </a:ln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 Blue">
  <a:themeElements>
    <a:clrScheme name="Custom 4">
      <a:dk1>
        <a:srgbClr val="275C8D"/>
      </a:dk1>
      <a:lt1>
        <a:srgbClr val="FFFFFF"/>
      </a:lt1>
      <a:dk2>
        <a:srgbClr val="142E47"/>
      </a:dk2>
      <a:lt2>
        <a:srgbClr val="688DAF"/>
      </a:lt2>
      <a:accent1>
        <a:srgbClr val="2C2C2C"/>
      </a:accent1>
      <a:accent2>
        <a:srgbClr val="959595"/>
      </a:accent2>
      <a:accent3>
        <a:srgbClr val="142E47"/>
      </a:accent3>
      <a:accent4>
        <a:srgbClr val="09B0ED"/>
      </a:accent4>
      <a:accent5>
        <a:srgbClr val="275C8D"/>
      </a:accent5>
      <a:accent6>
        <a:srgbClr val="CACACA"/>
      </a:accent6>
      <a:hlink>
        <a:srgbClr val="A9BED1"/>
      </a:hlink>
      <a:folHlink>
        <a:srgbClr val="275C8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 Dark Blue">
  <a:themeElements>
    <a:clrScheme name="Custom 2">
      <a:dk1>
        <a:srgbClr val="275C8D"/>
      </a:dk1>
      <a:lt1>
        <a:srgbClr val="FFFFFF"/>
      </a:lt1>
      <a:dk2>
        <a:srgbClr val="142E47"/>
      </a:dk2>
      <a:lt2>
        <a:srgbClr val="688DAF"/>
      </a:lt2>
      <a:accent1>
        <a:srgbClr val="2C2C2C"/>
      </a:accent1>
      <a:accent2>
        <a:srgbClr val="959595"/>
      </a:accent2>
      <a:accent3>
        <a:srgbClr val="142E47"/>
      </a:accent3>
      <a:accent4>
        <a:srgbClr val="09B0ED"/>
      </a:accent4>
      <a:accent5>
        <a:srgbClr val="275C8D"/>
      </a:accent5>
      <a:accent6>
        <a:srgbClr val="CACACA"/>
      </a:accent6>
      <a:hlink>
        <a:srgbClr val="A9BED1"/>
      </a:hlink>
      <a:folHlink>
        <a:srgbClr val="275C8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100000">
              <a:schemeClr val="accent2"/>
            </a:gs>
            <a:gs pos="7000">
              <a:schemeClr val="accent3"/>
            </a:gs>
            <a:gs pos="24000">
              <a:srgbClr val="1F486E"/>
            </a:gs>
            <a:gs pos="49000">
              <a:schemeClr val="tx2"/>
            </a:gs>
          </a:gsLst>
          <a:lin ang="19800000" scaled="0"/>
        </a:gradFill>
        <a:ln>
          <a:noFill/>
        </a:ln>
        <a:effectLst>
          <a:innerShdw blurRad="196800" dist="25400" dir="13500000">
            <a:prstClr val="black">
              <a:alpha val="50000"/>
            </a:prstClr>
          </a:innerShdw>
        </a:effectLst>
      </a:spPr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9050">
          <a:tailEnd type="triangle"/>
        </a:ln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 White">
  <a:themeElements>
    <a:clrScheme name="Custom 1">
      <a:dk1>
        <a:srgbClr val="275C8D"/>
      </a:dk1>
      <a:lt1>
        <a:srgbClr val="FFFFFF"/>
      </a:lt1>
      <a:dk2>
        <a:srgbClr val="142E47"/>
      </a:dk2>
      <a:lt2>
        <a:srgbClr val="688DAF"/>
      </a:lt2>
      <a:accent1>
        <a:srgbClr val="2C2C2C"/>
      </a:accent1>
      <a:accent2>
        <a:srgbClr val="959595"/>
      </a:accent2>
      <a:accent3>
        <a:srgbClr val="142E47"/>
      </a:accent3>
      <a:accent4>
        <a:srgbClr val="09B0ED"/>
      </a:accent4>
      <a:accent5>
        <a:srgbClr val="275C8D"/>
      </a:accent5>
      <a:accent6>
        <a:srgbClr val="CACACA"/>
      </a:accent6>
      <a:hlink>
        <a:srgbClr val="A9BED1"/>
      </a:hlink>
      <a:folHlink>
        <a:srgbClr val="275C8D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100000">
              <a:schemeClr val="accent2"/>
            </a:gs>
            <a:gs pos="7000">
              <a:schemeClr val="accent3"/>
            </a:gs>
            <a:gs pos="24000">
              <a:srgbClr val="1F486E"/>
            </a:gs>
            <a:gs pos="49000">
              <a:schemeClr val="tx2"/>
            </a:gs>
          </a:gsLst>
          <a:lin ang="19800000" scaled="0"/>
        </a:gradFill>
        <a:ln>
          <a:noFill/>
        </a:ln>
        <a:effectLst>
          <a:innerShdw blurRad="196800" dist="25400" dir="13500000">
            <a:prstClr val="black">
              <a:alpha val="50000"/>
            </a:prstClr>
          </a:innerShdw>
        </a:effectLst>
      </a:spPr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9050">
          <a:tailEnd type="triangle"/>
        </a:ln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AFFE0448-FAF3-4A6D-8AA2-2E602B18EA61}">
  <we:reference id="11d7cf85-ae5a-43b8-bc58-1e1a151cce24" version="1.0.0.1" store="excatalog" storeType="excatalog"/>
  <we:alternateReferences>
    <we:reference id="WA200010725" version="1.0.0.1" store="en-us" storeType="omex"/>
  </we:alternateReferences>
  <we:properties/>
  <we:bindings/>
  <we:snapshot xmlns:r="http://schemas.openxmlformats.org/officeDocument/2006/relationships"/>
  <we:extLst>
    <a:ext xmlns:a="http://schemas.openxmlformats.org/drawingml/2006/main" uri="{0858819E-0033-43BF-8937-05EC82904868}">
      <we:backgroundApp state="0" runtimeId="Taskpane.Url"/>
    </a:ext>
  </we:extLst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AA15E6BD239F4BB8716AC11FDD8152" ma:contentTypeVersion="22" ma:contentTypeDescription="Create a new document." ma:contentTypeScope="" ma:versionID="b506f2727e9fad8643b095f77e12cee0">
  <xsd:schema xmlns:xsd="http://www.w3.org/2001/XMLSchema" xmlns:xs="http://www.w3.org/2001/XMLSchema" xmlns:p="http://schemas.microsoft.com/office/2006/metadata/properties" xmlns:ns1="http://schemas.microsoft.com/sharepoint/v3" xmlns:ns2="797aa1b6-d276-4963-8e9b-a389f20630ae" xmlns:ns3="995c04c3-6940-420f-9b44-f011cddbce17" targetNamespace="http://schemas.microsoft.com/office/2006/metadata/properties" ma:root="true" ma:fieldsID="eb56b69a69c09444661ef86c038b4955" ns1:_="" ns2:_="" ns3:_="">
    <xsd:import namespace="http://schemas.microsoft.com/sharepoint/v3"/>
    <xsd:import namespace="797aa1b6-d276-4963-8e9b-a389f20630ae"/>
    <xsd:import namespace="995c04c3-6940-420f-9b44-f011cddbce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1:_ExtendedDescription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RelatedLink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ExtendedDescription" ma:index="22" nillable="true" ma:displayName="Description" ma:default="*Type brief description" ma:format="Dropdown" ma:internalName="_Extended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aa1b6-d276-4963-8e9b-a389f20630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2a0eb56-2e03-4499-a475-1cbd21fab79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latedLink" ma:index="28" nillable="true" ma:displayName="Related Link" ma:format="Hyperlink" ma:internalName="Related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5c04c3-6940-420f-9b44-f011cddbce1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8a304cd-276d-40d2-8f0d-a58c241e1e1a}" ma:internalName="TaxCatchAll" ma:showField="CatchAllData" ma:web="995c04c3-6940-420f-9b44-f011cddbce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5c04c3-6940-420f-9b44-f011cddbce17" xsi:nil="true"/>
    <lcf76f155ced4ddcb4097134ff3c332f xmlns="797aa1b6-d276-4963-8e9b-a389f20630ae">
      <Terms xmlns="http://schemas.microsoft.com/office/infopath/2007/PartnerControls"/>
    </lcf76f155ced4ddcb4097134ff3c332f>
    <RelatedLink xmlns="797aa1b6-d276-4963-8e9b-a389f20630ae">
      <Url xsi:nil="true"/>
      <Description xsi:nil="true"/>
    </RelatedLink>
    <_ExtendedDescription xmlns="http://schemas.microsoft.com/sharepoint/v3">*Type brief description</_ExtendedDescription>
  </documentManagement>
</p:properties>
</file>

<file path=customXml/itemProps1.xml><?xml version="1.0" encoding="utf-8"?>
<ds:datastoreItem xmlns:ds="http://schemas.openxmlformats.org/officeDocument/2006/customXml" ds:itemID="{B21CE963-F981-4A3F-B57F-D50E70A05F7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0993C0A-64A0-4918-B223-2C3033E872CD}"/>
</file>

<file path=customXml/itemProps3.xml><?xml version="1.0" encoding="utf-8"?>
<ds:datastoreItem xmlns:ds="http://schemas.openxmlformats.org/officeDocument/2006/customXml" ds:itemID="{18EB64E0-94CE-4F92-8AD9-8D57152ED3EB}">
  <ds:schemaRefs>
    <ds:schemaRef ds:uri="727a7acd-eca9-47fc-8c5b-99cb1d1876dd"/>
    <ds:schemaRef ds:uri="d3f076d8-3afd-4883-a1e7-54418d1aa5c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141</Words>
  <Application>Microsoft Office PowerPoint</Application>
  <PresentationFormat>Widescreen</PresentationFormat>
  <Paragraphs>20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Calibri</vt:lpstr>
      <vt:lpstr>Calibri Light</vt:lpstr>
      <vt:lpstr>Courier New</vt:lpstr>
      <vt:lpstr>Wingdings</vt:lpstr>
      <vt:lpstr>Forward Path</vt:lpstr>
      <vt:lpstr>Office Theme White</vt:lpstr>
      <vt:lpstr>Office Theme Blue</vt:lpstr>
      <vt:lpstr>Office Theme Dark Blue</vt:lpstr>
      <vt:lpstr>Office Theme White</vt:lpstr>
      <vt:lpstr>GPS Insight and Agile Fleet</vt:lpstr>
      <vt:lpstr>Your Agile/GPS Insight Portal</vt:lpstr>
      <vt:lpstr>Landmarks</vt:lpstr>
      <vt:lpstr>Reports</vt:lpstr>
      <vt:lpstr>Scheduling Reports</vt:lpstr>
      <vt:lpstr>Upcoming Releases</vt:lpstr>
      <vt:lpstr>All In-One-Camera – Air II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Billy Barker</dc:creator>
  <cp:keywords/>
  <dc:description/>
  <cp:lastModifiedBy>Krista Jurczenia</cp:lastModifiedBy>
  <cp:revision>6</cp:revision>
  <dcterms:created xsi:type="dcterms:W3CDTF">2022-05-05T19:40:39Z</dcterms:created>
  <dcterms:modified xsi:type="dcterms:W3CDTF">2026-11-04T23:42:18Z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0x0101003EAA15E6BD239F4BB8716AC11FDD8152</vt:lpwstr>
  </property>
  <property fmtid="{D5CDD505-2E9C-101B-9397-08002B2CF9AE}" pid="3" name="MediaServiceImageTags">
    <vt:lpwstr/>
  </property>
</Properties>
</file>