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55"/>
  </p:notesMasterIdLst>
  <p:sldIdLst>
    <p:sldId id="256" r:id="rId5"/>
    <p:sldId id="257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75" r:id="rId26"/>
    <p:sldId id="285" r:id="rId27"/>
    <p:sldId id="284" r:id="rId28"/>
    <p:sldId id="286" r:id="rId29"/>
    <p:sldId id="287" r:id="rId30"/>
    <p:sldId id="281" r:id="rId31"/>
    <p:sldId id="283" r:id="rId32"/>
    <p:sldId id="288" r:id="rId33"/>
    <p:sldId id="289" r:id="rId34"/>
    <p:sldId id="290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2" r:id="rId43"/>
    <p:sldId id="301" r:id="rId44"/>
    <p:sldId id="303" r:id="rId45"/>
    <p:sldId id="291" r:id="rId46"/>
    <p:sldId id="304" r:id="rId47"/>
    <p:sldId id="292" r:id="rId48"/>
    <p:sldId id="305" r:id="rId49"/>
    <p:sldId id="293" r:id="rId50"/>
    <p:sldId id="306" r:id="rId51"/>
    <p:sldId id="307" r:id="rId52"/>
    <p:sldId id="308" r:id="rId53"/>
    <p:sldId id="309" r:id="rId5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2C3058-E732-2B12-1734-5D677EEA91F7}" v="21" dt="2026-10-30T15:41:36.644"/>
    <p1510:client id="{880B8377-2EEB-4E4E-852F-9193D786A43C}" v="86" dt="2026-10-29T17:31:52.8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microsoft.com/office/2015/10/relationships/revisionInfo" Target="revisionInfo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el Hicks" userId="S::mhicks@agilefleet.com::7a8095c1-be7a-46dd-99da-100fccf25387" providerId="AD" clId="Web-{7A2C3058-E732-2B12-1734-5D677EEA91F7}"/>
    <pc:docChg chg="delSld modSld">
      <pc:chgData name="Michael Hicks" userId="S::mhicks@agilefleet.com::7a8095c1-be7a-46dd-99da-100fccf25387" providerId="AD" clId="Web-{7A2C3058-E732-2B12-1734-5D677EEA91F7}" dt="2026-10-30T15:41:36.644" v="20"/>
      <pc:docMkLst>
        <pc:docMk/>
      </pc:docMkLst>
      <pc:sldChg chg="addSp">
        <pc:chgData name="Michael Hicks" userId="S::mhicks@agilefleet.com::7a8095c1-be7a-46dd-99da-100fccf25387" providerId="AD" clId="Web-{7A2C3058-E732-2B12-1734-5D677EEA91F7}" dt="2026-10-30T15:39:13.752" v="0"/>
        <pc:sldMkLst>
          <pc:docMk/>
          <pc:sldMk cId="0" sldId="256"/>
        </pc:sldMkLst>
        <pc:spChg chg="add">
          <ac:chgData name="Michael Hicks" userId="S::mhicks@agilefleet.com::7a8095c1-be7a-46dd-99da-100fccf25387" providerId="AD" clId="Web-{7A2C3058-E732-2B12-1734-5D677EEA91F7}" dt="2026-10-30T15:39:13.752" v="0"/>
          <ac:spMkLst>
            <pc:docMk/>
            <pc:sldMk cId="0" sldId="256"/>
            <ac:spMk id="6" creationId="{AC943439-1E40-FEAF-8389-E6B63912132F}"/>
          </ac:spMkLst>
        </pc:spChg>
        <pc:picChg chg="add">
          <ac:chgData name="Michael Hicks" userId="S::mhicks@agilefleet.com::7a8095c1-be7a-46dd-99da-100fccf25387" providerId="AD" clId="Web-{7A2C3058-E732-2B12-1734-5D677EEA91F7}" dt="2026-10-30T15:39:13.752" v="0"/>
          <ac:picMkLst>
            <pc:docMk/>
            <pc:sldMk cId="0" sldId="256"/>
            <ac:picMk id="5" creationId="{C1E4981D-FEA0-2E46-256E-F198B3060731}"/>
          </ac:picMkLst>
        </pc:picChg>
      </pc:sldChg>
      <pc:sldChg chg="modSp">
        <pc:chgData name="Michael Hicks" userId="S::mhicks@agilefleet.com::7a8095c1-be7a-46dd-99da-100fccf25387" providerId="AD" clId="Web-{7A2C3058-E732-2B12-1734-5D677EEA91F7}" dt="2026-10-30T15:39:59.143" v="15" actId="20577"/>
        <pc:sldMkLst>
          <pc:docMk/>
          <pc:sldMk cId="883688135" sldId="271"/>
        </pc:sldMkLst>
        <pc:spChg chg="mod">
          <ac:chgData name="Michael Hicks" userId="S::mhicks@agilefleet.com::7a8095c1-be7a-46dd-99da-100fccf25387" providerId="AD" clId="Web-{7A2C3058-E732-2B12-1734-5D677EEA91F7}" dt="2026-10-30T15:39:59.143" v="15" actId="20577"/>
          <ac:spMkLst>
            <pc:docMk/>
            <pc:sldMk cId="883688135" sldId="271"/>
            <ac:spMk id="3" creationId="{472322E8-7C85-B8AA-0C48-B44370C25D5A}"/>
          </ac:spMkLst>
        </pc:spChg>
      </pc:sldChg>
      <pc:sldChg chg="del">
        <pc:chgData name="Michael Hicks" userId="S::mhicks@agilefleet.com::7a8095c1-be7a-46dd-99da-100fccf25387" providerId="AD" clId="Web-{7A2C3058-E732-2B12-1734-5D677EEA91F7}" dt="2026-10-30T15:41:08.284" v="19"/>
        <pc:sldMkLst>
          <pc:docMk/>
          <pc:sldMk cId="3285262718" sldId="282"/>
        </pc:sldMkLst>
      </pc:sldChg>
      <pc:sldChg chg="delSp modSp">
        <pc:chgData name="Michael Hicks" userId="S::mhicks@agilefleet.com::7a8095c1-be7a-46dd-99da-100fccf25387" providerId="AD" clId="Web-{7A2C3058-E732-2B12-1734-5D677EEA91F7}" dt="2026-10-30T15:40:53.300" v="18"/>
        <pc:sldMkLst>
          <pc:docMk/>
          <pc:sldMk cId="750143586" sldId="285"/>
        </pc:sldMkLst>
        <pc:spChg chg="del mod">
          <ac:chgData name="Michael Hicks" userId="S::mhicks@agilefleet.com::7a8095c1-be7a-46dd-99da-100fccf25387" providerId="AD" clId="Web-{7A2C3058-E732-2B12-1734-5D677EEA91F7}" dt="2026-10-30T15:40:53.300" v="18"/>
          <ac:spMkLst>
            <pc:docMk/>
            <pc:sldMk cId="750143586" sldId="285"/>
            <ac:spMk id="3" creationId="{021F38A8-9EB8-41E4-DC7A-0A3B2931F282}"/>
          </ac:spMkLst>
        </pc:spChg>
      </pc:sldChg>
      <pc:sldChg chg="addSp">
        <pc:chgData name="Michael Hicks" userId="S::mhicks@agilefleet.com::7a8095c1-be7a-46dd-99da-100fccf25387" providerId="AD" clId="Web-{7A2C3058-E732-2B12-1734-5D677EEA91F7}" dt="2026-10-30T15:41:36.644" v="20"/>
        <pc:sldMkLst>
          <pc:docMk/>
          <pc:sldMk cId="421798469" sldId="309"/>
        </pc:sldMkLst>
        <pc:spChg chg="add">
          <ac:chgData name="Michael Hicks" userId="S::mhicks@agilefleet.com::7a8095c1-be7a-46dd-99da-100fccf25387" providerId="AD" clId="Web-{7A2C3058-E732-2B12-1734-5D677EEA91F7}" dt="2026-10-30T15:41:36.644" v="20"/>
          <ac:spMkLst>
            <pc:docMk/>
            <pc:sldMk cId="421798469" sldId="309"/>
            <ac:spMk id="5" creationId="{5937959F-4EEC-87F0-DBF7-EDA1AF404FA1}"/>
          </ac:spMkLst>
        </pc:spChg>
        <pc:picChg chg="add">
          <ac:chgData name="Michael Hicks" userId="S::mhicks@agilefleet.com::7a8095c1-be7a-46dd-99da-100fccf25387" providerId="AD" clId="Web-{7A2C3058-E732-2B12-1734-5D677EEA91F7}" dt="2026-10-30T15:41:36.644" v="20"/>
          <ac:picMkLst>
            <pc:docMk/>
            <pc:sldMk cId="421798469" sldId="309"/>
            <ac:picMk id="4" creationId="{BC334AE3-4C6B-4478-4F67-0AAF96AE1BD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0012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FCBB8-E6AB-2C2D-345E-0AAC622060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0A615D-0990-38B3-8989-613E0EB4FC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150A97-40DF-6C71-D755-0947A16276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1318F7-E3FA-D561-B7D0-2ED01DED683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906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F8C17B-504B-F0DE-F664-E1A6D5F7D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39AB35-B735-1EDB-1111-80C2AB210A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1ABA1B-F404-BB92-2D95-473D490A1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6E4B13-E41E-A5F1-B89A-917F4735B19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978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0A5C2C-9B4A-56C5-58EA-D45447BF8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405759-B0B0-28CE-6D59-F4EC3DA036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A2A0BA-1D50-A15F-E98A-CFCA04F817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C5423E-1301-0D9C-A42A-EC80061DBFA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4457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6C759-C1F6-404E-C4B4-5087CDB89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773287-9CDC-E7AF-DA16-D289B6E9DE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F4CD6B-7719-017E-98DA-94D1C2419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506AFF-8138-27B9-1E1C-05FFF281CF5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494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2B6BE7-BBFD-E59B-C051-51255B293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7613F8-F40A-9F4E-017A-CEBBEBB18D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427838-F00B-F948-45E0-DB340954DD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DD0F58-FE3E-4133-CA45-BCEEA607C4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9747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4ECF1-F198-9147-54FC-CF5CD7ED5D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9E0E66-5CAC-5C9F-7549-B74472405F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2BAFF8-16E5-72ED-853C-72F622EC37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76424-7FDC-DACF-8D53-9AA4180274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08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B7141-71C5-29DD-255A-1C62F4F9D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73025A-3C05-FA60-5F99-56A6275C86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71402C-FE0A-1F53-41A0-1A17F7AE4F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C3E82A-B72C-06D7-86CA-F7009198DB2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840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D8C3E-4ADE-5A4D-023F-DE9BCF3BF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590DD9-556C-5A59-095C-9DF0B92069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D58C1E-D758-5AC4-1894-367EE87ACE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62DBEC-30EE-5FB5-09D8-602F13FCE4D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1479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2A7081-0925-D6A2-FC1C-862EF8316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723AB0-CA81-7C6C-0975-3E846F9EAF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BA2005-3061-AD28-CD73-1E4FA3A538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0BAB35-6878-8366-7364-F95BEA4470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8555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58138F-DD30-7A5D-E568-A1DF827575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D09B5F-9273-C216-5DD7-B586D8E6CE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3591FB-3AB1-8FEF-DD48-7EE4FB7026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B0EB00-06CF-2426-9C6B-52D4E23036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4687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83C419-1FE7-4954-9482-1C6EE94AF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ACD725-6FC6-3D35-C302-D0A0B55BDD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24A2E0-48EB-CFD5-47CD-BD7978CF52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E5B7DC-B133-D9B5-7360-36D777B6D78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473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34CB9-7005-2ACE-FCD6-BE87DF04A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A606EE-8173-7A78-519C-4FAEDD281C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AA74AA-24AA-93F1-D088-1FBFFCFD7A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095F7C-0309-3178-D692-4441733B59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1121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018B8-CD7E-3926-CEDD-BE8C52C0F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E9452B-C004-5D6E-5579-8CA22547C6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F637A4-824D-0323-502C-9C5FF5B1BA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619EF8-F2A6-4BCB-0111-DB1432DA56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3698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232C37-CF62-8D66-0548-1405E7AB1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A81207-0270-CAE7-28D1-0214616B0F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6B78BC-F21E-FF13-E3AF-777B0F2E89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537A58-D5C1-187C-B138-15D641B9C1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13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78AD2D-EACE-41C6-B37A-62C7FE4C7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B0459C-3823-76BA-2C51-712C4E9078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7CB894-2AB4-5582-B1BA-562D4448FD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FCF8F8-7E6E-6F61-FF13-BF5F9B7F48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8118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569750-19DE-7762-DE7A-C268056AD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D0555B-9340-F42A-680D-5E4D81A537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52422B-EAF9-AA7C-A844-4BC7E81E1D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694BCD-1BC6-AC4B-5E30-B894E56AF4B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6680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876C0C-6EA0-A471-A1D2-666CE6F10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5CFFB9-C411-DC04-2266-9C034E6E95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6270DF-DFB0-F97A-C585-C736DA5EFD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DE7FAB-BC8F-13DD-7EBF-5F921226218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3196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19C12-D4D0-1FAA-A6E6-430BF50FF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23733F-9FCA-6F5E-B4C5-F46F7031F2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360580-3D09-9A63-C842-78B23E9A30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563649-85E3-4C5A-4971-01E35EB05D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7926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4B975-EA90-FA60-6AB1-608AD787C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ABFA90-0085-3C30-6A49-EA5F8C9E11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05E49F-13A0-D56C-19C0-2B5F09B47B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1DC2-E055-7DF1-5709-D81D073F87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5886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17457-2D6E-E1DE-78C3-0565C09AC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5D8794-3E70-7973-F1FC-D8314D9C82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CFDD86-01E3-5D18-6E33-2CA6A9B372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D7B17F-BDBA-82CE-9C62-CDC0442D3D2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8206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25805-C29C-2F9A-581F-004AF1D6E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2C828F-6D8A-1004-91FE-9C2DDDEE11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608B1B-06EF-4967-AFBB-3395258B7E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5F8D8E-CFD6-C3BE-80EF-47C383CF17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0426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25805-C29C-2F9A-581F-004AF1D6E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2C828F-6D8A-1004-91FE-9C2DDDEE11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608B1B-06EF-4967-AFBB-3395258B7E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5F8D8E-CFD6-C3BE-80EF-47C383CF17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0426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03903E-2F8F-60CC-7B88-1D36EB622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7D30DC-A425-73C5-8F3C-15229D4DA4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E92ACE-A876-8CC8-F604-F1B63E94E2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B740A4-8E7A-8F25-E5C0-260060A523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3685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48013-FFC7-EE6D-9FEF-0E923E583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D3FE0E-E722-C434-1A56-A16E91B481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C560A3-6BB7-2E2D-3555-12FF6E3551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1BA48A-1EF4-7512-3FCA-5C3E92A080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5249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0107F-CB4F-39C9-A69C-800F99FA9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9B46C2-1C40-7597-E73B-1CBED77CDA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50E0F3-29B2-FCF0-AAA1-1C5A4F327B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D4BDE9-532C-E555-183E-2C3E7BFF53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1609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0EA45-A4CB-46BE-094A-45F4035EF9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396AEE-6965-3CD0-7C17-68BB303CB7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B3119D-B938-8F49-7D1A-2203E59159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3662EB-F1FD-C999-2837-12AAD666E77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4629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6CE79F-DFB5-0A76-71A3-322171D58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C85704-6E94-529A-39CF-DAAA5E584F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19B936-7179-70D1-EF29-586854C12D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E65260-336D-F897-974F-7B5C48EC37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62571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96705-B9C2-7C16-7E18-8E02B24E7C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F055AF-33B9-3AB2-BFAE-4BF7F2EE53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4A68A5-3D87-61DB-0BEE-3437DD9C28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C69218-49A4-72A8-D4A4-B1733A530F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09407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CA3B51-950F-D20C-CF70-2329DEEE0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BE2F84-26D2-CBFD-299C-96416D4EA1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99ABD1-8758-49EB-00B5-BA7739544A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D513EB-4F46-EF46-1DF0-C1F4D912977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9043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27C36-97DC-D30C-416A-F1FDF45228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78012B-9E36-3DA2-17B3-9253D10981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DCC738-6F7F-C5B5-1CD1-6DA931A887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F6B0C0-D1B0-DEB8-0C35-BE994C209A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75916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6C81C3-37EB-25C2-233A-1E5BEC774C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550AE6-BDD0-DCDE-2ED4-6838144022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A7A52F-4ED3-390C-DB51-5F608E0081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ED5949-E0B6-795F-D512-1531A9583F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9029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6B693-7239-6819-D7E8-16CDE1059F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C92FB2-F90D-D09B-0E29-1944B67FF3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39ED98-2BEA-DEC3-ADF8-9617C53DB9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1D726D-1B7D-CDBC-2718-F8F58CA461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81875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2C67F-0017-F2CF-05B0-3E73C25BE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F69AE8-4C6C-C413-573B-248B0B683D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D84050-AD50-1358-F9DF-0D721627F7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C19D05-94F4-91B1-D193-EE8257BBAE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1866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95326-FFE9-97F0-CFA2-E984258816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238C73-A6DF-DA3C-D3C8-BE563C9F31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544EC9-DDB2-4F75-B8C1-061CEDC561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5A3EA5-7B14-B726-D98D-823A9FA94C8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3710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76D3AE-13A1-272A-EA78-8CE332807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D9AFC3-B0FE-B694-9B3C-7C3861CD9E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7E39C0-8CEF-DEA2-AF77-2411BC0AEF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82CF41-7B92-423F-FC1E-D65C8870936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24282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F993BD-FF7D-DDBE-6125-108EE0A1B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C470EA-5383-7455-8622-88C79401EE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AA4B24-50D9-FE4D-CEFB-816DB3BE07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327926-115C-6213-712F-78D0FB88627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37073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E28EA-6D2E-50F8-079A-443200C59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DAE773-5173-F7F0-2324-0201C7074E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3C2B6C-B997-CA9F-9602-DC594CD696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1F3DB0-195D-6497-DEA1-BD230D8150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61104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CC77B-C296-59AB-E941-90CFA8833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FCF1EC-2AB9-23A0-5D7B-FF82E25BF3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4FFDC6-E040-6529-F12D-16C64BC227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CB067-AED4-8830-299A-8AE825DDA8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90001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4E18CA-BE61-46F3-53AD-59642CAD2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FE294D-56F6-18DC-1E5E-81697C28A4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586C16-EF58-A059-3106-7C5E8F006C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62ADF7-3354-DC36-9B3F-FC1D70F86F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52178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36062-3C37-24E7-B926-C5506ACFF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3F1DDD-115D-B42B-518F-6B50017E35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1840BF-1B82-33B8-4117-EA0239B543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4EA53-DB64-C196-7254-9F536C1B537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51428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24AE5C-9AA0-4B0B-C2FF-12BA05E4E9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425053-DA17-7F7F-722E-B4472228DB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DFC9DB-96CC-CDFD-21ED-D3F4131DAE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F898DF-9A53-CA6D-4B0F-DE900D89A60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69994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717A0B-74F8-E62B-B5AB-241D7F3B17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E5C608-2296-FEEE-2F25-22EEB0EB6B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AA9F6B-4060-27A9-620B-B308D85BB6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9D7580-55FF-F9E2-E02C-0655C16294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87254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F6320-90F0-C967-7785-B5B6179FC6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7C5A1F-5EB8-AB6D-2A23-361F021E13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526CC2-AD4B-D2C8-61CE-81C74A2F12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7586CA-117B-3F10-771F-C6C17EEAC5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50934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33511E-F814-7228-B6B0-78279E569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9408FD-5DA3-E38B-AF96-472546094D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42A8E9-3FBB-8880-F4D0-2DD0272E84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F7D4A2-E782-E387-8D1B-F548015DBB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54531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02DB6-7A55-9A52-767F-0F4216EBA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65AEC4-E2C5-FD3D-A5D5-853A0DA565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EF1F3D-435B-828E-A05B-0270F66317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E00CF4-94EB-5811-E922-FB2B0D3C492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522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828800" cy="748282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4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Presentation Title</a:t>
            </a:r>
            <a:endParaRPr lang="en-US" sz="44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0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20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Subtitle or Track Name</a:t>
            </a:r>
            <a:endParaRPr lang="en-US" sz="20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ivi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2895" y="457200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kern="0" spc="300" dirty="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 kern="0" spc="300">
                <a:solidFill>
                  <a:srgbClr val="F5822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SECTION 01</a:t>
            </a:r>
            <a:endParaRPr lang="en-US" sz="1400"/>
          </a:p>
        </p:txBody>
      </p:sp>
      <p:sp>
        <p:nvSpPr>
          <p:cNvPr id="4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80" y="1325880"/>
            <a:ext cx="758952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Section Title</a:t>
            </a:r>
            <a:endParaRPr lang="en-US" sz="40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28600" indent="-228600" algn="l">
              <a:buSzPct val="100000"/>
              <a:buChar char="●"/>
              <a:defRPr lang="en-US" sz="16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600"/>
          </a:p>
          <a:p>
            <a:pPr marL="228600" indent="-228600" algn="l">
              <a:buSzPct val="100000"/>
              <a:buChar char="●"/>
            </a:pPr>
            <a:r>
              <a:rPr lang="en-US" sz="16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600"/>
          </a:p>
        </p:txBody>
      </p:sp>
      <p:pic>
        <p:nvPicPr>
          <p:cNvPr id="5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6" name="Text 0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 (Text + Image)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521208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sp>
        <p:nvSpPr>
          <p:cNvPr id="5" name="Shape 0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solidFill>
            <a:srgbClr val="DCE7F3"/>
          </a:solidFill>
          <a:ln w="12700">
            <a:solidFill>
              <a:srgbClr val="3773BC"/>
            </a:solidFill>
            <a:prstDash val="dash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1"/>
          <p:cNvSpPr/>
          <p:nvPr/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>
                <a:solidFill>
                  <a:srgbClr val="3773B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Insert image</a:t>
            </a:r>
            <a:endParaRPr lang="en-US" sz="1400"/>
          </a:p>
        </p:txBody>
      </p:sp>
      <p:sp>
        <p:nvSpPr>
          <p:cNvPr id="7" name="Text 2"/>
          <p:cNvSpPr>
            <a:spLocks noGrp="1"/>
          </p:cNvSpPr>
          <p:nvPr>
            <p:ph idx="105" hasCustomPrompt="1"/>
          </p:nvPr>
        </p:nvSpPr>
        <p:spPr>
          <a:xfrm>
            <a:off x="6080760" y="1417320"/>
            <a:ext cx="55321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dirty="0"/>
            </a:lvl1pPr>
          </a:lstStyle>
          <a:p>
            <a:pPr marL="0" indent="0">
              <a:buNone/>
            </a:pPr>
            <a:endParaRPr lang="en-US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2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 Highligh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2895" y="384048"/>
            <a:ext cx="1371600" cy="561211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548640" y="411480"/>
            <a:ext cx="87782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000" b="1" dirty="0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3000" b="1">
                <a:solidFill>
                  <a:srgbClr val="0B1F38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Content Title</a:t>
            </a:r>
            <a:endParaRPr lang="en-US" sz="3000"/>
          </a:p>
        </p:txBody>
      </p:sp>
      <p:sp>
        <p:nvSpPr>
          <p:cNvPr id="4" name="Shape 0"/>
          <p:cNvSpPr/>
          <p:nvPr/>
        </p:nvSpPr>
        <p:spPr>
          <a:xfrm>
            <a:off x="548640" y="1417320"/>
            <a:ext cx="3749040" cy="4142232"/>
          </a:xfrm>
          <a:prstGeom prst="rect">
            <a:avLst/>
          </a:prstGeom>
          <a:solidFill>
            <a:srgbClr val="0B1F3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1"/>
          <p:cNvSpPr>
            <a:spLocks noGrp="1"/>
          </p:cNvSpPr>
          <p:nvPr>
            <p:ph type="body" idx="103" hasCustomPrompt="1"/>
          </p:nvPr>
        </p:nvSpPr>
        <p:spPr>
          <a:xfrm>
            <a:off x="822960" y="2377440"/>
            <a:ext cx="3200400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6400" b="1" dirty="0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6400" b="1">
                <a:solidFill>
                  <a:srgbClr val="F58220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42%</a:t>
            </a:r>
            <a:endParaRPr lang="en-US" sz="6400"/>
          </a:p>
        </p:txBody>
      </p:sp>
      <p:sp>
        <p:nvSpPr>
          <p:cNvPr id="6" name="Text 1"/>
          <p:cNvSpPr>
            <a:spLocks noGrp="1"/>
          </p:cNvSpPr>
          <p:nvPr>
            <p:ph type="body" idx="104" hasCustomPrompt="1"/>
          </p:nvPr>
        </p:nvSpPr>
        <p:spPr>
          <a:xfrm>
            <a:off x="822960" y="3657600"/>
            <a:ext cx="320040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400" b="1" dirty="0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400" b="1">
                <a:solidFill>
                  <a:srgbClr val="5CC6DC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Supporting stat label</a:t>
            </a:r>
            <a:endParaRPr lang="en-US" sz="1400"/>
          </a:p>
        </p:txBody>
      </p:sp>
      <p:sp>
        <p:nvSpPr>
          <p:cNvPr id="7" name="Text 1"/>
          <p:cNvSpPr>
            <a:spLocks noGrp="1"/>
          </p:cNvSpPr>
          <p:nvPr>
            <p:ph type="body" idx="105" hasCustomPrompt="1"/>
          </p:nvPr>
        </p:nvSpPr>
        <p:spPr>
          <a:xfrm>
            <a:off x="4709160" y="1417320"/>
            <a:ext cx="6903720" cy="4142232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203200" indent="-203200" algn="l">
              <a:buSzPct val="100000"/>
              <a:buChar char="●"/>
              <a:defRPr lang="en-US" sz="1500" dirty="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First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Second point goes here</a:t>
            </a:r>
            <a:endParaRPr lang="en-US" sz="1500"/>
          </a:p>
          <a:p>
            <a:pPr marL="203200" indent="-203200" algn="l">
              <a:buSzPct val="100000"/>
              <a:buChar char="●"/>
            </a:pPr>
            <a:r>
              <a:rPr lang="en-US" sz="1500">
                <a:solidFill>
                  <a:srgbClr val="1A1A1A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Third point goes here</a:t>
            </a:r>
            <a:endParaRPr lang="en-US" sz="1500"/>
          </a:p>
        </p:txBody>
      </p:sp>
      <p:pic>
        <p:nvPicPr>
          <p:cNvPr id="8" name="Image 1" descr="desert_strip_ligh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97880"/>
            <a:ext cx="12191695" cy="960120"/>
          </a:xfrm>
          <a:prstGeom prst="rect">
            <a:avLst/>
          </a:prstGeom>
        </p:spPr>
      </p:pic>
      <p:sp>
        <p:nvSpPr>
          <p:cNvPr id="9" name="Text 1"/>
          <p:cNvSpPr/>
          <p:nvPr/>
        </p:nvSpPr>
        <p:spPr>
          <a:xfrm>
            <a:off x="548640" y="5605272"/>
            <a:ext cx="6858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>
                <a:solidFill>
                  <a:srgbClr val="818182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AgileFleet COMMAND User Conference 2026 · Glendale, AZ</a:t>
            </a:r>
            <a:endParaRPr lang="en-US" sz="9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/ 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AFL-logo-whi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502920"/>
            <a:ext cx="1645920" cy="673453"/>
          </a:xfrm>
          <a:prstGeom prst="rect">
            <a:avLst/>
          </a:prstGeom>
        </p:spPr>
      </p:pic>
      <p:sp>
        <p:nvSpPr>
          <p:cNvPr id="3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0058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40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Thank You</a:t>
            </a:r>
            <a:endParaRPr lang="en-US" sz="4000"/>
          </a:p>
        </p:txBody>
      </p:sp>
      <p:sp>
        <p:nvSpPr>
          <p:cNvPr id="4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383280"/>
            <a:ext cx="7589520" cy="5486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800" dirty="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800">
                <a:solidFill>
                  <a:srgbClr val="5CC6DC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Questions? Find us at the AgileFleet booth.</a:t>
            </a:r>
            <a:endParaRPr lang="en-US" sz="1800"/>
          </a:p>
        </p:txBody>
      </p:sp>
      <p:sp>
        <p:nvSpPr>
          <p:cNvPr id="5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3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</a:lstStyle>
          <a:p>
            <a:pPr marL="0" indent="0" algn="l">
              <a:buNone/>
            </a:pP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COMMAND User Conference 2026  •  Glendale, AZ</a:t>
            </a:r>
            <a:endParaRPr lang="en-US" sz="13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emf"/><Relationship Id="rId5" Type="http://schemas.openxmlformats.org/officeDocument/2006/relationships/image" Target="../media/image41.emf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0.png"/><Relationship Id="rId4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640080" y="2286000"/>
            <a:ext cx="758952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4400" b="1">
                <a:solidFill>
                  <a:srgbClr val="FFFFFF"/>
                </a:solidFill>
                <a:latin typeface="Syne" pitchFamily="34" charset="0"/>
                <a:ea typeface="Syne" pitchFamily="34" charset="-122"/>
                <a:cs typeface="Syne" pitchFamily="34" charset="-120"/>
              </a:rPr>
              <a:t>COMMAND User Conference 2026</a:t>
            </a:r>
            <a:endParaRPr lang="en-US" sz="4400"/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640080" y="3931920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endParaRPr lang="en-US" sz="2000"/>
          </a:p>
        </p:txBody>
      </p:sp>
      <p:sp>
        <p:nvSpPr>
          <p:cNvPr id="4" name="Text 0"/>
          <p:cNvSpPr>
            <a:spLocks noGrp="1"/>
          </p:cNvSpPr>
          <p:nvPr>
            <p:ph type="body" idx="103" hasCustomPrompt="1"/>
          </p:nvPr>
        </p:nvSpPr>
        <p:spPr>
          <a:xfrm>
            <a:off x="640080" y="5989320"/>
            <a:ext cx="7589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/>
              <a:t>November 3-5,</a:t>
            </a:r>
            <a:r>
              <a:rPr lang="en-US" sz="130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2026  •  Glendale, AZ</a:t>
            </a:r>
            <a:endParaRPr lang="en-US" sz="1300"/>
          </a:p>
        </p:txBody>
      </p:sp>
      <p:pic>
        <p:nvPicPr>
          <p:cNvPr id="5" name="Picture 4" descr="A black and white logo&#10;&#10;AI-generated content may be incorrect.">
            <a:extLst>
              <a:ext uri="{FF2B5EF4-FFF2-40B4-BE49-F238E27FC236}">
                <a16:creationId xmlns:a16="http://schemas.microsoft.com/office/drawing/2014/main" id="{C1E4981D-FEA0-2E46-256E-F198B30607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6" name="Text 0">
            <a:extLst>
              <a:ext uri="{FF2B5EF4-FFF2-40B4-BE49-F238E27FC236}">
                <a16:creationId xmlns:a16="http://schemas.microsoft.com/office/drawing/2014/main" id="{AC943439-1E40-FEAF-8389-E6B63912132F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endParaRPr lang="en-US" sz="1400"/>
          </a:p>
        </p:txBody>
      </p:sp>
      <p:sp>
        <p:nvSpPr>
          <p:cNvPr id="3" name="Text 0"/>
          <p:cNvSpPr>
            <a:spLocks noGrp="1"/>
          </p:cNvSpPr>
          <p:nvPr>
            <p:ph type="title" idx="102" hasCustomPrompt="1"/>
          </p:nvPr>
        </p:nvSpPr>
        <p:spPr>
          <a:xfrm>
            <a:off x="640079" y="1325880"/>
            <a:ext cx="910399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4000"/>
              <a:t>ValleyRide</a:t>
            </a:r>
            <a:br>
              <a:rPr lang="en-US" sz="4000"/>
            </a:br>
            <a:r>
              <a:rPr lang="en-US" sz="4000"/>
              <a:t>Tennessee Valley Authority</a:t>
            </a:r>
            <a:br>
              <a:rPr lang="en-US" sz="4000"/>
            </a:br>
            <a:br>
              <a:rPr lang="en-US" sz="4000"/>
            </a:br>
            <a:r>
              <a:rPr lang="en-US" sz="4000"/>
              <a:t>Greg Burrus</a:t>
            </a:r>
            <a:br>
              <a:rPr lang="en-US" sz="4000"/>
            </a:br>
            <a:r>
              <a:rPr lang="en-US" sz="4000"/>
              <a:t>Senior Fleet Services Specialist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548640" y="1417320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38D15A-432B-B6FE-9AC9-B1A5318DE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86" y="118730"/>
            <a:ext cx="5584106" cy="20796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531594-3A02-CC4F-4512-7888F55C63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9258" y="673383"/>
            <a:ext cx="5987902" cy="45813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A5EA08-E9A3-8F3E-99D5-E0FE9D4892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6096" y="2275844"/>
            <a:ext cx="2820629" cy="277655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B31697-B84B-7FDA-B8F9-384166A3F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AFD6DDE0-BCFB-FC46-4C5A-BF04C41F132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630A449-F7D1-205A-4F2F-BFAC333E4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4" y="98768"/>
            <a:ext cx="5696745" cy="145752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A4F1B9E-ECB1-BAFA-0DE3-ED5F09B126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470" y="1465254"/>
            <a:ext cx="2818737" cy="392749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458471B-BB37-27D9-AC43-5F2AAF44B3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6455" y="1465254"/>
            <a:ext cx="1919556" cy="260545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582B28-F499-07B9-3F6F-4F1AE272D6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0303" y="225223"/>
            <a:ext cx="2943565" cy="18863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CEE419-3212-4CE1-F1EB-95B5F4279C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7068" y="4157623"/>
            <a:ext cx="2451351" cy="17577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D4CF74-EF7B-B1F7-3D0F-F64CF1DC8D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9730" y="2213716"/>
            <a:ext cx="5317430" cy="3519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478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F6CA2-6711-9FF3-2AEB-629F77F16C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2D5E2587-B6E8-0BD2-A053-6174C0261DA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8BE13C-CABC-FD80-F9CF-8FC1472830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6" y="209549"/>
            <a:ext cx="9705974" cy="528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808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BDAFB1-021D-CE7B-1095-9C32380298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8452D16D-1D59-84FF-301E-D7655A5BD02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AF4146-459A-9096-C9E2-F2C379A689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9951" y="504386"/>
            <a:ext cx="4992299" cy="29246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EA0D5A-45FF-A6D6-4A1F-720A997D18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785" y="504387"/>
            <a:ext cx="4878040" cy="33056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9CC6549-3E45-85A4-9DE5-56DD47792F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1599" y="3917270"/>
            <a:ext cx="7916026" cy="216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047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DD6E5A-8CA9-C2E8-9C89-6D4BC3CE41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BD4A944B-E909-4723-4B83-3B612C310D6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  <p:sp>
        <p:nvSpPr>
          <p:cNvPr id="2" name="Text 0">
            <a:extLst>
              <a:ext uri="{FF2B5EF4-FFF2-40B4-BE49-F238E27FC236}">
                <a16:creationId xmlns:a16="http://schemas.microsoft.com/office/drawing/2014/main" id="{A61D9622-CF4F-EC2C-E861-A642EDBC2CB8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3</a:t>
            </a:r>
            <a:r>
              <a:rPr lang="en-US" sz="1600"/>
              <a:t> locations</a:t>
            </a:r>
          </a:p>
        </p:txBody>
      </p:sp>
      <p:sp>
        <p:nvSpPr>
          <p:cNvPr id="3" name="Slide Number Placeholder 0">
            <a:extLst>
              <a:ext uri="{FF2B5EF4-FFF2-40B4-BE49-F238E27FC236}">
                <a16:creationId xmlns:a16="http://schemas.microsoft.com/office/drawing/2014/main" id="{BA34F935-4CD1-66AC-581C-117BFB50987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6598B8-F6D5-9155-9E75-B298B06188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5" y="226784"/>
            <a:ext cx="5332254" cy="136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003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8F9D35-A5F5-9C35-3551-85987C37E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D4618B52-2527-0E00-A28D-F69D9F43C42A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3</a:t>
            </a:r>
            <a:r>
              <a:rPr lang="en-US" sz="1600"/>
              <a:t> locations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106 vehicles total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DC355BE7-19F2-F66D-5BEF-76E776478FF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57A474-76A3-D75F-67E6-CED23B14D4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5" y="226784"/>
            <a:ext cx="5332254" cy="136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57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7259E-76D7-EC43-EA4C-949691D6FC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D155F92E-015A-F0BB-9E5B-49F1F3A9F7DA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3</a:t>
            </a:r>
            <a:r>
              <a:rPr lang="en-US" sz="1600"/>
              <a:t> locations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106 vehicles total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10,000+ possible renters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ED47F0E5-BC67-411A-9141-50F57B361D5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AF4C8C-85FC-9E3C-5537-ED098B9472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5" y="226784"/>
            <a:ext cx="5332254" cy="136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305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0F6968-C81E-06BB-07F0-B34E980691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BAA27D43-E81B-71DA-2E8F-950853C12805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3</a:t>
            </a:r>
            <a:r>
              <a:rPr lang="en-US" sz="1600"/>
              <a:t> locations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106 vehicles total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10,000+ possible renters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4 contractors who handle taking vehicles for cleaning and service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7CBEDE7C-E813-F824-F455-52B76686680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44A288-1ECF-E743-E78E-11C81B7F9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5" y="226784"/>
            <a:ext cx="5332254" cy="136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218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A64ED9-213F-7AE8-25EF-8BEF27BBE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4AD2A136-8D71-089C-15EF-DB5DBE11AE0E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3</a:t>
            </a:r>
            <a:r>
              <a:rPr lang="en-US" sz="1600"/>
              <a:t> locations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106 vehicles total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10,000+ possible renters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1600"/>
              <a:t>4 contractors who handle taking vehicles for cleaning and service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schedule the contractors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D99B0732-E246-BD64-CC9B-BEE6D3C6877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986713-5D73-7E91-9D65-F31DCAFE86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5" y="226784"/>
            <a:ext cx="5332254" cy="136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232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EA155-AACF-31B7-84DB-F980527AB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9669DEDB-FDD1-9033-8269-F06E7630C66F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3</a:t>
            </a:r>
            <a:r>
              <a:rPr lang="en-US" sz="1600"/>
              <a:t> locations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106 vehicles total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10,000+ possible renters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1600"/>
              <a:t>4 contractors who handle taking vehicles for cleaning and service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schedule the contractors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set up vehicle service appointments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3D447311-2E60-E182-68C5-63FBDF2ED91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FE0F71-D7A4-B8EE-99B1-62D0EEDC80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5" y="226784"/>
            <a:ext cx="5332254" cy="136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630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7C231E-2F3A-2C5F-306D-BF4162FF7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472322E8-7C85-B8AA-0C48-B44370C25D5A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3</a:t>
            </a:r>
            <a:r>
              <a:rPr lang="en-US" sz="1600"/>
              <a:t> locations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106 vehicles total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10,000+ possible renters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1600"/>
              <a:t>4 contractors who handle taking vehicles for cleaning and service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schedule the contractors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set up vehicle service appointments</a:t>
            </a:r>
          </a:p>
          <a:p>
            <a:pPr marL="342900" indent="-342900">
              <a:spcAft>
                <a:spcPts val="1200"/>
              </a:spcAft>
            </a:pPr>
            <a:r>
              <a:rPr lang="en-US">
                <a:latin typeface="Roboto"/>
                <a:ea typeface="Roboto"/>
                <a:cs typeface="Roboto"/>
              </a:rPr>
              <a:t>maintain website functionality and layout</a:t>
            </a:r>
            <a:endParaRPr lang="en-US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BCE6531A-9C56-9C1A-872C-5082E75695EF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13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C4FC95-7D48-2D2C-55C7-5D30C78572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5" y="226784"/>
            <a:ext cx="5332254" cy="136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688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77788-F2A9-56A1-6018-FFCD0ED50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3DCF054E-B58E-2F69-3078-FCAF99BF0565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3</a:t>
            </a:r>
            <a:r>
              <a:rPr lang="en-US" sz="1600"/>
              <a:t> locations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106 vehicles total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10,000+ possible renters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1600"/>
              <a:t>4 contractors who handle taking vehicles for cleaning and service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schedule the contractors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set up vehicle service appointments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maintain website functionality and layout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keep the User Guide and Frequently Asked Questions updated</a:t>
            </a:r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DB3ECB29-1FB9-A6C8-69A6-8F247C9B6B0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14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A0AED8-6773-1B70-8546-2A2A67C70D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5" y="226784"/>
            <a:ext cx="5332254" cy="136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177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BA0BA-3F24-A774-112C-2FA6A610B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008A4B75-7187-CB7F-A9A0-C3E8AD18B8A1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3</a:t>
            </a:r>
            <a:r>
              <a:rPr lang="en-US" sz="1600"/>
              <a:t> locations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106 vehicles total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10,000+ possible renters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 sz="1600"/>
              <a:t>4 contractors who handle taking vehicles for cleaning and service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schedule the contractors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set up vehicle service appointments</a:t>
            </a:r>
          </a:p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r>
              <a:rPr lang="en-US"/>
              <a:t>maintain website functionality and layout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keep the User Guide and Frequently Asked Questions updated</a:t>
            </a:r>
          </a:p>
          <a:p>
            <a:pPr marL="342900" indent="-342900">
              <a:spcAft>
                <a:spcPts val="1200"/>
              </a:spcAft>
            </a:pPr>
            <a:r>
              <a:rPr lang="en-US"/>
              <a:t>monitor and track late returns, answer phone calls, Teams messages, emails, communicate with vendors, etc.</a:t>
            </a: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328590DF-134E-E72B-39A4-EFC4A603978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15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F1464A-6782-FB61-2D73-D823B42104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515" y="226784"/>
            <a:ext cx="5332254" cy="136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4885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E2924-5A44-3346-98F1-0F32C2D19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576A27C7-0D75-8951-13D5-EC3BAE056DEA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E33BF7DF-CA7C-A227-58C3-0B2A48419E2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1BB818-EACA-7F22-A4B3-51437F89FB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565" y="299676"/>
            <a:ext cx="6740416" cy="368584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34A68E-5B89-9C7B-6F76-9A20C8DE92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8529" y="1235360"/>
            <a:ext cx="3734677" cy="44131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93B8A89-E2C7-20D0-C181-FB55080B18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9107" y="913020"/>
            <a:ext cx="3965006" cy="494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571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0E4B38-B671-0886-8AAB-63202EDFF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8052894F-AF33-1C31-4886-8A71950349CD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4023F278-3401-043C-183D-11EE7481F99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0C7EA0-0B6A-68E2-6A0C-9413A8892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8314" y="1591056"/>
            <a:ext cx="7024966" cy="427763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9E54929-4289-1C36-B4A3-A2178A4FB2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60" y="239636"/>
            <a:ext cx="3124874" cy="510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1490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6D19F-62B4-BD33-4A3B-5E384DC3B6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4AF535A2-1E4D-8721-02C8-BD386898E9C0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353E98FD-8E72-7048-638C-BDDF8ED17F5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18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3687BFA-308A-9A21-6A4A-91D095FBA2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" y="220718"/>
            <a:ext cx="4549234" cy="58616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387147-B716-C299-EA29-641F249C68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4313" y="4112619"/>
            <a:ext cx="9963807" cy="13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653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0B9F8C-CB41-6381-ABE9-EAAABA7F62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54ABE1D2-1F38-89E7-CE00-E50F554DEFD5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136CE87C-0C37-B215-70D0-E05B2B8EBFC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19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29990B-116A-ED2A-EF06-8D319C374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" y="221103"/>
            <a:ext cx="4354282" cy="334095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24A0F5E-10E5-795C-BA78-AD595CF08F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507" y="3692244"/>
            <a:ext cx="4215747" cy="19130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FFC3B0A-8088-719D-8F9A-368100B203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0727" y="221103"/>
            <a:ext cx="4354282" cy="19943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E9A6845-FE99-F44E-96EE-8A184CBF0A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8360" y="1422602"/>
            <a:ext cx="4215747" cy="18794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0FA1869-D745-03F6-97DB-7437D069C1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45993" y="2563828"/>
            <a:ext cx="4215747" cy="19068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08ECB4D-CDFB-18E1-CC04-85EA2EE8D37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25149" y="3718630"/>
            <a:ext cx="4165305" cy="190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8853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8617A8-FA8A-00B1-3304-8B0DEFB539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45133C57-3757-1265-5C31-42233A1BA706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F3D18837-65E1-042D-10C0-278F4B402EC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20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100548-8139-5F77-BDC6-F254326ECB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08" y="133210"/>
            <a:ext cx="4429361" cy="57280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E09166-49CE-74AF-C90E-266227B27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7508" y="133210"/>
            <a:ext cx="4244138" cy="37364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1B3919-5E04-FC68-6F6A-41E358AA98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3362" y="1641506"/>
            <a:ext cx="2562398" cy="19012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B4B133-DA55-79A2-544B-CBDBC91635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4918" y="3801047"/>
            <a:ext cx="4911185" cy="2060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4644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360BEC-A822-8C41-322E-0C7CEA578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0B0C9E98-4D15-3158-AD33-BBB70025ADD4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C9DF0832-76C7-42BC-870F-EDEB0260BB0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12354-BB2A-751D-AE5B-1648171AB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781" y="488907"/>
            <a:ext cx="9284576" cy="12716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2D2351A-D6DC-FD68-36C0-F248183412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781" y="1884105"/>
            <a:ext cx="6096000" cy="26491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4DC53B-99E9-A6DE-B62E-EE9EFAD847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1069" y="3594050"/>
            <a:ext cx="5781399" cy="188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7980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CA3578-0D3A-5CDB-82B0-92FBC7B25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3C43038F-5D5F-6638-245E-CD65F13CE036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3020C998-86DF-0B59-9AF2-EADBAAA76DF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22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34C50F-9F0E-BA92-3306-8FA824F2C7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081" y="563848"/>
            <a:ext cx="5921305" cy="2739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295B61A-7F6A-3E32-6E72-B73F05132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5067" y="563848"/>
            <a:ext cx="3673727" cy="30983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9BBE9B-2B79-11B0-F2FE-2FD298BAA0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4750" y="3867220"/>
            <a:ext cx="3624044" cy="16610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24BFEE6-21B0-ABBA-B8E0-A94155500C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9081" y="3710739"/>
            <a:ext cx="5704514" cy="145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8862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AE35E-22FF-C053-4E42-071287362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69184633-E740-AF3C-91BB-FCF6008AC6F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058501-5D18-29DC-523D-25505F2741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" y="264861"/>
            <a:ext cx="2480441" cy="14882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BD4428-41C7-BFC4-9B10-A67375783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7818" y="315150"/>
            <a:ext cx="4703687" cy="5290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143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C80595-814F-BC9B-30C3-25CDDEC98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9C835EAA-CE1B-D825-2DBE-6816E639AF38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F8CC0D00-65CE-578D-D729-D013FF5D279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24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C79ADEE-C484-78D3-34D8-8F4374019B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748" y="113668"/>
            <a:ext cx="5546612" cy="549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0975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C80595-814F-BC9B-30C3-25CDDEC98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9C835EAA-CE1B-D825-2DBE-6816E639AF38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F8CC0D00-65CE-578D-D729-D013FF5D279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25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C79ADEE-C484-78D3-34D8-8F4374019B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748" y="113668"/>
            <a:ext cx="5546612" cy="549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2958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88A53-F730-DE6B-3798-AEF2F2D7A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689243D8-E17C-C07A-0417-E55CA7D3CC97}"/>
              </a:ext>
            </a:extLst>
          </p:cNvPr>
          <p:cNvSpPr>
            <a:spLocks noGrp="1"/>
          </p:cNvSpPr>
          <p:nvPr>
            <p:ph type="body" idx="102" hasCustomPrompt="1"/>
          </p:nvPr>
        </p:nvSpPr>
        <p:spPr>
          <a:xfrm>
            <a:off x="396240" y="1591056"/>
            <a:ext cx="11064240" cy="4142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spcAft>
                <a:spcPts val="1200"/>
              </a:spcAft>
              <a:buSzPct val="100000"/>
              <a:buChar char="●"/>
            </a:pPr>
            <a:endParaRPr lang="en-US" sz="160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1079E7B5-66B7-06A4-5528-9BE5D5F2B38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26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4EE3492-FAF1-8E7A-0682-EF1B5308FA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748" y="113668"/>
            <a:ext cx="5546612" cy="54916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0A19A4-5F4A-6A4C-2E3F-8547242756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4897" y="241683"/>
            <a:ext cx="4780016" cy="5491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766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FD489-BEF3-CDC0-13C8-413D7ED60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8C80D6EE-3C64-23C9-F4C8-B63F331F61B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CE374B-7DDC-DCF2-495A-DE9F64BA3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515" y="524835"/>
            <a:ext cx="4012858" cy="483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434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6FCEC-9119-C94D-BC9A-929197714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BAC086AF-020E-B9A9-35FD-AF428ADD77F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6CC72A-D307-889B-0C98-B0761FB2F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568" y="454048"/>
            <a:ext cx="7967447" cy="463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5010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4FEC3-161E-6780-196A-2127E949C4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23BA7E6A-E269-5C5B-E1B6-00F94BB86B4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29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42FC41-26A6-8B84-1801-DE4B70531E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8238" y="346841"/>
            <a:ext cx="6669697" cy="5145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2206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9C20F5-028D-4032-511C-382497806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1BEEC08C-305A-87BE-630A-7A8BEDCB3F4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30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3647F7-FB16-3AF8-F90F-5B3EA7222D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8239" y="346843"/>
            <a:ext cx="6690131" cy="5161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974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08DEA1-321E-D038-01C6-4CAEC502A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123C6D9E-AC86-F9A6-69D1-ED10BCA884F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31</a:t>
            </a:fld>
            <a:endParaRPr lang="en-US"/>
          </a:p>
        </p:txBody>
      </p:sp>
      <p:pic>
        <p:nvPicPr>
          <p:cNvPr id="2" name="Picture 1" descr="File:Apple CarPlay Logo.svg">
            <a:extLst>
              <a:ext uri="{FF2B5EF4-FFF2-40B4-BE49-F238E27FC236}">
                <a16:creationId xmlns:a16="http://schemas.microsoft.com/office/drawing/2014/main" id="{52F03B80-A93B-D636-5A25-ED28D8E81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90" y="416992"/>
            <a:ext cx="2263928" cy="226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1041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C454D-D44E-AD51-096D-B23CE1482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B1076201-9ED0-5124-9C34-89DA65C77CC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32</a:t>
            </a:fld>
            <a:endParaRPr lang="en-US"/>
          </a:p>
        </p:txBody>
      </p:sp>
      <p:pic>
        <p:nvPicPr>
          <p:cNvPr id="2" name="Picture 1" descr="File:Apple CarPlay Logo.svg">
            <a:extLst>
              <a:ext uri="{FF2B5EF4-FFF2-40B4-BE49-F238E27FC236}">
                <a16:creationId xmlns:a16="http://schemas.microsoft.com/office/drawing/2014/main" id="{DC0C153E-776A-E1CE-FE47-D8EA3F317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90" y="416992"/>
            <a:ext cx="2263928" cy="22639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476DAFE-A3FD-6C49-663A-F11F204B5C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471" y="416992"/>
            <a:ext cx="3901279" cy="256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5108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F078D-C7BB-A27D-9E57-6732723B7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9FF3498B-F062-F43D-3614-E91C9072D09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33</a:t>
            </a:fld>
            <a:endParaRPr lang="en-US"/>
          </a:p>
        </p:txBody>
      </p:sp>
      <p:pic>
        <p:nvPicPr>
          <p:cNvPr id="2" name="Picture 1" descr="File:Apple CarPlay Logo.svg">
            <a:extLst>
              <a:ext uri="{FF2B5EF4-FFF2-40B4-BE49-F238E27FC236}">
                <a16:creationId xmlns:a16="http://schemas.microsoft.com/office/drawing/2014/main" id="{B2C28E2A-91BF-AFC6-6A94-27F846E3DB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90" y="416992"/>
            <a:ext cx="2263928" cy="22639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D51F45-83F9-8BC3-E26D-CDED2C4DCA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471" y="416992"/>
            <a:ext cx="3901279" cy="25632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4AB661-7F55-61EA-7064-FBEAFE6936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741" y="1866637"/>
            <a:ext cx="2793677" cy="366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4227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697F38-6AD4-0591-16F7-D1B9B70DB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C5ACC4DF-CEFB-087C-E140-40D4BC64A736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34</a:t>
            </a:fld>
            <a:endParaRPr lang="en-US"/>
          </a:p>
        </p:txBody>
      </p:sp>
      <p:pic>
        <p:nvPicPr>
          <p:cNvPr id="2" name="Picture 1" descr="File:Apple CarPlay Logo.svg">
            <a:extLst>
              <a:ext uri="{FF2B5EF4-FFF2-40B4-BE49-F238E27FC236}">
                <a16:creationId xmlns:a16="http://schemas.microsoft.com/office/drawing/2014/main" id="{7858A608-270D-C7B5-2F01-E4BABDB3BC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90" y="416992"/>
            <a:ext cx="2263928" cy="22639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D46228-B975-A4A2-C737-703300751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471" y="416992"/>
            <a:ext cx="3901279" cy="25632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9EDC5B-FABA-E43B-2DB4-C5FF498B53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741" y="1866637"/>
            <a:ext cx="2793677" cy="36699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BDFDA8-8CC3-11F8-94AE-9F0F4A7993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6905" y="2445253"/>
            <a:ext cx="3014396" cy="316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6828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55339-AB33-A7AE-4F5E-A6A0813FA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9AE750B0-6652-A2DF-5BE8-0DC965C2FC0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35</a:t>
            </a:fld>
            <a:endParaRPr lang="en-US"/>
          </a:p>
        </p:txBody>
      </p:sp>
      <p:pic>
        <p:nvPicPr>
          <p:cNvPr id="2" name="Picture 1" descr="File:Apple CarPlay Logo.svg">
            <a:extLst>
              <a:ext uri="{FF2B5EF4-FFF2-40B4-BE49-F238E27FC236}">
                <a16:creationId xmlns:a16="http://schemas.microsoft.com/office/drawing/2014/main" id="{514CF250-65E0-D726-80F0-7E79DF0CEF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90" y="416992"/>
            <a:ext cx="2263928" cy="22639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3832DF3-D008-CBB1-7937-A91629A80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471" y="416992"/>
            <a:ext cx="3901279" cy="25632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2EBBC2-6C6F-17CF-98BB-3226BEC2C5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741" y="1866637"/>
            <a:ext cx="2793677" cy="36699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92C98A0-66D1-28AD-5127-AA12E743A0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6905" y="2445253"/>
            <a:ext cx="3014396" cy="31600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BEE05E-3BBB-F7B7-54CA-4B4BE81510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3315" y="881800"/>
            <a:ext cx="4922947" cy="346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4158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BBB40E-8063-5336-4A44-FC41BB68EF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ECBBB54B-CC40-0916-A6A7-EDE44BD9697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36</a:t>
            </a:fld>
            <a:endParaRPr lang="en-US"/>
          </a:p>
        </p:txBody>
      </p:sp>
      <p:pic>
        <p:nvPicPr>
          <p:cNvPr id="2" name="Picture 1" descr="File:Apple CarPlay Logo.svg">
            <a:extLst>
              <a:ext uri="{FF2B5EF4-FFF2-40B4-BE49-F238E27FC236}">
                <a16:creationId xmlns:a16="http://schemas.microsoft.com/office/drawing/2014/main" id="{590430B0-501C-3AE4-E3FB-43121F418B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90" y="416992"/>
            <a:ext cx="2263928" cy="22639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97C365-18AE-A01C-193D-6BD5A4E70C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471" y="416992"/>
            <a:ext cx="3901279" cy="25632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BA6F58-BA73-3EEE-1CEA-F910269263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741" y="1866637"/>
            <a:ext cx="2793677" cy="36699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E082BF-7758-6CBD-84D6-1DE651B914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6905" y="2445253"/>
            <a:ext cx="3014396" cy="31600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708AA0-0D15-C64D-1447-5A0832BF33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3315" y="881800"/>
            <a:ext cx="4922947" cy="3467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8830E1-59FC-5E07-A63B-961EAB5210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1123" y="3482002"/>
            <a:ext cx="2374182" cy="162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6560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F774B6-43A3-6E49-9F89-7BA944811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31FE8CA4-F1A9-FD9C-D2A7-EA36F946D5B2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37</a:t>
            </a:fld>
            <a:endParaRPr lang="en-US"/>
          </a:p>
        </p:txBody>
      </p:sp>
      <p:pic>
        <p:nvPicPr>
          <p:cNvPr id="2" name="Picture 1" descr="File:Apple CarPlay Logo.svg">
            <a:extLst>
              <a:ext uri="{FF2B5EF4-FFF2-40B4-BE49-F238E27FC236}">
                <a16:creationId xmlns:a16="http://schemas.microsoft.com/office/drawing/2014/main" id="{4D1FD744-BF4D-447D-6C4F-A22E1AD442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690" y="416992"/>
            <a:ext cx="2263928" cy="22639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4FAE0D4-09FD-2CAE-5C10-9C5DDEF8BE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471" y="416992"/>
            <a:ext cx="3901279" cy="25632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4C920D-39BE-F786-DCE9-F063228929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741" y="1866637"/>
            <a:ext cx="2793677" cy="36699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790826-2D6D-AA29-E483-DDAFDD9CC1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6905" y="2445253"/>
            <a:ext cx="3014396" cy="31600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80F0FF-7406-5FD8-AB1F-9FA2E82FA4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3315" y="881800"/>
            <a:ext cx="4922947" cy="3467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FB3F87-882F-CDEA-4979-82320C4D0E0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1123" y="3482002"/>
            <a:ext cx="2374182" cy="16214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E72F969-0F1B-E01E-D89D-A3B73D0A647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90407" y="4232701"/>
            <a:ext cx="2580889" cy="17415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F74A3E-E89A-52E3-7969-DC99C454336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95432" y="4232928"/>
            <a:ext cx="2556946" cy="172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73487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FD414-D2FA-43A4-9838-B527DE7FD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D2C8B3AD-9A60-5820-D68A-37B28BA4BCE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38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146ACB-3C9F-6024-4104-0010CE217B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300" y="1904474"/>
            <a:ext cx="2356206" cy="235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4878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4FF07-D7BC-DD28-C0DF-58D62540C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94A029C1-1853-C471-D2C7-FA7C4A74BEB9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39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AAA844-ECBD-14D9-DFD0-53AF7A6744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300" y="1904474"/>
            <a:ext cx="2356206" cy="23515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A6E443-FC7F-8192-C5DC-080D0C7A3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8425" y="1116525"/>
            <a:ext cx="2818737" cy="3927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362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2B968F-6075-6E06-2933-208C8E04B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47AFF6D7-BE47-C86B-1097-358F8BB2F34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A37BB6-844B-FE9B-5FC9-75268954B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1300" y="1904474"/>
            <a:ext cx="2356206" cy="23515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F08C1F-94B3-08A1-B5DF-1921425FC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8425" y="1116525"/>
            <a:ext cx="2818737" cy="39274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56C8E6-7801-ACD0-042E-3BB1421E5A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6601" y="36889"/>
            <a:ext cx="4327895" cy="608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4677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921539-DE74-520D-E702-8D7EA797F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46632E94-03E9-8EBF-24BF-3A5F412C056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41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4CC040-4DDE-AFAE-AE2D-834070EE26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544" y="1144616"/>
            <a:ext cx="9972136" cy="3805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307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E6A4BB-1035-AB84-4EBD-062D5AC291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840BC1FB-8347-CDFE-8CAB-A408703FC55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42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FB0DD-F74A-CA37-FDA9-9F6703B507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5347" y="400327"/>
            <a:ext cx="8659433" cy="503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6380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7E758-D29C-C791-5BB3-2DE41E1939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BFE704C8-6042-3966-36D2-0AD74CAEE11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3BFB31-21AD-D4D7-16FC-CD53EB470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5347" y="400327"/>
            <a:ext cx="8659433" cy="50394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A457E8-0ABE-8842-1AC6-1770EF0BE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2419" y="2499126"/>
            <a:ext cx="3308721" cy="310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2002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CD83E-9ED6-F3AF-E40D-4893C191F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C287E13E-F7D2-C8CB-BDB1-10D211565D93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6B99F-F111-B36C-1A93-141B20D94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8022" y="337212"/>
            <a:ext cx="6315956" cy="5268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94348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9FDA68-E9D3-C39E-9C3A-02A68DAFBB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EDD120C-C4CE-18BA-5D5B-D3E3449FDC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8024" y="337212"/>
            <a:ext cx="6315954" cy="5273456"/>
          </a:xfrm>
          <a:prstGeom prst="rect">
            <a:avLst/>
          </a:prstGeom>
        </p:spPr>
      </p:pic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0CFCB623-BCCE-517A-E981-61BBA61B86E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2267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66C031-4E8E-12F8-433F-B1BC3C212E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D37C8776-5360-CA61-1634-AAB3F05892DD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456721-51AA-9EB6-680A-3886BF2B6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563" y="285810"/>
            <a:ext cx="7207252" cy="508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2278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318EDA6-9ABD-F8DA-A406-47F87332B64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8573" b="-1"/>
          <a:stretch>
            <a:fillRect/>
          </a:stretch>
        </p:blipFill>
        <p:spPr>
          <a:xfrm>
            <a:off x="2522358" y="10"/>
            <a:ext cx="9669642" cy="6857990"/>
          </a:xfrm>
          <a:prstGeom prst="rect">
            <a:avLst/>
          </a:prstGeom>
        </p:spPr>
      </p:pic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952228" y="743447"/>
            <a:ext cx="397338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lnSpc>
                <a:spcPct val="90000"/>
              </a:lnSpc>
            </a:pPr>
            <a:r>
              <a:rPr lang="en-US" sz="5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Hard Spots</a:t>
            </a:r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952229" y="4629234"/>
            <a:ext cx="3973386" cy="1485319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SzPct val="100000"/>
              <a:buNone/>
            </a:pPr>
            <a:r>
              <a:rPr lang="en-US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Hoarding</a:t>
            </a: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>
              <a:spcAft>
                <a:spcPts val="600"/>
              </a:spcAft>
              <a:defRPr/>
            </a:pPr>
            <a:endParaRPr lang="en-US" sz="1200">
              <a:solidFill>
                <a:srgbClr val="FFFFFF"/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1D44D20-CB7E-8313-A6B7-B996BAD6CFC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86" r="-1" b="50009"/>
          <a:stretch>
            <a:fillRect/>
          </a:stretch>
        </p:blipFill>
        <p:spPr>
          <a:xfrm>
            <a:off x="20" y="2"/>
            <a:ext cx="7534620" cy="4197368"/>
          </a:xfrm>
          <a:custGeom>
            <a:avLst/>
            <a:gdLst/>
            <a:ahLst/>
            <a:cxnLst/>
            <a:rect l="l" t="t" r="r" b="b"/>
            <a:pathLst>
              <a:path w="7534640" h="4197368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509063" y="4095753"/>
                  <a:pt x="4453918" y="4128339"/>
                  <a:pt x="4430941" y="4172622"/>
                </a:cubicBezTo>
                <a:lnTo>
                  <a:pt x="4423415" y="4197368"/>
                </a:lnTo>
                <a:lnTo>
                  <a:pt x="0" y="4197368"/>
                </a:lnTo>
                <a:close/>
              </a:path>
            </a:pathLst>
          </a:cu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2690B67-EB55-9067-7EF7-9182440CC56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8" r="34969" b="-1"/>
          <a:stretch>
            <a:fillRect/>
          </a:stretch>
        </p:blipFill>
        <p:spPr>
          <a:xfrm>
            <a:off x="7653536" y="1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E0ACBF-2F81-4575-6078-B17499FD87F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" b="25280"/>
          <a:stretch>
            <a:fillRect/>
          </a:stretch>
        </p:blipFill>
        <p:spPr>
          <a:xfrm>
            <a:off x="1" y="4316255"/>
            <a:ext cx="6836850" cy="2541737"/>
          </a:xfrm>
          <a:custGeom>
            <a:avLst/>
            <a:gdLst/>
            <a:ahLst/>
            <a:cxnLst/>
            <a:rect l="l" t="t" r="r" b="b"/>
            <a:pathLst>
              <a:path w="6836850" h="2541737">
                <a:moveTo>
                  <a:pt x="0" y="0"/>
                </a:moveTo>
                <a:lnTo>
                  <a:pt x="4460098" y="0"/>
                </a:lnTo>
                <a:lnTo>
                  <a:pt x="4483996" y="31836"/>
                </a:lnTo>
                <a:cubicBezTo>
                  <a:pt x="4644419" y="28495"/>
                  <a:pt x="4627708" y="282495"/>
                  <a:pt x="4788129" y="245732"/>
                </a:cubicBezTo>
                <a:cubicBezTo>
                  <a:pt x="4754709" y="362707"/>
                  <a:pt x="4641076" y="302548"/>
                  <a:pt x="4600971" y="389443"/>
                </a:cubicBezTo>
                <a:cubicBezTo>
                  <a:pt x="4684524" y="462970"/>
                  <a:pt x="4844945" y="409497"/>
                  <a:pt x="4871683" y="563233"/>
                </a:cubicBezTo>
                <a:cubicBezTo>
                  <a:pt x="4838262" y="723655"/>
                  <a:pt x="4945210" y="703602"/>
                  <a:pt x="5032105" y="713629"/>
                </a:cubicBezTo>
                <a:cubicBezTo>
                  <a:pt x="5239317" y="733683"/>
                  <a:pt x="5439843" y="747050"/>
                  <a:pt x="5643713" y="780472"/>
                </a:cubicBezTo>
                <a:cubicBezTo>
                  <a:pt x="5693844" y="790498"/>
                  <a:pt x="5810819" y="767103"/>
                  <a:pt x="5800794" y="870709"/>
                </a:cubicBezTo>
                <a:cubicBezTo>
                  <a:pt x="5790767" y="954261"/>
                  <a:pt x="5700529" y="924184"/>
                  <a:pt x="5643713" y="927525"/>
                </a:cubicBezTo>
                <a:cubicBezTo>
                  <a:pt x="5329553" y="967632"/>
                  <a:pt x="5012052" y="904131"/>
                  <a:pt x="4701235" y="907472"/>
                </a:cubicBezTo>
                <a:cubicBezTo>
                  <a:pt x="4664472" y="907472"/>
                  <a:pt x="4657787" y="1017762"/>
                  <a:pt x="4577576" y="980999"/>
                </a:cubicBezTo>
                <a:cubicBezTo>
                  <a:pt x="4788129" y="1081263"/>
                  <a:pt x="5767372" y="1108001"/>
                  <a:pt x="6094900" y="1161474"/>
                </a:cubicBezTo>
                <a:cubicBezTo>
                  <a:pt x="5754004" y="1542477"/>
                  <a:pt x="5429817" y="1311870"/>
                  <a:pt x="5159105" y="1525765"/>
                </a:cubicBezTo>
                <a:cubicBezTo>
                  <a:pt x="5159105" y="1525765"/>
                  <a:pt x="5212580" y="1525765"/>
                  <a:pt x="5443187" y="1595950"/>
                </a:cubicBezTo>
                <a:cubicBezTo>
                  <a:pt x="5627002" y="1652765"/>
                  <a:pt x="5536765" y="1732976"/>
                  <a:pt x="6001321" y="1886715"/>
                </a:cubicBezTo>
                <a:cubicBezTo>
                  <a:pt x="5824188" y="1936846"/>
                  <a:pt x="5593581" y="1839925"/>
                  <a:pt x="5506685" y="2100610"/>
                </a:cubicBezTo>
                <a:cubicBezTo>
                  <a:pt x="5643713" y="2147401"/>
                  <a:pt x="5807477" y="2103953"/>
                  <a:pt x="5904398" y="2227611"/>
                </a:cubicBezTo>
                <a:cubicBezTo>
                  <a:pt x="5934478" y="2264375"/>
                  <a:pt x="5964557" y="2287770"/>
                  <a:pt x="6001321" y="2307821"/>
                </a:cubicBezTo>
                <a:cubicBezTo>
                  <a:pt x="5984612" y="2314507"/>
                  <a:pt x="5964557" y="2321190"/>
                  <a:pt x="5951188" y="2327874"/>
                </a:cubicBezTo>
                <a:cubicBezTo>
                  <a:pt x="5977925" y="2351271"/>
                  <a:pt x="6663060" y="2478270"/>
                  <a:pt x="6836850" y="2481613"/>
                </a:cubicBezTo>
                <a:cubicBezTo>
                  <a:pt x="6761652" y="2506679"/>
                  <a:pt x="6636845" y="2527828"/>
                  <a:pt x="6553814" y="2540165"/>
                </a:cubicBezTo>
                <a:lnTo>
                  <a:pt x="6542822" y="2541737"/>
                </a:lnTo>
                <a:lnTo>
                  <a:pt x="0" y="2541737"/>
                </a:lnTo>
                <a:close/>
              </a:path>
            </a:pathLst>
          </a:custGeom>
        </p:spPr>
      </p:pic>
      <p:sp>
        <p:nvSpPr>
          <p:cNvPr id="2" name="Text 0"/>
          <p:cNvSpPr>
            <a:spLocks noGrp="1"/>
          </p:cNvSpPr>
          <p:nvPr>
            <p:ph type="title" idx="101" hasCustomPrompt="1"/>
          </p:nvPr>
        </p:nvSpPr>
        <p:spPr>
          <a:xfrm>
            <a:off x="6343650" y="3996130"/>
            <a:ext cx="5505814" cy="15769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indent="0">
              <a:lnSpc>
                <a:spcPct val="90000"/>
              </a:lnSpc>
            </a:pP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Hard Spots</a:t>
            </a:r>
          </a:p>
        </p:txBody>
      </p:sp>
      <p:sp>
        <p:nvSpPr>
          <p:cNvPr id="3" name="Text 0"/>
          <p:cNvSpPr>
            <a:spLocks noGrp="1"/>
          </p:cNvSpPr>
          <p:nvPr>
            <p:ph type="body" idx="102" hasCustomPrompt="1"/>
          </p:nvPr>
        </p:nvSpPr>
        <p:spPr>
          <a:xfrm>
            <a:off x="6343650" y="5638800"/>
            <a:ext cx="5505814" cy="6467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SzPct val="100000"/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Vehicle Cleaning</a:t>
            </a: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458450" y="6356350"/>
            <a:ext cx="895349" cy="36512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>
              <a:spcAft>
                <a:spcPts val="600"/>
              </a:spcAft>
            </a:pPr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C9B2C2-FAB3-DFED-E5A2-004BA0B66A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7B1E5A39-C61A-A81F-3463-D848B6BD2A3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49</a:t>
            </a:fld>
            <a:endParaRPr lang="en-US"/>
          </a:p>
        </p:txBody>
      </p:sp>
      <p:sp>
        <p:nvSpPr>
          <p:cNvPr id="3" name="Slide Number Placeholder 0">
            <a:extLst>
              <a:ext uri="{FF2B5EF4-FFF2-40B4-BE49-F238E27FC236}">
                <a16:creationId xmlns:a16="http://schemas.microsoft.com/office/drawing/2014/main" id="{B40CC411-1895-172A-E32F-B1B35F95B0F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338560" y="5605272"/>
            <a:ext cx="457200" cy="25603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rgbClr val="818182"/>
                </a:solidFill>
                <a:latin typeface="Roboto"/>
                <a:ea typeface="Roboto"/>
                <a:cs typeface="Roboto"/>
              </a:defRPr>
            </a:lvl1pPr>
          </a:lstStyle>
          <a:p>
            <a:pPr algn="r"/>
            <a:fld id="{F7021451-1387-4CA6-816F-3879F97B5CBC}" type="slidenum">
              <a:rPr lang="en-US" b="0"/>
              <a:t>49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D465D27-1ED5-39F0-3214-98E674E78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100" y="368674"/>
            <a:ext cx="9293833" cy="4992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2117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460021-D962-B9BB-28EA-3C9A092B5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8545B500-6825-90E3-2AD1-537D917BDAAA}"/>
              </a:ext>
            </a:extLst>
          </p:cNvPr>
          <p:cNvSpPr>
            <a:spLocks noGrp="1"/>
          </p:cNvSpPr>
          <p:nvPr>
            <p:ph type="body" idx="101" hasCustomPrompt="1"/>
          </p:nvPr>
        </p:nvSpPr>
        <p:spPr>
          <a:xfrm>
            <a:off x="640080" y="86868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endParaRPr lang="en-US" sz="1400"/>
          </a:p>
          <a:p>
            <a:pPr marL="0" indent="0" algn="l">
              <a:buNone/>
            </a:pPr>
            <a:endParaRPr lang="en-US" sz="140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D1BC6FC7-CD30-372F-3F97-92CB9C57787F}"/>
              </a:ext>
            </a:extLst>
          </p:cNvPr>
          <p:cNvSpPr>
            <a:spLocks noGrp="1"/>
          </p:cNvSpPr>
          <p:nvPr>
            <p:ph type="title" idx="102" hasCustomPrompt="1"/>
          </p:nvPr>
        </p:nvSpPr>
        <p:spPr>
          <a:xfrm>
            <a:off x="640079" y="1325880"/>
            <a:ext cx="910399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4000"/>
              <a:t>Thank you!</a:t>
            </a:r>
            <a:br>
              <a:rPr lang="en-US" sz="4000"/>
            </a:br>
            <a:br>
              <a:rPr lang="en-US" sz="4000"/>
            </a:br>
            <a:r>
              <a:rPr lang="en-US" sz="4000"/>
              <a:t>Greg Burrus</a:t>
            </a:r>
            <a:br>
              <a:rPr lang="en-US" sz="4000"/>
            </a:br>
            <a:r>
              <a:rPr lang="en-US"/>
              <a:t>Tennessee Valley Authority</a:t>
            </a:r>
            <a:br>
              <a:rPr lang="en-US"/>
            </a:br>
            <a:r>
              <a:rPr lang="en-US"/>
              <a:t>ValleyRide</a:t>
            </a:r>
            <a:br>
              <a:rPr lang="en-US"/>
            </a:br>
            <a:r>
              <a:rPr lang="en-US"/>
              <a:t>geburrus@tva.gov</a:t>
            </a:r>
            <a:br>
              <a:rPr lang="en-US"/>
            </a:br>
            <a:r>
              <a:rPr lang="en-US"/>
              <a:t>423-876-6814</a:t>
            </a:r>
            <a:br>
              <a:rPr lang="en-US"/>
            </a:br>
            <a:endParaRPr lang="en-US" sz="4000"/>
          </a:p>
        </p:txBody>
      </p:sp>
      <p:pic>
        <p:nvPicPr>
          <p:cNvPr id="4" name="Picture 3" descr="A black and white logo&#10;&#10;AI-generated content may be incorrect.">
            <a:extLst>
              <a:ext uri="{FF2B5EF4-FFF2-40B4-BE49-F238E27FC236}">
                <a16:creationId xmlns:a16="http://schemas.microsoft.com/office/drawing/2014/main" id="{BC334AE3-4C6B-4478-4F67-0AAF96AE1B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6320" y="5789205"/>
            <a:ext cx="1670198" cy="764216"/>
          </a:xfrm>
          <a:prstGeom prst="rect">
            <a:avLst/>
          </a:prstGeom>
        </p:spPr>
      </p:pic>
      <p:sp>
        <p:nvSpPr>
          <p:cNvPr id="5" name="Text 0">
            <a:extLst>
              <a:ext uri="{FF2B5EF4-FFF2-40B4-BE49-F238E27FC236}">
                <a16:creationId xmlns:a16="http://schemas.microsoft.com/office/drawing/2014/main" id="{5937959F-4EEC-87F0-DBF7-EDA1AF404FA1}"/>
              </a:ext>
            </a:extLst>
          </p:cNvPr>
          <p:cNvSpPr txBox="1">
            <a:spLocks/>
          </p:cNvSpPr>
          <p:nvPr/>
        </p:nvSpPr>
        <p:spPr>
          <a:xfrm>
            <a:off x="10095968" y="5787301"/>
            <a:ext cx="1077079" cy="223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defPPr>
              <a:defRPr lang="en-US"/>
            </a:defPPr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en-US" sz="1300" kern="1200" dirty="0">
                <a:solidFill>
                  <a:srgbClr val="AEBBCB"/>
                </a:solidFill>
                <a:latin typeface="Roboto" pitchFamily="34" charset="0"/>
                <a:ea typeface="Roboto" pitchFamily="34" charset="-122"/>
                <a:cs typeface="Roboto" pitchFamily="34" charset="-12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Roboto"/>
                <a:ea typeface="Roboto"/>
                <a:cs typeface="Roboto"/>
              </a:rPr>
              <a:t>Sponsored by:</a:t>
            </a:r>
          </a:p>
        </p:txBody>
      </p:sp>
    </p:spTree>
    <p:extLst>
      <p:ext uri="{BB962C8B-B14F-4D97-AF65-F5344CB8AC3E}">
        <p14:creationId xmlns:p14="http://schemas.microsoft.com/office/powerpoint/2010/main" val="421798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95c04c3-6940-420f-9b44-f011cddbce17" xsi:nil="true"/>
    <RelatedLink xmlns="797aa1b6-d276-4963-8e9b-a389f20630ae">
      <Url xsi:nil="true"/>
      <Description xsi:nil="true"/>
    </RelatedLink>
    <_ExtendedDescription xmlns="http://schemas.microsoft.com/sharepoint/v3">*Type brief description</_ExtendedDescription>
    <lcf76f155ced4ddcb4097134ff3c332f xmlns="797aa1b6-d276-4963-8e9b-a389f20630ae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AA15E6BD239F4BB8716AC11FDD8152" ma:contentTypeVersion="22" ma:contentTypeDescription="Create a new document." ma:contentTypeScope="" ma:versionID="b506f2727e9fad8643b095f77e12cee0">
  <xsd:schema xmlns:xsd="http://www.w3.org/2001/XMLSchema" xmlns:xs="http://www.w3.org/2001/XMLSchema" xmlns:p="http://schemas.microsoft.com/office/2006/metadata/properties" xmlns:ns1="http://schemas.microsoft.com/sharepoint/v3" xmlns:ns2="797aa1b6-d276-4963-8e9b-a389f20630ae" xmlns:ns3="995c04c3-6940-420f-9b44-f011cddbce17" targetNamespace="http://schemas.microsoft.com/office/2006/metadata/properties" ma:root="true" ma:fieldsID="eb56b69a69c09444661ef86c038b4955" ns1:_="" ns2:_="" ns3:_="">
    <xsd:import namespace="http://schemas.microsoft.com/sharepoint/v3"/>
    <xsd:import namespace="797aa1b6-d276-4963-8e9b-a389f20630ae"/>
    <xsd:import namespace="995c04c3-6940-420f-9b44-f011cddbce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1:_ExtendedDescription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Related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ExtendedDescription" ma:index="22" nillable="true" ma:displayName="Description" ma:default="*Type brief description" ma:format="Dropdown" ma:internalName="_ExtendedDescription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7aa1b6-d276-4963-8e9b-a389f20630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2a0eb56-2e03-4499-a475-1cbd21fab79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latedLink" ma:index="28" nillable="true" ma:displayName="Related Link" ma:format="Hyperlink" ma:internalName="Related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5c04c3-6940-420f-9b44-f011cddbce1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8a304cd-276d-40d2-8f0d-a58c241e1e1a}" ma:internalName="TaxCatchAll" ma:showField="CatchAllData" ma:web="995c04c3-6940-420f-9b44-f011cddbce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42B994C-DB25-41B5-99B5-134FE90CA678}">
  <ds:schemaRefs>
    <ds:schemaRef ds:uri="797aa1b6-d276-4963-8e9b-a389f20630ae"/>
    <ds:schemaRef ds:uri="995c04c3-6940-420f-9b44-f011cddbce17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BBD8727B-31C8-4061-A708-96B9B9C45EAB}">
  <ds:schemaRefs>
    <ds:schemaRef ds:uri="797aa1b6-d276-4963-8e9b-a389f20630ae"/>
    <ds:schemaRef ds:uri="995c04c3-6940-420f-9b44-f011cddbce1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9B23F44-1809-4305-B34C-CC310135733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COMMAND-2026-Template (1) (1)</Template>
  <Application>Microsoft Office PowerPoint</Application>
  <PresentationFormat>Widescreen</PresentationFormat>
  <Slides>50</Slides>
  <Notes>50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Office Theme</vt:lpstr>
      <vt:lpstr>COMMAND User Conference 2026</vt:lpstr>
      <vt:lpstr>ValleyRide Tennessee Valley Authority  Greg Burrus Senior Fleet Services Specialist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Hard Spots</vt:lpstr>
      <vt:lpstr>Hard Spots</vt:lpstr>
      <vt:lpstr>PowerPoint Presentation</vt:lpstr>
      <vt:lpstr>Thank you!  Greg Burrus Tennessee Valley Authority ValleyRide geburrus@tva.gov 423-876-6814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>PptxGenJS Presentation</dc:subject>
  <dc:creator>Brian Hall</dc:creator>
  <cp:revision>1</cp:revision>
  <dcterms:created xsi:type="dcterms:W3CDTF">2026-10-20T12:31:10Z</dcterms:created>
  <dcterms:modified xsi:type="dcterms:W3CDTF">2026-10-30T15:41:43Z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0x0101003EAA15E6BD239F4BB8716AC11FDD8152</vt:lpwstr>
  </property>
  <property fmtid="{D5CDD505-2E9C-101B-9397-08002B2CF9AE}" pid="3" name="MediaServiceImageTags">
    <vt:lpwstr/>
  </property>
</Properties>
</file>