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56" r:id="rId5"/>
    <p:sldId id="262" r:id="rId6"/>
    <p:sldId id="258" r:id="rId7"/>
    <p:sldId id="263" r:id="rId8"/>
    <p:sldId id="264" r:id="rId9"/>
    <p:sldId id="265" r:id="rId10"/>
    <p:sldId id="261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7BC1F6-DAA6-16FD-C80B-BC4A29BA85EE}" v="4" dt="2026-10-28T18:43:14.9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1" autoAdjust="0"/>
    <p:restoredTop sz="94610"/>
  </p:normalViewPr>
  <p:slideViewPr>
    <p:cSldViewPr snapToGrid="0" snapToObjects="1">
      <p:cViewPr varScale="1">
        <p:scale>
          <a:sx n="102" d="100"/>
          <a:sy n="102" d="100"/>
        </p:scale>
        <p:origin x="26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 Hicks" userId="S::mhicks@agilefleet.com::7a8095c1-be7a-46dd-99da-100fccf25387" providerId="AD" clId="Web-{927BC1F6-DAA6-16FD-C80B-BC4A29BA85EE}"/>
    <pc:docChg chg="modSld">
      <pc:chgData name="Michael Hicks" userId="S::mhicks@agilefleet.com::7a8095c1-be7a-46dd-99da-100fccf25387" providerId="AD" clId="Web-{927BC1F6-DAA6-16FD-C80B-BC4A29BA85EE}" dt="2026-10-28T18:43:14.906" v="3" actId="20577"/>
      <pc:docMkLst>
        <pc:docMk/>
      </pc:docMkLst>
      <pc:sldChg chg="addSp">
        <pc:chgData name="Michael Hicks" userId="S::mhicks@agilefleet.com::7a8095c1-be7a-46dd-99da-100fccf25387" providerId="AD" clId="Web-{927BC1F6-DAA6-16FD-C80B-BC4A29BA85EE}" dt="2026-10-28T18:42:54.593" v="0"/>
        <pc:sldMkLst>
          <pc:docMk/>
          <pc:sldMk cId="0" sldId="256"/>
        </pc:sldMkLst>
        <pc:spChg chg="add">
          <ac:chgData name="Michael Hicks" userId="S::mhicks@agilefleet.com::7a8095c1-be7a-46dd-99da-100fccf25387" providerId="AD" clId="Web-{927BC1F6-DAA6-16FD-C80B-BC4A29BA85EE}" dt="2026-10-28T18:42:54.593" v="0"/>
          <ac:spMkLst>
            <pc:docMk/>
            <pc:sldMk cId="0" sldId="256"/>
            <ac:spMk id="6" creationId="{AC943439-1E40-FEAF-8389-E6B63912132F}"/>
          </ac:spMkLst>
        </pc:spChg>
        <pc:picChg chg="add">
          <ac:chgData name="Michael Hicks" userId="S::mhicks@agilefleet.com::7a8095c1-be7a-46dd-99da-100fccf25387" providerId="AD" clId="Web-{927BC1F6-DAA6-16FD-C80B-BC4A29BA85EE}" dt="2026-10-28T18:42:54.593" v="0"/>
          <ac:picMkLst>
            <pc:docMk/>
            <pc:sldMk cId="0" sldId="256"/>
            <ac:picMk id="5" creationId="{C1E4981D-FEA0-2E46-256E-F198B3060731}"/>
          </ac:picMkLst>
        </pc:picChg>
      </pc:sldChg>
      <pc:sldChg chg="addSp">
        <pc:chgData name="Michael Hicks" userId="S::mhicks@agilefleet.com::7a8095c1-be7a-46dd-99da-100fccf25387" providerId="AD" clId="Web-{927BC1F6-DAA6-16FD-C80B-BC4A29BA85EE}" dt="2026-10-28T18:43:00.953" v="1"/>
        <pc:sldMkLst>
          <pc:docMk/>
          <pc:sldMk cId="0" sldId="261"/>
        </pc:sldMkLst>
        <pc:spChg chg="add">
          <ac:chgData name="Michael Hicks" userId="S::mhicks@agilefleet.com::7a8095c1-be7a-46dd-99da-100fccf25387" providerId="AD" clId="Web-{927BC1F6-DAA6-16FD-C80B-BC4A29BA85EE}" dt="2026-10-28T18:43:00.953" v="1"/>
          <ac:spMkLst>
            <pc:docMk/>
            <pc:sldMk cId="0" sldId="261"/>
            <ac:spMk id="6" creationId="{8D995E19-E583-F6FF-7028-21FFCF7AEDF6}"/>
          </ac:spMkLst>
        </pc:spChg>
        <pc:picChg chg="add">
          <ac:chgData name="Michael Hicks" userId="S::mhicks@agilefleet.com::7a8095c1-be7a-46dd-99da-100fccf25387" providerId="AD" clId="Web-{927BC1F6-DAA6-16FD-C80B-BC4A29BA85EE}" dt="2026-10-28T18:43:00.953" v="1"/>
          <ac:picMkLst>
            <pc:docMk/>
            <pc:sldMk cId="0" sldId="261"/>
            <ac:picMk id="5" creationId="{992D2402-7E09-23A0-E490-E2EDC8F350F6}"/>
          </ac:picMkLst>
        </pc:picChg>
      </pc:sldChg>
      <pc:sldChg chg="modSp">
        <pc:chgData name="Michael Hicks" userId="S::mhicks@agilefleet.com::7a8095c1-be7a-46dd-99da-100fccf25387" providerId="AD" clId="Web-{927BC1F6-DAA6-16FD-C80B-BC4A29BA85EE}" dt="2026-10-28T18:43:14.906" v="3" actId="20577"/>
        <pc:sldMkLst>
          <pc:docMk/>
          <pc:sldMk cId="883759612" sldId="265"/>
        </pc:sldMkLst>
        <pc:spChg chg="mod">
          <ac:chgData name="Michael Hicks" userId="S::mhicks@agilefleet.com::7a8095c1-be7a-46dd-99da-100fccf25387" providerId="AD" clId="Web-{927BC1F6-DAA6-16FD-C80B-BC4A29BA85EE}" dt="2026-10-28T18:43:14.906" v="3" actId="20577"/>
          <ac:spMkLst>
            <pc:docMk/>
            <pc:sldMk cId="883759612" sldId="265"/>
            <ac:spMk id="2" creationId="{FE947127-4E60-C7A9-B2B8-B5493BF8989E}"/>
          </ac:spMkLst>
        </pc:spChg>
      </pc:sldChg>
    </pc:docChg>
  </pc:docChgLst>
  <pc:docChgLst>
    <pc:chgData name="David Kennerley" userId="79306323-ce79-4650-94dd-2c72a7e933c7" providerId="ADAL" clId="{CFA0FFA5-CB4B-40DD-9FC5-652C03C8E80D}"/>
    <pc:docChg chg="undo custSel addSld delSld modSld sldOrd">
      <pc:chgData name="David Kennerley" userId="79306323-ce79-4650-94dd-2c72a7e933c7" providerId="ADAL" clId="{CFA0FFA5-CB4B-40DD-9FC5-652C03C8E80D}" dt="2026-10-26T12:38:06.793" v="1470" actId="20577"/>
      <pc:docMkLst>
        <pc:docMk/>
      </pc:docMkLst>
      <pc:sldChg chg="modSp mod">
        <pc:chgData name="David Kennerley" userId="79306323-ce79-4650-94dd-2c72a7e933c7" providerId="ADAL" clId="{CFA0FFA5-CB4B-40DD-9FC5-652C03C8E80D}" dt="2026-10-17T22:22:38.412" v="90" actId="20577"/>
        <pc:sldMkLst>
          <pc:docMk/>
          <pc:sldMk cId="0" sldId="256"/>
        </pc:sldMkLst>
        <pc:spChg chg="mod">
          <ac:chgData name="David Kennerley" userId="79306323-ce79-4650-94dd-2c72a7e933c7" providerId="ADAL" clId="{CFA0FFA5-CB4B-40DD-9FC5-652C03C8E80D}" dt="2026-10-17T22:22:38.412" v="90" actId="20577"/>
          <ac:spMkLst>
            <pc:docMk/>
            <pc:sldMk cId="0" sldId="256"/>
            <ac:spMk id="2" creationId="{00000000-0000-0000-0000-000000000000}"/>
          </ac:spMkLst>
        </pc:spChg>
      </pc:sldChg>
      <pc:sldChg chg="addSp modSp mod">
        <pc:chgData name="David Kennerley" userId="79306323-ce79-4650-94dd-2c72a7e933c7" providerId="ADAL" clId="{CFA0FFA5-CB4B-40DD-9FC5-652C03C8E80D}" dt="2026-10-18T00:31:41.626" v="1285" actId="1076"/>
        <pc:sldMkLst>
          <pc:docMk/>
          <pc:sldMk cId="0" sldId="258"/>
        </pc:sldMkLst>
        <pc:spChg chg="mod">
          <ac:chgData name="David Kennerley" userId="79306323-ce79-4650-94dd-2c72a7e933c7" providerId="ADAL" clId="{CFA0FFA5-CB4B-40DD-9FC5-652C03C8E80D}" dt="2026-10-18T00:31:41.626" v="1285" actId="1076"/>
          <ac:spMkLst>
            <pc:docMk/>
            <pc:sldMk cId="0" sldId="258"/>
            <ac:spMk id="2" creationId="{00000000-0000-0000-0000-000000000000}"/>
          </ac:spMkLst>
        </pc:spChg>
        <pc:spChg chg="mod">
          <ac:chgData name="David Kennerley" userId="79306323-ce79-4650-94dd-2c72a7e933c7" providerId="ADAL" clId="{CFA0FFA5-CB4B-40DD-9FC5-652C03C8E80D}" dt="2026-10-18T00:31:38.957" v="1284" actId="1076"/>
          <ac:spMkLst>
            <pc:docMk/>
            <pc:sldMk cId="0" sldId="258"/>
            <ac:spMk id="3" creationId="{00000000-0000-0000-0000-000000000000}"/>
          </ac:spMkLst>
        </pc:spChg>
        <pc:picChg chg="add mod">
          <ac:chgData name="David Kennerley" userId="79306323-ce79-4650-94dd-2c72a7e933c7" providerId="ADAL" clId="{CFA0FFA5-CB4B-40DD-9FC5-652C03C8E80D}" dt="2026-10-18T00:16:16.728" v="555" actId="692"/>
          <ac:picMkLst>
            <pc:docMk/>
            <pc:sldMk cId="0" sldId="258"/>
            <ac:picMk id="5" creationId="{D13DBB1C-6FCB-3ACF-590E-7791E0B4B508}"/>
          </ac:picMkLst>
        </pc:picChg>
      </pc:sldChg>
      <pc:sldChg chg="modSp mod">
        <pc:chgData name="David Kennerley" userId="79306323-ce79-4650-94dd-2c72a7e933c7" providerId="ADAL" clId="{CFA0FFA5-CB4B-40DD-9FC5-652C03C8E80D}" dt="2026-10-18T00:18:43.877" v="586" actId="20577"/>
        <pc:sldMkLst>
          <pc:docMk/>
          <pc:sldMk cId="0" sldId="261"/>
        </pc:sldMkLst>
        <pc:spChg chg="mod">
          <ac:chgData name="David Kennerley" userId="79306323-ce79-4650-94dd-2c72a7e933c7" providerId="ADAL" clId="{CFA0FFA5-CB4B-40DD-9FC5-652C03C8E80D}" dt="2026-10-18T00:18:43.877" v="586" actId="20577"/>
          <ac:spMkLst>
            <pc:docMk/>
            <pc:sldMk cId="0" sldId="261"/>
            <ac:spMk id="3" creationId="{00000000-0000-0000-0000-000000000000}"/>
          </ac:spMkLst>
        </pc:spChg>
      </pc:sldChg>
      <pc:sldChg chg="modSp add mod">
        <pc:chgData name="David Kennerley" userId="79306323-ce79-4650-94dd-2c72a7e933c7" providerId="ADAL" clId="{CFA0FFA5-CB4B-40DD-9FC5-652C03C8E80D}" dt="2026-10-26T12:38:06.793" v="1470" actId="20577"/>
        <pc:sldMkLst>
          <pc:docMk/>
          <pc:sldMk cId="3809554960" sldId="262"/>
        </pc:sldMkLst>
        <pc:spChg chg="mod">
          <ac:chgData name="David Kennerley" userId="79306323-ce79-4650-94dd-2c72a7e933c7" providerId="ADAL" clId="{CFA0FFA5-CB4B-40DD-9FC5-652C03C8E80D}" dt="2026-10-17T22:23:12.597" v="97" actId="20577"/>
          <ac:spMkLst>
            <pc:docMk/>
            <pc:sldMk cId="3809554960" sldId="262"/>
            <ac:spMk id="2" creationId="{39D608BB-72D9-80D5-4920-3DB106CE69E2}"/>
          </ac:spMkLst>
        </pc:spChg>
        <pc:spChg chg="mod">
          <ac:chgData name="David Kennerley" userId="79306323-ce79-4650-94dd-2c72a7e933c7" providerId="ADAL" clId="{CFA0FFA5-CB4B-40DD-9FC5-652C03C8E80D}" dt="2026-10-26T12:38:06.793" v="1470" actId="20577"/>
          <ac:spMkLst>
            <pc:docMk/>
            <pc:sldMk cId="3809554960" sldId="262"/>
            <ac:spMk id="3" creationId="{CEFFF928-4265-C2C2-F5CE-8065A7D46FC8}"/>
          </ac:spMkLst>
        </pc:spChg>
      </pc:sldChg>
      <pc:sldChg chg="addSp delSp modSp new mod">
        <pc:chgData name="David Kennerley" userId="79306323-ce79-4650-94dd-2c72a7e933c7" providerId="ADAL" clId="{CFA0FFA5-CB4B-40DD-9FC5-652C03C8E80D}" dt="2026-10-18T00:18:20.633" v="581" actId="20577"/>
        <pc:sldMkLst>
          <pc:docMk/>
          <pc:sldMk cId="4208317304" sldId="263"/>
        </pc:sldMkLst>
        <pc:spChg chg="mod">
          <ac:chgData name="David Kennerley" userId="79306323-ce79-4650-94dd-2c72a7e933c7" providerId="ADAL" clId="{CFA0FFA5-CB4B-40DD-9FC5-652C03C8E80D}" dt="2026-10-18T00:18:20.633" v="581" actId="20577"/>
          <ac:spMkLst>
            <pc:docMk/>
            <pc:sldMk cId="4208317304" sldId="263"/>
            <ac:spMk id="2" creationId="{5EF120BD-E4F7-8669-26FC-89EF09C92FCD}"/>
          </ac:spMkLst>
        </pc:spChg>
        <pc:picChg chg="add mod">
          <ac:chgData name="David Kennerley" userId="79306323-ce79-4650-94dd-2c72a7e933c7" providerId="ADAL" clId="{CFA0FFA5-CB4B-40DD-9FC5-652C03C8E80D}" dt="2026-10-18T00:18:14.127" v="576" actId="1076"/>
          <ac:picMkLst>
            <pc:docMk/>
            <pc:sldMk cId="4208317304" sldId="263"/>
            <ac:picMk id="6" creationId="{5A199819-16FA-227D-44DF-4BDBE58A1A74}"/>
          </ac:picMkLst>
        </pc:picChg>
      </pc:sldChg>
      <pc:sldChg chg="addSp delSp modSp add mod ord">
        <pc:chgData name="David Kennerley" userId="79306323-ce79-4650-94dd-2c72a7e933c7" providerId="ADAL" clId="{CFA0FFA5-CB4B-40DD-9FC5-652C03C8E80D}" dt="2026-10-18T00:32:17.037" v="1306" actId="20577"/>
        <pc:sldMkLst>
          <pc:docMk/>
          <pc:sldMk cId="1719357563" sldId="264"/>
        </pc:sldMkLst>
        <pc:spChg chg="mod">
          <ac:chgData name="David Kennerley" userId="79306323-ce79-4650-94dd-2c72a7e933c7" providerId="ADAL" clId="{CFA0FFA5-CB4B-40DD-9FC5-652C03C8E80D}" dt="2026-10-18T00:31:59.541" v="1287" actId="1076"/>
          <ac:spMkLst>
            <pc:docMk/>
            <pc:sldMk cId="1719357563" sldId="264"/>
            <ac:spMk id="2" creationId="{AEED45A4-47C0-6849-3FA7-0448F1E18F32}"/>
          </ac:spMkLst>
        </pc:spChg>
        <pc:spChg chg="mod">
          <ac:chgData name="David Kennerley" userId="79306323-ce79-4650-94dd-2c72a7e933c7" providerId="ADAL" clId="{CFA0FFA5-CB4B-40DD-9FC5-652C03C8E80D}" dt="2026-10-18T00:32:17.037" v="1306" actId="20577"/>
          <ac:spMkLst>
            <pc:docMk/>
            <pc:sldMk cId="1719357563" sldId="264"/>
            <ac:spMk id="3" creationId="{6F8527AD-D6C3-5BB6-7124-5424C86DE814}"/>
          </ac:spMkLst>
        </pc:spChg>
        <pc:picChg chg="add mod">
          <ac:chgData name="David Kennerley" userId="79306323-ce79-4650-94dd-2c72a7e933c7" providerId="ADAL" clId="{CFA0FFA5-CB4B-40DD-9FC5-652C03C8E80D}" dt="2026-10-18T00:32:02.642" v="1288" actId="1076"/>
          <ac:picMkLst>
            <pc:docMk/>
            <pc:sldMk cId="1719357563" sldId="264"/>
            <ac:picMk id="4" creationId="{836D881A-E1BE-8CEE-A059-BB269B4F9B30}"/>
          </ac:picMkLst>
        </pc:picChg>
      </pc:sldChg>
      <pc:sldChg chg="addSp delSp modSp add mod">
        <pc:chgData name="David Kennerley" userId="79306323-ce79-4650-94dd-2c72a7e933c7" providerId="ADAL" clId="{CFA0FFA5-CB4B-40DD-9FC5-652C03C8E80D}" dt="2026-10-19T18:55:32.948" v="1468" actId="20577"/>
        <pc:sldMkLst>
          <pc:docMk/>
          <pc:sldMk cId="883759612" sldId="265"/>
        </pc:sldMkLst>
        <pc:spChg chg="mod">
          <ac:chgData name="David Kennerley" userId="79306323-ce79-4650-94dd-2c72a7e933c7" providerId="ADAL" clId="{CFA0FFA5-CB4B-40DD-9FC5-652C03C8E80D}" dt="2026-10-19T15:01:54.563" v="1444" actId="14100"/>
          <ac:spMkLst>
            <pc:docMk/>
            <pc:sldMk cId="883759612" sldId="265"/>
            <ac:spMk id="2" creationId="{FE947127-4E60-C7A9-B2B8-B5493BF8989E}"/>
          </ac:spMkLst>
        </pc:spChg>
        <pc:spChg chg="mod">
          <ac:chgData name="David Kennerley" userId="79306323-ce79-4650-94dd-2c72a7e933c7" providerId="ADAL" clId="{CFA0FFA5-CB4B-40DD-9FC5-652C03C8E80D}" dt="2026-10-19T18:55:32.948" v="1468" actId="20577"/>
          <ac:spMkLst>
            <pc:docMk/>
            <pc:sldMk cId="883759612" sldId="265"/>
            <ac:spMk id="3" creationId="{E47CF148-506A-C43B-4E83-545DBD68B267}"/>
          </ac:spMkLst>
        </pc:spChg>
        <pc:picChg chg="add mod">
          <ac:chgData name="David Kennerley" userId="79306323-ce79-4650-94dd-2c72a7e933c7" providerId="ADAL" clId="{CFA0FFA5-CB4B-40DD-9FC5-652C03C8E80D}" dt="2026-10-18T00:35:40.827" v="1441" actId="1076"/>
          <ac:picMkLst>
            <pc:docMk/>
            <pc:sldMk cId="883759612" sldId="265"/>
            <ac:picMk id="6" creationId="{AB84B724-4AC8-D28E-49F7-79C96FC979C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9012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352A9-B248-2FEE-8AC7-992D8AAC9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4C9499-88DB-005E-0491-D4C2EA06FE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800887-9B05-5C46-FB60-51535219CF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B4E5B-BF68-289B-2C2F-DEB19ACD220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78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CB19CE-CE91-931E-4C22-46B089A6AF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A44233-86E2-12A4-BB6A-A40857322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9C0AA3-AE85-528D-9763-575B7D5421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EB923F-E36A-A9F3-B5B7-B07C65B8DC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245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6C8E3-7828-DAFA-0701-0CE18ECFB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097C46-84C6-E6CB-A310-F58162FAD7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BB8E5A-89AD-2DB0-8D35-32F35669B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F5976D-F752-1311-18C8-BF5A15BC16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14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828800" cy="748282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Presentation Title</a:t>
            </a:r>
            <a:endParaRPr lang="en-US" sz="44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Subtitle or Track Name</a:t>
            </a:r>
            <a:endParaRPr lang="en-US" sz="20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2895" y="457200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SECTION 01</a:t>
            </a:r>
            <a:endParaRPr lang="en-US" sz="1400" dirty="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Section Title</a:t>
            </a:r>
            <a:endParaRPr lang="en-US" sz="4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 dirty="0"/>
          </a:p>
          <a:p>
            <a:pPr marL="228600" indent="-228600" algn="l">
              <a:buSzPct val="100000"/>
              <a:buChar char="●"/>
            </a:pPr>
            <a:r>
              <a: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 dirty="0"/>
          </a:p>
          <a:p>
            <a:pPr marL="228600" indent="-228600" algn="l">
              <a:buSzPct val="100000"/>
              <a:buChar char="●"/>
            </a:pPr>
            <a:r>
              <a: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 dirty="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(Text + Image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521208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 dirty="0"/>
          </a:p>
        </p:txBody>
      </p:sp>
      <p:sp>
        <p:nvSpPr>
          <p:cNvPr id="5" name="Shape 0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solidFill>
            <a:srgbClr val="DCE7F3"/>
          </a:solidFill>
          <a:ln w="12700">
            <a:solidFill>
              <a:srgbClr val="3773BC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1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3773B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Insert image</a:t>
            </a:r>
            <a:endParaRPr lang="en-US" sz="1400" dirty="0"/>
          </a:p>
        </p:txBody>
      </p:sp>
      <p:sp>
        <p:nvSpPr>
          <p:cNvPr id="7" name="Text 2"/>
          <p:cNvSpPr>
            <a:spLocks noGrp="1"/>
          </p:cNvSpPr>
          <p:nvPr>
            <p:ph idx="105" hasCustomPrompt="1"/>
          </p:nvPr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 dirty="0"/>
          </a:p>
        </p:txBody>
      </p:sp>
      <p:sp>
        <p:nvSpPr>
          <p:cNvPr id="4" name="Shape 0"/>
          <p:cNvSpPr/>
          <p:nvPr/>
        </p:nvSpPr>
        <p:spPr>
          <a:xfrm>
            <a:off x="548640" y="1417320"/>
            <a:ext cx="3749040" cy="4142232"/>
          </a:xfrm>
          <a:prstGeom prst="rect">
            <a:avLst/>
          </a:prstGeom>
          <a:solidFill>
            <a:srgbClr val="0B1F3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42%</a:t>
            </a:r>
            <a:endParaRPr lang="en-US" sz="6400" dirty="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Supporting stat label</a:t>
            </a:r>
            <a:endParaRPr lang="en-US" sz="1400" dirty="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4709160" y="1417320"/>
            <a:ext cx="69037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 dirty="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/ 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645920" cy="673453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Find us at the AgileFleet booth.</a:t>
            </a:r>
            <a:endParaRPr lang="en-US" sz="18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Report Center</a:t>
            </a:r>
            <a:endParaRPr lang="en-US" sz="4400" dirty="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Fleet Intelligence, Reimagined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October 13–15, 2026  •  Glendale, AZ</a:t>
            </a:r>
            <a:endParaRPr lang="en-US" sz="1300" dirty="0"/>
          </a:p>
        </p:txBody>
      </p:sp>
      <p:pic>
        <p:nvPicPr>
          <p:cNvPr id="5" name="Picture 4" descr="A black and white logo&#10;&#10;AI-generated content may be incorrect.">
            <a:extLst>
              <a:ext uri="{FF2B5EF4-FFF2-40B4-BE49-F238E27FC236}">
                <a16:creationId xmlns:a16="http://schemas.microsoft.com/office/drawing/2014/main" id="{C1E4981D-FEA0-2E46-256E-F198B3060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AC943439-1E40-FEAF-8389-E6B63912132F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4C808-A2A4-3DAF-7D6C-741E2D3B2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39D608BB-72D9-80D5-4920-3DB106CE69E2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Agenda</a:t>
            </a:r>
            <a:endParaRPr lang="en-US" sz="3000" dirty="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CEFFF928-4265-C2C2-F5CE-8065A7D46FC8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Introducing Report Center</a:t>
            </a:r>
            <a:endParaRPr lang="en-US" sz="2400" dirty="0"/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Live Demo!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/>
              <a:t>Status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What’s Next for Report Center</a:t>
            </a:r>
            <a:endParaRPr lang="en-US" sz="2400" dirty="0"/>
          </a:p>
          <a:p>
            <a:pPr marL="342900" indent="-342900" algn="l">
              <a:buSzPct val="100000"/>
              <a:buChar char="●"/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Adding AI-assisted Intelligence</a:t>
            </a:r>
            <a:endParaRPr lang="en-US" sz="240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A20DD199-9E1A-FDD3-8C0A-47AD4E02E02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554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502920" y="187452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Introducing Report Center</a:t>
            </a:r>
            <a:endParaRPr lang="en-US" sz="3000" dirty="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274320" y="99669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Your “one-stop shop” for customized access to your data!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/>
              <a:t>High Level Features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Build custom reports for yourself and your colleagues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Run reports on-demand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Schedule delivery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Share your reports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Manage your reports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3DBB1C-6FCB-3ACF-590E-7791E0B4B5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024" y="2663686"/>
            <a:ext cx="7340132" cy="340105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120BD-E4F7-8669-26FC-89EF09C92FCD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dirty="0"/>
              <a:t>Report Center Demo</a:t>
            </a:r>
          </a:p>
        </p:txBody>
      </p:sp>
      <p:pic>
        <p:nvPicPr>
          <p:cNvPr id="6" name="Picture 5" descr="Live Sticker - Live - Descobrir e Compartilhar GIFs">
            <a:extLst>
              <a:ext uri="{FF2B5EF4-FFF2-40B4-BE49-F238E27FC236}">
                <a16:creationId xmlns:a16="http://schemas.microsoft.com/office/drawing/2014/main" id="{5A199819-16FA-227D-44DF-4BDBE58A1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325" y="75438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317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62810D-CAEA-AD9C-910C-71F3E175B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AEED45A4-47C0-6849-3FA7-0448F1E18F32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20" y="9144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Report Center - Status</a:t>
            </a:r>
            <a:endParaRPr lang="en-US" sz="3000" dirty="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6F8527AD-D6C3-5BB6-7124-5424C86DE814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502920" y="1097280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/>
              <a:t>Two product tiers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Build Custom Reports and Run on Demand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Schedule (and coming soon AI-Assisted Insights)</a:t>
            </a:r>
          </a:p>
          <a:p>
            <a:pPr marL="342900" indent="-342900">
              <a:spcAft>
                <a:spcPts val="1200"/>
              </a:spcAft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Initial Release will be </a:t>
            </a:r>
            <a:r>
              <a:rPr lang="en-US" sz="2400" dirty="0"/>
              <a:t>Mid-November to Select Clients</a:t>
            </a:r>
          </a:p>
          <a:p>
            <a:pPr marL="514350" lvl="1" indent="0">
              <a:spcAft>
                <a:spcPts val="1200"/>
              </a:spcAft>
              <a:buNone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Please reach out if you’d like to be one of the first to get Report Center!</a:t>
            </a:r>
          </a:p>
          <a:p>
            <a:pPr marL="342900" indent="-342900">
              <a:spcAft>
                <a:spcPts val="1200"/>
              </a:spcAft>
            </a:pPr>
            <a:endParaRPr lang="en-US" sz="500" dirty="0">
              <a:solidFill>
                <a:srgbClr val="1A1A1A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9B552D1-5994-4724-90FE-93CFE1F7472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  <p:pic>
        <p:nvPicPr>
          <p:cNvPr id="4" name="Picture 3" descr="Get It Get It Gif">
            <a:extLst>
              <a:ext uri="{FF2B5EF4-FFF2-40B4-BE49-F238E27FC236}">
                <a16:creationId xmlns:a16="http://schemas.microsoft.com/office/drawing/2014/main" id="{836D881A-E1BE-8CEE-A059-BB269B4F9B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950" y="3809238"/>
            <a:ext cx="381000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357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3E5DA-0010-5A95-B278-E014E3D16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FE947127-4E60-C7A9-B2B8-B5493BF8989E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290710"/>
            <a:ext cx="627485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/>
                <a:ea typeface="Syne"/>
              </a:rPr>
              <a:t>Report Center – </a:t>
            </a:r>
            <a:r>
              <a:rPr lang="en-US">
                <a:latin typeface="Syne"/>
                <a:ea typeface="Syne"/>
              </a:rPr>
              <a:t>What's</a:t>
            </a:r>
            <a:r>
              <a:rPr lang="en-US" sz="3000" b="1">
                <a:solidFill>
                  <a:srgbClr val="0B1F38"/>
                </a:solidFill>
                <a:latin typeface="Syne"/>
                <a:ea typeface="Syne"/>
              </a:rPr>
              <a:t> Planned Next  </a:t>
            </a:r>
            <a:endParaRPr lang="en-US" sz="3000">
              <a:latin typeface="Syne"/>
              <a:ea typeface="Syne"/>
            </a:endParaRPr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E47CF148-506A-C43B-4E83-545DBD68B267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AI-Assisted Fleet Intelligence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Customized Insights and Anomalies from Your Data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Recommendations for Improving Operations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On-demand Analysis</a:t>
            </a:r>
          </a:p>
          <a:p>
            <a:pPr marL="342900" indent="-342900">
              <a:spcAft>
                <a:spcPts val="1200"/>
              </a:spcAft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Additional Templates</a:t>
            </a:r>
          </a:p>
          <a:p>
            <a:pPr marL="342900" indent="-342900">
              <a:spcAft>
                <a:spcPts val="1200"/>
              </a:spcAft>
            </a:pPr>
            <a:r>
              <a:rPr lang="en-US" sz="2400" dirty="0"/>
              <a:t>Customized ‘From Scratch’ Report Creation</a:t>
            </a:r>
          </a:p>
          <a:p>
            <a:pPr marL="342900" indent="-342900">
              <a:spcAft>
                <a:spcPts val="1200"/>
              </a:spcAft>
            </a:pPr>
            <a:r>
              <a:rPr lang="en-US" sz="24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AI-Assisted Workflows</a:t>
            </a:r>
          </a:p>
          <a:p>
            <a:pPr marL="342900" indent="-342900">
              <a:spcAft>
                <a:spcPts val="1200"/>
              </a:spcAft>
            </a:pPr>
            <a:endParaRPr lang="en-US" sz="600" dirty="0">
              <a:solidFill>
                <a:srgbClr val="1A1A1A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1349784-BD2F-3FEF-DF20-EAEA53BC09A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84B724-4AC8-D28E-49F7-79C96FC97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513" y="411480"/>
            <a:ext cx="2997041" cy="566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59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 dirty="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</a:t>
            </a:r>
          </a:p>
        </p:txBody>
      </p:sp>
      <p:sp>
        <p:nvSpPr>
          <p:cNvPr id="4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 dirty="0"/>
          </a:p>
        </p:txBody>
      </p:sp>
      <p:pic>
        <p:nvPicPr>
          <p:cNvPr id="5" name="Picture 4" descr="A black and white logo&#10;&#10;AI-generated content may be incorrect.">
            <a:extLst>
              <a:ext uri="{FF2B5EF4-FFF2-40B4-BE49-F238E27FC236}">
                <a16:creationId xmlns:a16="http://schemas.microsoft.com/office/drawing/2014/main" id="{992D2402-7E09-23A0-E490-E2EDC8F35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8D995E19-E583-F6FF-7028-21FFCF7AEDF6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RelatedLink xmlns="797aa1b6-d276-4963-8e9b-a389f20630ae">
      <Url xsi:nil="true"/>
      <Description xsi:nil="true"/>
    </RelatedLink>
    <_ExtendedDescription xmlns="http://schemas.microsoft.com/sharepoint/v3">*Type brief description</_ExtendedDescription>
    <lcf76f155ced4ddcb4097134ff3c332f xmlns="797aa1b6-d276-4963-8e9b-a389f20630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42B994C-DB25-41B5-99B5-134FE90CA678}">
  <ds:schemaRefs>
    <ds:schemaRef ds:uri="http://schemas.microsoft.com/office/2006/metadata/properties"/>
    <ds:schemaRef ds:uri="http://schemas.microsoft.com/office/infopath/2007/PartnerControls"/>
    <ds:schemaRef ds:uri="995c04c3-6940-420f-9b44-f011cddbce17"/>
    <ds:schemaRef ds:uri="797aa1b6-d276-4963-8e9b-a389f20630ae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69B23F44-1809-4305-B34C-CC31013573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D8727B-31C8-4061-A708-96B9B9C45E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97aa1b6-d276-4963-8e9b-a389f20630ae"/>
    <ds:schemaRef ds:uri="995c04c3-6940-420f-9b44-f011cddbce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COMMAND-2026-Template (1)</Template>
  <TotalTime>34</TotalTime>
  <Words>172</Words>
  <Application>Microsoft Office PowerPoint</Application>
  <PresentationFormat>Widescreen</PresentationFormat>
  <Paragraphs>45</Paragraphs>
  <Slides>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Report Center</vt:lpstr>
      <vt:lpstr>Agenda</vt:lpstr>
      <vt:lpstr>Introducing Report Center</vt:lpstr>
      <vt:lpstr>Report Center Demo</vt:lpstr>
      <vt:lpstr>Report Center - Status</vt:lpstr>
      <vt:lpstr>Report Center – What's Planned Next 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PptxGenJS Presentation</dc:subject>
  <dc:creator>Helen Lagerblade</dc:creator>
  <cp:lastModifiedBy>David Kennerley</cp:lastModifiedBy>
  <cp:revision>5</cp:revision>
  <dcterms:created xsi:type="dcterms:W3CDTF">2026-10-14T19:13:51Z</dcterms:created>
  <dcterms:modified xsi:type="dcterms:W3CDTF">2026-10-28T18:43:24Z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